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263" r:id="rId3"/>
    <p:sldId id="313" r:id="rId4"/>
    <p:sldId id="317" r:id="rId5"/>
    <p:sldId id="316" r:id="rId6"/>
    <p:sldId id="333" r:id="rId7"/>
    <p:sldId id="328" r:id="rId8"/>
    <p:sldId id="320" r:id="rId9"/>
    <p:sldId id="329" r:id="rId10"/>
    <p:sldId id="319" r:id="rId11"/>
    <p:sldId id="321" r:id="rId12"/>
    <p:sldId id="331" r:id="rId13"/>
    <p:sldId id="323" r:id="rId14"/>
    <p:sldId id="324" r:id="rId15"/>
    <p:sldId id="326" r:id="rId16"/>
    <p:sldId id="327" r:id="rId17"/>
    <p:sldId id="272" r:id="rId18"/>
    <p:sldId id="334" r:id="rId19"/>
    <p:sldId id="318" r:id="rId2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77622" autoAdjust="0"/>
  </p:normalViewPr>
  <p:slideViewPr>
    <p:cSldViewPr snapToGrid="0">
      <p:cViewPr>
        <p:scale>
          <a:sx n="64" d="100"/>
          <a:sy n="64" d="100"/>
        </p:scale>
        <p:origin x="179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E07FD-980E-48B3-9692-CC4442813B7F}" type="datetimeFigureOut">
              <a:rPr kumimoji="1" lang="ja-JP" altLang="en-US" smtClean="0"/>
              <a:t>2020/1/22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047AD-9649-4C7E-8ED7-1D99016701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7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I’m Munekazu Horikoshi</a:t>
            </a:r>
            <a:r>
              <a:rPr kumimoji="1" lang="en-US" altLang="ja-JP" baseline="0" dirty="0"/>
              <a:t> from Osaka City University.</a:t>
            </a:r>
          </a:p>
          <a:p>
            <a:r>
              <a:rPr kumimoji="1" lang="en-US" altLang="ja-JP" baseline="0" dirty="0"/>
              <a:t>Today, I’ll talk about an experimental study of universal optical response for Feshbach molecules.</a:t>
            </a:r>
          </a:p>
          <a:p>
            <a:r>
              <a:rPr kumimoji="1" lang="en-US" altLang="ja-JP" dirty="0"/>
              <a:t>An experimental collaborator is Jun Kobayashi of Kyoto University.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047AD-9649-4C7E-8ED7-1D99016701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5892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baseline="0" dirty="0"/>
                  <a:t>These figure shows Zeeman the Zeeman shifts of the hyperfine magnetic sublevels of the ground states and the excited states.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baseline="0" dirty="0"/>
                  <a:t>The probe frequency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kumimoji="1" lang="en-US" altLang="ja-JP" baseline="0" dirty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12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ja-JP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polalization</a:t>
                </a:r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ref</m:t>
                        </m:r>
                      </m:sub>
                    </m:sSub>
                  </m:oMath>
                </a14:m>
                <a:r>
                  <a:rPr kumimoji="1" lang="en-US" altLang="ja-JP" baseline="0" dirty="0"/>
                  <a:t> is the reference laser frequency.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baseline="0" dirty="0"/>
                  <a:t>Here we define </a:t>
                </a:r>
                <a14:m>
                  <m:oMath xmlns:m="http://schemas.openxmlformats.org/officeDocument/2006/math">
                    <m:r>
                      <a:rPr lang="en-US" altLang="ja-JP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kumimoji="1" lang="en-US" altLang="ja-JP" baseline="0" dirty="0"/>
                  <a:t> as 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probe laser frequency from the reference transition line</a:t>
                </a:r>
                <a:r>
                  <a:rPr kumimoji="1" lang="en-US" altLang="ja-JP" baseline="0" dirty="0"/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baseline="0" dirty="0"/>
                  <a:t>The resonant frequencies are shown in this figure for the states of |A&gt;,|B&gt;,|C&gt; as a function of magnetic field.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baseline="0" dirty="0" smtClean="0"/>
                  <a:t>These figure shows Zeeman </a:t>
                </a:r>
                <a:r>
                  <a:rPr kumimoji="1" lang="en-US" altLang="ja-JP" baseline="0" dirty="0" smtClean="0"/>
                  <a:t>the Zeeman shifts of the hyperfine magnetic sublevels of the ground states and the excited states.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baseline="0" dirty="0" smtClean="0"/>
                  <a:t>The probe frequency is </a:t>
                </a:r>
                <a:r>
                  <a:rPr kumimoji="1" lang="en-US" altLang="ja-JP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𝜈</a:t>
                </a:r>
                <a:r>
                  <a:rPr kumimoji="1" lang="en-US" altLang="ja-JP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</a:t>
                </a:r>
                <a:r>
                  <a:rPr kumimoji="1" lang="en-US" altLang="ja-JP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p</a:t>
                </a:r>
                <a:r>
                  <a:rPr kumimoji="1" lang="en-US" altLang="ja-JP" baseline="0" dirty="0" smtClean="0"/>
                  <a:t> with </a:t>
                </a:r>
                <a:r>
                  <a:rPr lang="en-US" altLang="ja-JP" sz="1200" i="0">
                    <a:latin typeface="Cambria Math" panose="02040503050406030204" pitchFamily="18" charset="0"/>
                  </a:rPr>
                  <a:t>σ</a:t>
                </a:r>
                <a:r>
                  <a:rPr lang="en-US" altLang="ja-JP" sz="1200" i="0" smtClean="0">
                    <a:latin typeface="Cambria Math" panose="02040503050406030204" pitchFamily="18" charset="0"/>
                  </a:rPr>
                  <a:t>^</a:t>
                </a:r>
                <a:r>
                  <a:rPr lang="en-US" altLang="ja-JP" sz="1200" i="0">
                    <a:latin typeface="Cambria Math" panose="02040503050406030204" pitchFamily="18" charset="0"/>
                  </a:rPr>
                  <a:t>−</a:t>
                </a:r>
                <a:r>
                  <a:rPr lang="ja-JP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polalization</a:t>
                </a:r>
                <a:r>
                  <a:rPr lang="en-US" altLang="ja-JP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</a:t>
                </a:r>
                <a:r>
                  <a:rPr kumimoji="1" lang="en-US" altLang="ja-JP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𝜈</a:t>
                </a:r>
                <a:r>
                  <a:rPr kumimoji="1" lang="en-US" altLang="ja-JP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</a:t>
                </a:r>
                <a:r>
                  <a:rPr kumimoji="1" lang="en-US" altLang="ja-JP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ref</a:t>
                </a:r>
                <a:r>
                  <a:rPr kumimoji="1" lang="en-US" altLang="ja-JP" baseline="0" dirty="0" smtClean="0"/>
                  <a:t> is the reference laser frequency.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baseline="0" dirty="0" smtClean="0"/>
                  <a:t>Here we define </a:t>
                </a:r>
                <a:r>
                  <a:rPr lang="en-US" altLang="ja-JP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𝜈</a:t>
                </a:r>
                <a:r>
                  <a:rPr kumimoji="1" lang="en-US" altLang="ja-JP" baseline="0" dirty="0" smtClean="0"/>
                  <a:t> as </a:t>
                </a:r>
                <a:r>
                  <a:rPr lang="en-US" altLang="ja-JP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probe laser frequency from the reference transition line</a:t>
                </a:r>
                <a:r>
                  <a:rPr kumimoji="1" lang="en-US" altLang="ja-JP" baseline="0" dirty="0" smtClean="0"/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baseline="0" dirty="0" smtClean="0"/>
                  <a:t>The resonant frequencies are shown in this figure for the states of |A&gt;,|B&gt;,|C&gt; as a function of magnetic field.</a:t>
                </a:r>
                <a:endParaRPr kumimoji="1" lang="ja-JP" altLang="en-US" dirty="0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047AD-9649-4C7E-8ED7-1D99016701F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625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/>
                  <a:t>This is</a:t>
                </a:r>
                <a:r>
                  <a:rPr kumimoji="1" lang="en-US" altLang="ja-JP" baseline="0" dirty="0"/>
                  <a:t> the experimental result for the free atoms</a:t>
                </a:r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altLang="ja-JP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|1</m:t>
                        </m:r>
                      </m:e>
                    </m:d>
                    <m:r>
                      <a:rPr lang="en-US" altLang="ja-JP" sz="1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altLang="ja-JP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2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ja-JP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ja-JP" sz="1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magnetic field</a:t>
                </a:r>
                <a:r>
                  <a:rPr kumimoji="1" lang="en-US" altLang="ja-JP" sz="1200" baseline="0" dirty="0">
                    <a:latin typeface="+mn-lt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aseline="0" dirty="0">
                    <a:latin typeface="+mn-lt"/>
                    <a:cs typeface="+mn-cs"/>
                  </a:rPr>
                  <a:t>The left figure shows two-dimensional spectral.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aseline="0" dirty="0">
                    <a:latin typeface="+mn-lt"/>
                    <a:cs typeface="+mn-cs"/>
                  </a:rPr>
                  <a:t>The horizontal axis is magnetic field, and the vertical axis is the detuning frequency.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aseline="0" dirty="0">
                    <a:latin typeface="+mn-lt"/>
                    <a:cs typeface="+mn-cs"/>
                  </a:rPr>
                  <a:t>The gray color shows optical density.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aseline="0" dirty="0">
                    <a:latin typeface="+mn-lt"/>
                    <a:cs typeface="+mn-cs"/>
                  </a:rPr>
                  <a:t>The yellow lines are calculated resonant frequencies.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200" baseline="0" dirty="0">
                  <a:latin typeface="+mn-lt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aseline="0" dirty="0">
                    <a:latin typeface="+mn-lt"/>
                    <a:cs typeface="+mn-cs"/>
                  </a:rPr>
                  <a:t>The right figure shows five spectra at different magnetic fields.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aseline="0" dirty="0">
                    <a:latin typeface="+mn-lt"/>
                    <a:cs typeface="+mn-cs"/>
                  </a:rPr>
                  <a:t>The line shape is given by a two-</a:t>
                </a:r>
                <a:r>
                  <a:rPr kumimoji="1" lang="en-US" altLang="ja-JP" sz="1200" baseline="0" dirty="0" err="1">
                    <a:latin typeface="+mn-lt"/>
                    <a:cs typeface="+mn-cs"/>
                  </a:rPr>
                  <a:t>lorentzian</a:t>
                </a:r>
                <a:r>
                  <a:rPr kumimoji="1" lang="en-US" altLang="ja-JP" sz="1200" baseline="0" dirty="0">
                    <a:latin typeface="+mn-lt"/>
                    <a:cs typeface="+mn-cs"/>
                  </a:rPr>
                  <a:t> function, and the experimental data </a:t>
                </a:r>
                <a:r>
                  <a:rPr kumimoji="1" lang="en-US" altLang="ja-JP" sz="1200" baseline="0" dirty="0" err="1">
                    <a:latin typeface="+mn-lt"/>
                    <a:cs typeface="+mn-cs"/>
                  </a:rPr>
                  <a:t>mach</a:t>
                </a:r>
                <a:r>
                  <a:rPr kumimoji="1" lang="en-US" altLang="ja-JP" sz="1200" baseline="0" dirty="0">
                    <a:latin typeface="+mn-lt"/>
                    <a:cs typeface="+mn-cs"/>
                  </a:rPr>
                  <a:t> to the shape.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aseline="0" dirty="0">
                    <a:latin typeface="+mn-lt"/>
                    <a:cs typeface="+mn-cs"/>
                  </a:rPr>
                  <a:t>The observed width is close to the theoretical values.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aseline="0" dirty="0">
                    <a:latin typeface="+mn-lt"/>
                    <a:cs typeface="+mn-cs"/>
                  </a:rPr>
                  <a:t>This small difference can be explained by line width of the laser light.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 smtClean="0"/>
                  <a:t>This is</a:t>
                </a:r>
                <a:r>
                  <a:rPr kumimoji="1" lang="en-US" altLang="ja-JP" baseline="0" dirty="0" smtClean="0"/>
                  <a:t> the experimental result for the free atoms</a:t>
                </a:r>
                <a:r>
                  <a:rPr lang="en-US" altLang="ja-JP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:r>
                  <a:rPr lang="en-US" altLang="ja-JP" sz="1200" i="0">
                    <a:latin typeface="Cambria Math" panose="02040503050406030204" pitchFamily="18" charset="0"/>
                  </a:rPr>
                  <a:t>├ |1⟩  </a:t>
                </a:r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altLang="ja-JP" sz="1200" i="0">
                    <a:latin typeface="Cambria Math" panose="02040503050406030204" pitchFamily="18" charset="0"/>
                  </a:rPr>
                  <a:t>├ |</a:t>
                </a:r>
                <a:r>
                  <a:rPr lang="en-US" altLang="ja-JP" sz="1200" b="0" i="0" smtClean="0">
                    <a:latin typeface="Cambria Math" panose="02040503050406030204" pitchFamily="18" charset="0"/>
                  </a:rPr>
                  <a:t>2⟩</a:t>
                </a:r>
                <a:r>
                  <a:rPr lang="en-US" altLang="ja-JP" sz="1200" b="0" i="0">
                    <a:latin typeface="Cambria Math" panose="02040503050406030204" pitchFamily="18" charset="0"/>
                  </a:rPr>
                  <a:t> </a:t>
                </a:r>
                <a:r>
                  <a:rPr lang="en-US" altLang="ja-JP" sz="1200" i="0">
                    <a:latin typeface="Cambria Math" panose="02040503050406030204" pitchFamily="18" charset="0"/>
                  </a:rPr>
                  <a:t> </a:t>
                </a:r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magnetic </a:t>
                </a:r>
                <a:r>
                  <a:rPr lang="en-US" altLang="ja-JP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field</a:t>
                </a:r>
                <a:r>
                  <a:rPr kumimoji="1" lang="en-US" altLang="ja-JP" sz="1200" baseline="0" dirty="0" smtClean="0">
                    <a:latin typeface="+mn-lt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aseline="0" dirty="0" smtClean="0">
                    <a:latin typeface="+mn-lt"/>
                    <a:cs typeface="+mn-cs"/>
                  </a:rPr>
                  <a:t>The left figure shows two-dimensional spectral.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aseline="0" dirty="0" smtClean="0">
                    <a:latin typeface="+mn-lt"/>
                    <a:cs typeface="+mn-cs"/>
                  </a:rPr>
                  <a:t>The horizontal axis is magnetic field, and the vertical axis is the detuning frequency.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aseline="0" dirty="0" smtClean="0">
                    <a:latin typeface="+mn-lt"/>
                    <a:cs typeface="+mn-cs"/>
                  </a:rPr>
                  <a:t>The gray color shows optical density.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aseline="0" dirty="0" smtClean="0">
                    <a:latin typeface="+mn-lt"/>
                    <a:cs typeface="+mn-cs"/>
                  </a:rPr>
                  <a:t>The yellow lines are calculated resonant frequencies.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200" baseline="0" dirty="0" smtClean="0">
                  <a:latin typeface="+mn-lt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aseline="0" dirty="0" smtClean="0">
                    <a:latin typeface="+mn-lt"/>
                    <a:cs typeface="+mn-cs"/>
                  </a:rPr>
                  <a:t>The right figure shows five spectra at different magnetic fields.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aseline="0" dirty="0" smtClean="0">
                    <a:latin typeface="+mn-lt"/>
                    <a:cs typeface="+mn-cs"/>
                  </a:rPr>
                  <a:t>The line shape is given by a two-</a:t>
                </a:r>
                <a:r>
                  <a:rPr kumimoji="1" lang="en-US" altLang="ja-JP" sz="1200" baseline="0" dirty="0" err="1" smtClean="0">
                    <a:latin typeface="+mn-lt"/>
                    <a:cs typeface="+mn-cs"/>
                  </a:rPr>
                  <a:t>lorentzian</a:t>
                </a:r>
                <a:r>
                  <a:rPr kumimoji="1" lang="en-US" altLang="ja-JP" sz="1200" baseline="0" dirty="0" smtClean="0">
                    <a:latin typeface="+mn-lt"/>
                    <a:cs typeface="+mn-cs"/>
                  </a:rPr>
                  <a:t> function, and the experimental data </a:t>
                </a:r>
                <a:r>
                  <a:rPr kumimoji="1" lang="en-US" altLang="ja-JP" sz="1200" baseline="0" dirty="0" err="1" smtClean="0">
                    <a:latin typeface="+mn-lt"/>
                    <a:cs typeface="+mn-cs"/>
                  </a:rPr>
                  <a:t>mach</a:t>
                </a:r>
                <a:r>
                  <a:rPr kumimoji="1" lang="en-US" altLang="ja-JP" sz="1200" baseline="0" dirty="0" smtClean="0">
                    <a:latin typeface="+mn-lt"/>
                    <a:cs typeface="+mn-cs"/>
                  </a:rPr>
                  <a:t> to the shape.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aseline="0" dirty="0" smtClean="0">
                    <a:latin typeface="+mn-lt"/>
                    <a:cs typeface="+mn-cs"/>
                  </a:rPr>
                  <a:t>The observed width is close to the theoretical values.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aseline="0" dirty="0" smtClean="0">
                    <a:latin typeface="+mn-lt"/>
                    <a:cs typeface="+mn-cs"/>
                  </a:rPr>
                  <a:t>This small difference can be explained by line width of the laser light.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047AD-9649-4C7E-8ED7-1D99016701FB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0022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Next, I show you the optical transition for the Feshbach molecules</a:t>
            </a:r>
            <a:r>
              <a:rPr kumimoji="1" lang="en-US" altLang="ja-JP" baseline="0" dirty="0"/>
              <a:t>.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047AD-9649-4C7E-8ED7-1D99016701FB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1694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aseline="0" dirty="0">
                <a:latin typeface="+mn-lt"/>
                <a:cs typeface="+mn-cs"/>
              </a:rPr>
              <a:t>The left figure shows the two-dimensional spectral.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aseline="0" dirty="0">
                <a:latin typeface="+mn-lt"/>
                <a:cs typeface="+mn-cs"/>
              </a:rPr>
              <a:t>The vertical red line shows the resonant Feshbach magnetic field.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aseline="0" dirty="0">
                <a:latin typeface="+mn-lt"/>
                <a:cs typeface="+mn-cs"/>
              </a:rPr>
              <a:t>We can see a lot of additional peaks bellow the yellow lines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aseline="0" dirty="0">
                <a:latin typeface="+mn-lt"/>
                <a:cs typeface="+mn-cs"/>
              </a:rPr>
              <a:t>They correspond to the bound-to-bound transitions to the excited diatomic molecules.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aseline="0" dirty="0">
              <a:latin typeface="+mn-lt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aseline="0" dirty="0">
                <a:latin typeface="+mn-lt"/>
                <a:cs typeface="+mn-cs"/>
              </a:rPr>
              <a:t>The right figure shows five spectra at different magnetic fields.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aseline="0" dirty="0">
                <a:latin typeface="+mn-lt"/>
                <a:cs typeface="+mn-cs"/>
              </a:rPr>
              <a:t>The figure shows that the experimental data start to deviate from the line shape of the free atoms as the size of the Feshbach molecules become smaller.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aseline="0" dirty="0">
                <a:latin typeface="+mn-lt"/>
                <a:cs typeface="+mn-cs"/>
              </a:rPr>
              <a:t>The overlapping areas are shown by green color.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aseline="0" dirty="0">
                <a:latin typeface="+mn-lt"/>
                <a:cs typeface="+mn-cs"/>
              </a:rPr>
              <a:t>I think these overlapping areas have analogy to ‘</a:t>
            </a:r>
            <a:r>
              <a:rPr kumimoji="1" lang="en-US" altLang="ja-JP" sz="1200" baseline="0" dirty="0" err="1">
                <a:latin typeface="+mn-lt"/>
                <a:cs typeface="+mn-cs"/>
              </a:rPr>
              <a:t>particleness</a:t>
            </a:r>
            <a:r>
              <a:rPr kumimoji="1" lang="en-US" altLang="ja-JP" sz="1200" baseline="0" dirty="0">
                <a:latin typeface="+mn-lt"/>
                <a:cs typeface="+mn-cs"/>
              </a:rPr>
              <a:t>’ or ‘</a:t>
            </a:r>
            <a:r>
              <a:rPr kumimoji="1" lang="en-US" altLang="ja-JP" sz="1200" baseline="0" dirty="0" err="1">
                <a:latin typeface="+mn-lt"/>
                <a:cs typeface="+mn-cs"/>
              </a:rPr>
              <a:t>atomicness</a:t>
            </a:r>
            <a:r>
              <a:rPr kumimoji="1" lang="en-US" altLang="ja-JP" sz="1200" baseline="0" dirty="0">
                <a:latin typeface="+mn-lt"/>
                <a:cs typeface="+mn-cs"/>
              </a:rPr>
              <a:t>’ of Feshbach molecule as viewed from the laser light.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047AD-9649-4C7E-8ED7-1D99016701FB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184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We evaluated</a:t>
            </a:r>
            <a:r>
              <a:rPr kumimoji="1" lang="en-US" altLang="ja-JP" baseline="0" dirty="0"/>
              <a:t> the overlapping ratio for the other Feshbach molecules.</a:t>
            </a:r>
          </a:p>
          <a:p>
            <a:r>
              <a:rPr kumimoji="1" lang="en-US" altLang="ja-JP" baseline="0" dirty="0"/>
              <a:t>This figure shows the result.</a:t>
            </a:r>
          </a:p>
          <a:p>
            <a:r>
              <a:rPr kumimoji="1" lang="en-US" altLang="ja-JP" baseline="0" dirty="0"/>
              <a:t>The open circles indicate data for the unbound atoms in the states of |1&gt; and \2&gt;.</a:t>
            </a:r>
          </a:p>
          <a:p>
            <a:r>
              <a:rPr kumimoji="1" lang="en-US" altLang="ja-JP" baseline="0" dirty="0"/>
              <a:t>The offset from 1 is due to the experimental noise.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The filled circles, squares, triangles are data for Feshbach molecules of |12&gt;,</a:t>
            </a:r>
            <a:r>
              <a:rPr kumimoji="1" lang="en-US" altLang="ja-JP" baseline="0" dirty="0"/>
              <a:t> |13&gt;, and |23&gt;, respectively.</a:t>
            </a:r>
          </a:p>
          <a:p>
            <a:r>
              <a:rPr kumimoji="1" lang="en-US" altLang="ja-JP" baseline="0" dirty="0"/>
              <a:t>They show different magnetic field dependence, but it looks that they have some correlation to their </a:t>
            </a:r>
            <a:r>
              <a:rPr kumimoji="1" lang="en-US" altLang="ja-JP" baseline="0" dirty="0" err="1"/>
              <a:t>Feshbach</a:t>
            </a:r>
            <a:r>
              <a:rPr kumimoji="1" lang="en-US" altLang="ja-JP" baseline="0" dirty="0"/>
              <a:t> resonances.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047AD-9649-4C7E-8ED7-1D99016701FB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2528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By changing the horizontal axis from magnetic field to the scattering length </a:t>
            </a:r>
            <a:r>
              <a:rPr kumimoji="1" lang="en-US" altLang="ja-JP" dirty="0" err="1"/>
              <a:t>devided</a:t>
            </a:r>
            <a:r>
              <a:rPr kumimoji="1" lang="en-US" altLang="ja-JP" dirty="0"/>
              <a:t> by the wavelength of the probe laser,</a:t>
            </a:r>
          </a:p>
          <a:p>
            <a:r>
              <a:rPr kumimoji="1" lang="en-US" altLang="ja-JP" dirty="0"/>
              <a:t>These three data series show a universal curve and those values start to decrease where the scattering length becomes smaller than the wavelength.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047AD-9649-4C7E-8ED7-1D99016701FB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0998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Here we introduce a simple model.</a:t>
                </a:r>
              </a:p>
              <a:p>
                <a:r>
                  <a:rPr kumimoji="1" lang="en-US" altLang="ja-JP" dirty="0"/>
                  <a:t>The </a:t>
                </a:r>
                <a:r>
                  <a:rPr kumimoji="1" lang="en-US" altLang="ja-JP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Feshbach</a:t>
                </a: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molecule has a spherical density distribution given by this function.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we assume that 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Existence probability outside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ja-JP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ja-JP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sub>
                    </m:sSub>
                  </m:oMath>
                </a14:m>
                <a:r>
                  <a:rPr kumimoji="1" lang="ja-JP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contribute to the optical transition as free atoms, this contribution is given by this simple </a:t>
                </a:r>
                <a:r>
                  <a:rPr lang="en-US" altLang="ja-JP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explession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considering the experimental noise, we prepare this fitting function with two fitting parameters.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curve is the fitting result, and the constant value becomes 58.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 this model </a:t>
                </a:r>
                <a:r>
                  <a:rPr kumimoji="1" lang="en-US" altLang="ja-JP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maches</a:t>
                </a: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the data well, physical meaning of the overlapping ratio, validity of this model, origin of this constant must be discussed </a:t>
                </a:r>
                <a:r>
                  <a:rPr lang="en-US" altLang="ja-JP" dirty="0"/>
                  <a:t>in the future.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Here we introduce a simple model.</a:t>
                </a:r>
              </a:p>
              <a:p>
                <a:r>
                  <a:rPr kumimoji="1" lang="en-US" altLang="ja-JP" dirty="0"/>
                  <a:t>The </a:t>
                </a:r>
                <a:r>
                  <a:rPr kumimoji="1" lang="en-US" altLang="ja-JP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Feshbach</a:t>
                </a: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molecule has a spherical density distribution given by this function.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we assume that 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Existence probability outside of </a:t>
                </a:r>
                <a:r>
                  <a:rPr lang="en-US" altLang="ja-JP" i="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𝑅_𝑐=𝜆/</a:t>
                </a:r>
                <a:r>
                  <a:rPr lang="en-US" altLang="ja-JP" b="0" i="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𝐶_𝜆</a:t>
                </a:r>
                <a:r>
                  <a:rPr kumimoji="1" lang="ja-JP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contribute to the optical transition as free atoms, this contribution is given by this simple </a:t>
                </a:r>
                <a:r>
                  <a:rPr lang="en-US" altLang="ja-JP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explession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considering the experimental noise, we prepare this fitting function with two fitting parameters.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curve is the fitting result, and the constant value becomes 58.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meaning of the overlapping ratio, validity of this model, origin of this constant must be discussed </a:t>
                </a:r>
                <a:r>
                  <a:rPr lang="en-US" altLang="ja-JP" dirty="0"/>
                  <a:t>in the future.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kumimoji="1" lang="ja-JP" altLang="en-US" dirty="0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047AD-9649-4C7E-8ED7-1D99016701FB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28126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This is summary of my talk.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Questions are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the optical response changes?</a:t>
            </a:r>
          </a:p>
          <a:p>
            <a:r>
              <a:rPr kumimoji="1" lang="en-US" altLang="ja-JP" dirty="0"/>
              <a:t>And</a:t>
            </a:r>
          </a:p>
          <a:p>
            <a:r>
              <a:rPr lang="en-US" altLang="ja-JP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condition we can probe the cluster?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047AD-9649-4C7E-8ED7-1D99016701FB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0518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In order to imagine the length scale of the Feshbach molecules of 6Li,</a:t>
            </a:r>
            <a:r>
              <a:rPr kumimoji="1" lang="ja-JP" altLang="en-US" baseline="0" dirty="0"/>
              <a:t> </a:t>
            </a:r>
            <a:r>
              <a:rPr kumimoji="1" lang="en-US" altLang="ja-JP" baseline="0" dirty="0"/>
              <a:t>I show you 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molecular potential of Li</a:t>
            </a:r>
            <a:r>
              <a:rPr lang="en-US" altLang="ja-JP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1" lang="en-US" altLang="ja-JP" sz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 range in the ground state is 32 Bohr radius.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</a:t>
            </a:r>
            <a:r>
              <a:rPr kumimoji="1" lang="en-US" altLang="ja-JP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size of the Feshbach molecules are much </a:t>
            </a:r>
            <a:r>
              <a:rPr kumimoji="1" lang="en-US" altLang="ja-JP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</a:t>
            </a:r>
            <a:r>
              <a:rPr kumimoji="1" lang="en-US" altLang="ja-JP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larger than</a:t>
            </a:r>
            <a:r>
              <a:rPr kumimoji="1" lang="en-US" altLang="ja-JP" sz="12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interaction range, because the size is equal to the scattering length.</a:t>
            </a:r>
            <a:endParaRPr kumimoji="1" lang="ja-JP" alt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dirty="0"/>
              <a:t>The E1 transition correspond to 2s to 2p transition at the dissociation limit.</a:t>
            </a:r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047AD-9649-4C7E-8ED7-1D99016701FB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673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/>
              <a:t>In various quantum systems</a:t>
            </a:r>
            <a:r>
              <a:rPr kumimoji="1" lang="en-US" altLang="ja-JP" dirty="0"/>
              <a:t>, resonant scattering processes</a:t>
            </a:r>
            <a:r>
              <a:rPr kumimoji="1" lang="en-US" altLang="ja-JP" baseline="0" dirty="0"/>
              <a:t> sometimes occur, for example, under the conditions of shape resonance, Feshbach resonance, and </a:t>
            </a: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Ikeda threshold rule.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result, scattering particles have a scattering length larger than the interaction range.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047AD-9649-4C7E-8ED7-1D99016701F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8800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One</a:t>
            </a:r>
            <a:r>
              <a:rPr kumimoji="1" lang="en-US" altLang="ja-JP" baseline="0" dirty="0"/>
              <a:t> of the quantum cluster is universal dimers bounded by a large scattering length.</a:t>
            </a:r>
          </a:p>
          <a:p>
            <a:r>
              <a:rPr kumimoji="1" lang="en-US" altLang="ja-JP" baseline="0" dirty="0"/>
              <a:t>Particles which have positive scattering length with the attractive interaction potential can form a universal dimer when the temperature is lower than the absolute value of the binding energy.</a:t>
            </a:r>
          </a:p>
          <a:p>
            <a:r>
              <a:rPr kumimoji="1" lang="en-US" altLang="ja-JP" baseline="0" dirty="0"/>
              <a:t>Their binding energy and the </a:t>
            </a:r>
            <a:r>
              <a:rPr kumimoji="1" lang="en-US" altLang="ja-JP" baseline="0" dirty="0" err="1"/>
              <a:t>wavefunction</a:t>
            </a:r>
            <a:r>
              <a:rPr kumimoji="1" lang="en-US" altLang="ja-JP" baseline="0" dirty="0"/>
              <a:t> are given by the scattering length, and the mean diameter of the dimers are equal to the scattering length.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047AD-9649-4C7E-8ED7-1D99016701F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7648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In this study, we investigate optical response for the universal dimers.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Here,</a:t>
            </a:r>
            <a:r>
              <a:rPr kumimoji="1" lang="en-US" altLang="ja-JP" baseline="0" dirty="0"/>
              <a:t> we consider particles which are 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allowed to </a:t>
            </a:r>
            <a:r>
              <a:rPr kumimoji="1" lang="en-US" altLang="ja-JP" baseline="0" dirty="0"/>
              <a:t>E1 transition by electro-magnetic field.</a:t>
            </a:r>
          </a:p>
          <a:p>
            <a:r>
              <a:rPr kumimoji="1" lang="en-US" altLang="ja-JP" baseline="0" dirty="0"/>
              <a:t>When the particles are unbound, they are excited individually at each resonant frequency.</a:t>
            </a:r>
          </a:p>
          <a:p>
            <a:r>
              <a:rPr kumimoji="1" lang="en-US" altLang="ja-JP" dirty="0"/>
              <a:t>On the other hand, </a:t>
            </a:r>
            <a:r>
              <a:rPr kumimoji="1" lang="en-US" altLang="ja-JP" baseline="0" dirty="0"/>
              <a:t>When the particles are bound tightly, the dimer is excited to the excited dimers by the bound-bound transition.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/>
              <a:t>The question is </a:t>
            </a:r>
            <a:r>
              <a:rPr kumimoji="1" lang="en-US" altLang="ja-JP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the optical response changes when the ground state changes from free particles to the tightly-bound particles</a:t>
            </a:r>
            <a:r>
              <a:rPr kumimoji="1" lang="en-US" altLang="ja-JP" sz="12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gradually.</a:t>
            </a:r>
            <a:endParaRPr kumimoji="1" lang="ja-JP" alt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And, what is the condition we can probe the cluster?</a:t>
            </a:r>
          </a:p>
          <a:p>
            <a:r>
              <a:rPr kumimoji="1" lang="en-US" altLang="ja-JP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kumimoji="1" lang="en-US" altLang="ja-JP" sz="12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questions are fundamental questions for various quantum systems.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047AD-9649-4C7E-8ED7-1D99016701F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6059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In this study,</a:t>
            </a:r>
            <a:r>
              <a:rPr kumimoji="1" lang="en-US" altLang="ja-JP" baseline="0" dirty="0"/>
              <a:t> we use </a:t>
            </a:r>
            <a:r>
              <a:rPr lang="en-US" altLang="ja-JP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ultracold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atoms.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have three internal states which have the Feshbach resonances,</a:t>
            </a:r>
            <a:r>
              <a:rPr kumimoji="1" lang="en-US" altLang="ja-JP" sz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shown in this figure.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We label 1,2,3 from the lowest state.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Since the three combinations of the internal states have different resonant magnetic fields</a:t>
            </a:r>
            <a:r>
              <a:rPr kumimoji="1" lang="en-US" altLang="ja-JP" baseline="0" dirty="0"/>
              <a:t> and resonant widths,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/>
              <a:t>it is a reasonable testing ground to study the optical response of the universal dimers at various conditions.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047AD-9649-4C7E-8ED7-1D99016701F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920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In order to imagine the length scale of the Feshbach molecules of 6Li,</a:t>
            </a:r>
            <a:r>
              <a:rPr kumimoji="1" lang="ja-JP" altLang="en-US" baseline="0"/>
              <a:t> </a:t>
            </a:r>
            <a:r>
              <a:rPr kumimoji="1" lang="en-US" altLang="ja-JP" baseline="0" dirty="0"/>
              <a:t>I show you 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molecular potential of Li</a:t>
            </a:r>
            <a:r>
              <a:rPr lang="en-US" altLang="ja-JP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1" lang="en-US" altLang="ja-JP" sz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 range in the ground state is 32 Bohr radius.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</a:t>
            </a:r>
            <a:r>
              <a:rPr kumimoji="1" lang="en-US" altLang="ja-JP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size of the Feshbach molecules are much much larger than</a:t>
            </a:r>
            <a:r>
              <a:rPr kumimoji="1" lang="en-US" altLang="ja-JP" sz="12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interaction range, because the size is equal to the scattering length.</a:t>
            </a:r>
            <a:endParaRPr kumimoji="1" lang="ja-JP" altLang="en-US" sz="1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dirty="0"/>
              <a:t>The E1 transition correspond to 2s to 2p transition at the dissociation limit.</a:t>
            </a: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047AD-9649-4C7E-8ED7-1D99016701F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6225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The experimental method is absorption</a:t>
            </a:r>
            <a:r>
              <a:rPr kumimoji="1" lang="en-US" altLang="ja-JP" baseline="0" dirty="0"/>
              <a:t> spectroscopy.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/>
              <a:t>We prepare 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Feshbach molecules</a:t>
            </a:r>
            <a:r>
              <a:rPr kumimoji="1" lang="ja-JP" altLang="en-US" baseline="0" dirty="0">
                <a:latin typeface="+mn-lt"/>
                <a:cs typeface="+mn-cs"/>
              </a:rPr>
              <a:t> </a:t>
            </a:r>
            <a:r>
              <a:rPr kumimoji="1" lang="en-US" altLang="ja-JP" baseline="0" dirty="0">
                <a:latin typeface="+mn-lt"/>
                <a:cs typeface="+mn-cs"/>
              </a:rPr>
              <a:t>or free atoms and we apply a probe pulse.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>
                <a:latin typeface="+mn-lt"/>
                <a:cs typeface="+mn-cs"/>
              </a:rPr>
              <a:t>Then we evaluate the optical density from the input and the output power as functions of the laser frequency and the applying magnetic field.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047AD-9649-4C7E-8ED7-1D99016701F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8308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This is our experimental setup.</a:t>
                </a:r>
              </a:p>
              <a:p>
                <a:r>
                  <a:rPr kumimoji="1" lang="en-US" altLang="ja-JP" dirty="0"/>
                  <a:t>After laser cooling, cold</a:t>
                </a:r>
                <a:r>
                  <a:rPr kumimoji="1" lang="en-US" altLang="ja-JP" baseline="0" dirty="0"/>
                  <a:t> </a:t>
                </a:r>
                <a:r>
                  <a:rPr kumimoji="1" lang="en-US" altLang="ja-JP" dirty="0"/>
                  <a:t>6Li atoms are confined in an optical trap, and state</a:t>
                </a:r>
                <a:r>
                  <a:rPr kumimoji="1" lang="en-US" altLang="ja-JP" baseline="0" dirty="0"/>
                  <a:t> preparation and the evaporative cooling are applied.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baseline="0" dirty="0"/>
                  <a:t>The scattering length between atoms is controlled by a current of </a:t>
                </a:r>
                <a:r>
                  <a:rPr lang="en-US" altLang="ja-JP" dirty="0">
                    <a:solidFill>
                      <a:srgbClr val="FF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pair of Feshbach coils.</a:t>
                </a:r>
                <a:endParaRPr kumimoji="1" lang="en-US" altLang="ja-JP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choose atom or Feshbach molecules by choosing the evaporative</a:t>
                </a:r>
                <a:r>
                  <a:rPr lang="en-US" altLang="ja-JP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cooling process</a:t>
                </a:r>
                <a:r>
                  <a:rPr lang="en-US" altLang="ja-JP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ja-JP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ja-JP" dirty="0"/>
                  <a:t>In this way,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kumimoji="1" lang="en-US" altLang="ja-JP" dirty="0"/>
                  <a:t> of 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atoms are prepared at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altLang="ja-JP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&lt;1</m:t>
                    </m:r>
                    <m:r>
                      <m:rPr>
                        <m:sty m:val="p"/>
                      </m:rPr>
                      <a:rPr lang="en-US" altLang="ja-JP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μ</m:t>
                    </m:r>
                    <m:r>
                      <m:rPr>
                        <m:sty m:val="p"/>
                      </m:rPr>
                      <a:rPr lang="en-US" altLang="ja-JP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K</m:t>
                    </m:r>
                  </m:oMath>
                </a14:m>
                <a:r>
                  <a:rPr lang="ja-JP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</a:t>
                </a:r>
                <a:r>
                  <a:rPr lang="en-US" altLang="ja-JP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various scattering length.</a:t>
                </a:r>
                <a:endParaRPr kumimoji="1" lang="en-US" altLang="ja-JP" dirty="0"/>
              </a:p>
              <a:p>
                <a:r>
                  <a:rPr kumimoji="1" lang="en-US" altLang="ja-JP" dirty="0"/>
                  <a:t>The probe laser is applied to the samples and the laser power is measured by a CCD camera.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This is our experimental setup.</a:t>
                </a:r>
              </a:p>
              <a:p>
                <a:r>
                  <a:rPr kumimoji="1" lang="en-US" altLang="ja-JP" dirty="0"/>
                  <a:t>At first, we prepare ultracold 6Li atoms or the </a:t>
                </a:r>
                <a:r>
                  <a:rPr kumimoji="1" lang="en-US" altLang="ja-JP" dirty="0" err="1"/>
                  <a:t>Feshbach</a:t>
                </a:r>
                <a:r>
                  <a:rPr kumimoji="1" lang="en-US" altLang="ja-JP" dirty="0"/>
                  <a:t> molecules with the number of </a:t>
                </a:r>
                <a:r>
                  <a:rPr lang="en-US" altLang="ja-JP" i="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〖10〗^5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dirty="0"/>
                  <a:t>at the temperature below 1uK in an optical trap.</a:t>
                </a:r>
              </a:p>
              <a:p>
                <a:r>
                  <a:rPr kumimoji="1" lang="en-US" altLang="ja-JP" dirty="0"/>
                  <a:t>The scattering length are </a:t>
                </a:r>
                <a:endParaRPr kumimoji="1" lang="ja-JP" altLang="en-US" dirty="0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047AD-9649-4C7E-8ED7-1D99016701F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3797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At first, I show you the normal optical transition for the free atoms</a:t>
            </a:r>
            <a:r>
              <a:rPr kumimoji="1" lang="en-US" altLang="ja-JP" baseline="0" dirty="0"/>
              <a:t>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047AD-9649-4C7E-8ED7-1D99016701F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5202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B72E32-60F4-4267-862D-A5006800F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04B01B6-0314-4B08-A393-BA2FF084A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77FF76-52F4-4945-806D-C95BDB067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63BB-D579-4794-9D9E-C8E400998339}" type="datetimeFigureOut">
              <a:rPr kumimoji="1" lang="ja-JP" altLang="en-US" smtClean="0"/>
              <a:t>2020/1/22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AAB25D-37EF-4940-8F27-312CB3649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8FF057-A0D8-4C6B-A5B1-095A626AA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335B-D601-4268-94FE-0B97A1A835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1874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87ED54-7C30-411B-B692-44158E063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3633F77-2BCE-40B0-8DE6-E61AF6434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E6820B-8F15-4D45-84BC-F7837B6AC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63BB-D579-4794-9D9E-C8E400998339}" type="datetimeFigureOut">
              <a:rPr kumimoji="1" lang="ja-JP" altLang="en-US" smtClean="0"/>
              <a:t>2020/1/22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CB1886-86EB-4FE3-AFF8-4EFD55806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4C3145-C304-4614-BCC5-058270DD1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335B-D601-4268-94FE-0B97A1A835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1759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67AAE25-E283-4220-AAC3-BA64568E12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D12551-4C02-48E0-93E4-13F5D722E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1BB53D-1808-49B0-A191-83527BBD4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63BB-D579-4794-9D9E-C8E400998339}" type="datetimeFigureOut">
              <a:rPr kumimoji="1" lang="ja-JP" altLang="en-US" smtClean="0"/>
              <a:t>2020/1/22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23AEB8-DA37-4A11-9A5B-CECC0A81B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E76406-C82D-450E-9499-3C65D517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335B-D601-4268-94FE-0B97A1A835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7356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4AE8FB-445C-4890-837E-E1C93B687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9007A0-41A4-49DC-8B0C-7ACEAE328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6251245-3A56-41F4-9223-3B276DEA8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63BB-D579-4794-9D9E-C8E400998339}" type="datetimeFigureOut">
              <a:rPr kumimoji="1" lang="ja-JP" altLang="en-US" smtClean="0"/>
              <a:t>2020/1/22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9369C7-54DD-4DDB-B66E-544A9B42F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7FB2037-18BA-4BF4-9EAD-B4EBD2B8F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335B-D601-4268-94FE-0B97A1A835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87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EF4C28-E68C-4640-BF73-C9B5DA0AD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3BB6820-B74B-4EDE-87C1-336B99CAA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BB8918-DCF3-4EE7-A129-FD46D4C04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63BB-D579-4794-9D9E-C8E400998339}" type="datetimeFigureOut">
              <a:rPr kumimoji="1" lang="ja-JP" altLang="en-US" smtClean="0"/>
              <a:t>2020/1/22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9CA0783-CFFB-4211-8A55-6526C804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0A45A4-B9B0-400B-A27C-581A87D7F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335B-D601-4268-94FE-0B97A1A835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026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436ACF-8DC8-4DD0-9DCC-DE79B8ED4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9CFC2C-56F6-4C3E-929F-527AC5174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E8035CA-525C-4BAC-BDE7-F2D657241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9CE61BA-FF9C-4AF8-A677-86628AC2D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63BB-D579-4794-9D9E-C8E400998339}" type="datetimeFigureOut">
              <a:rPr kumimoji="1" lang="ja-JP" altLang="en-US" smtClean="0"/>
              <a:t>2020/1/22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AF0D43D-7913-43DC-B13A-38F792526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1A65DD8-896B-4FB7-A8A1-6423B96D7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335B-D601-4268-94FE-0B97A1A835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867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FBB521-29C5-4A13-905E-3E9E9C6C3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7BB931F-8EBC-4326-8177-5877368BF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59A5443-1008-440F-901F-0C0CB4EA0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5A8D66F-20E5-4235-AC87-EDEE64F1DA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F7DC1A0-D1E8-4FB1-AFEF-80996FB487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F8100DA-5A5B-47BB-B7D7-AAE11B974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63BB-D579-4794-9D9E-C8E400998339}" type="datetimeFigureOut">
              <a:rPr kumimoji="1" lang="ja-JP" altLang="en-US" smtClean="0"/>
              <a:t>2020/1/22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0366447-CCED-404B-B592-6332A560A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268AAA7-6DD5-431B-9BC1-9DF284F84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335B-D601-4268-94FE-0B97A1A835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501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AA310D-9C6C-4F6F-86B5-2A299FE91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410468B-C936-4D15-9846-676012B04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63BB-D579-4794-9D9E-C8E400998339}" type="datetimeFigureOut">
              <a:rPr kumimoji="1" lang="ja-JP" altLang="en-US" smtClean="0"/>
              <a:t>2020/1/22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BAF22FC-BADF-484E-897C-58DCEDF37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25BD837-722A-4D0D-ADC3-D0EFAC251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335B-D601-4268-94FE-0B97A1A835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375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E6DB2F5-4E1A-4710-B633-8F7E28A8E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63BB-D579-4794-9D9E-C8E400998339}" type="datetimeFigureOut">
              <a:rPr kumimoji="1" lang="ja-JP" altLang="en-US" smtClean="0"/>
              <a:t>2020/1/22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C63D6FB-8DC0-410F-9474-F4B63971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B6DE64-54D2-4958-A50C-AC5CF789A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335B-D601-4268-94FE-0B97A1A835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388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14EDCC-6CDD-4F9B-8F41-EFAEE766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21520F-CFEA-48F6-90EC-8DE49FE64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C7E90C1-26D5-4442-A3F5-996E7BDC4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6AFA20B-AEA3-43AA-A898-221455108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63BB-D579-4794-9D9E-C8E400998339}" type="datetimeFigureOut">
              <a:rPr kumimoji="1" lang="ja-JP" altLang="en-US" smtClean="0"/>
              <a:t>2020/1/22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8B6303C-1773-4439-8740-185EC60D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CB8F2DB-8A9A-486B-AEBD-0875E2EC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335B-D601-4268-94FE-0B97A1A835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40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EBBF8E-85E5-427B-B6EE-CAF298BAB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71A1274-8400-4AC0-8979-225495A4AD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EB93005-57D3-4167-BF0F-0114A1250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2B6DDAF-DA0C-48E7-BA1A-1B61218F0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63BB-D579-4794-9D9E-C8E400998339}" type="datetimeFigureOut">
              <a:rPr kumimoji="1" lang="ja-JP" altLang="en-US" smtClean="0"/>
              <a:t>2020/1/22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9D2E561-4914-47DC-A0B2-72EABF9B7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5ABA2B1-7F02-4E7A-816B-CD5E30054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2335B-D601-4268-94FE-0B97A1A835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2575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FCE88D2-4853-484A-B322-B0AD60EBC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7DAFE7-CFA1-4292-87E9-D52994D84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0711EF-7AB3-43F6-ABD2-850230DF9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063BB-D579-4794-9D9E-C8E400998339}" type="datetimeFigureOut">
              <a:rPr kumimoji="1" lang="ja-JP" altLang="en-US" smtClean="0"/>
              <a:t>2020/1/22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1C3F2C-7A7C-4AC2-8960-6859B1B41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1FED4D-67DB-4524-856A-CBCD1CC6D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2335B-D601-4268-94FE-0B97A1A835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728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2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52.pn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69.png"/><Relationship Id="rId4" Type="http://schemas.openxmlformats.org/officeDocument/2006/relationships/image" Target="../media/image3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9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100.png"/><Relationship Id="rId9" Type="http://schemas.openxmlformats.org/officeDocument/2006/relationships/image" Target="../media/image84.png"/><Relationship Id="rId4" Type="http://schemas.openxmlformats.org/officeDocument/2006/relationships/image" Target="../media/image9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10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png"/><Relationship Id="rId13" Type="http://schemas.openxmlformats.org/officeDocument/2006/relationships/image" Target="../media/image381.png"/><Relationship Id="rId3" Type="http://schemas.openxmlformats.org/officeDocument/2006/relationships/image" Target="../media/image62.emf"/><Relationship Id="rId7" Type="http://schemas.openxmlformats.org/officeDocument/2006/relationships/image" Target="../media/image64.emf"/><Relationship Id="rId12" Type="http://schemas.openxmlformats.org/officeDocument/2006/relationships/image" Target="../media/image351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4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11" Type="http://schemas.openxmlformats.org/officeDocument/2006/relationships/image" Target="../media/image137.png"/><Relationship Id="rId5" Type="http://schemas.openxmlformats.org/officeDocument/2006/relationships/image" Target="../media/image201.png"/><Relationship Id="rId15" Type="http://schemas.openxmlformats.org/officeDocument/2006/relationships/image" Target="../media/image39.png"/><Relationship Id="rId10" Type="http://schemas.openxmlformats.org/officeDocument/2006/relationships/image" Target="../media/image136.png"/><Relationship Id="rId4" Type="http://schemas.openxmlformats.org/officeDocument/2006/relationships/image" Target="../media/image63.emf"/><Relationship Id="rId9" Type="http://schemas.openxmlformats.org/officeDocument/2006/relationships/image" Target="../media/image341.png"/><Relationship Id="rId14" Type="http://schemas.openxmlformats.org/officeDocument/2006/relationships/image" Target="../media/image1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image" Target="../media/image3.jpeg"/><Relationship Id="rId21" Type="http://schemas.openxmlformats.org/officeDocument/2006/relationships/image" Target="../media/image13.png"/><Relationship Id="rId7" Type="http://schemas.openxmlformats.org/officeDocument/2006/relationships/image" Target="../media/image290.png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11" Type="http://schemas.openxmlformats.org/officeDocument/2006/relationships/image" Target="../media/image3.png"/><Relationship Id="rId5" Type="http://schemas.openxmlformats.org/officeDocument/2006/relationships/image" Target="../media/image270.png"/><Relationship Id="rId15" Type="http://schemas.openxmlformats.org/officeDocument/2006/relationships/image" Target="../media/image7.png"/><Relationship Id="rId10" Type="http://schemas.openxmlformats.org/officeDocument/2006/relationships/image" Target="../media/image211.png"/><Relationship Id="rId19" Type="http://schemas.openxmlformats.org/officeDocument/2006/relationships/image" Target="../media/image11.png"/><Relationship Id="rId4" Type="http://schemas.openxmlformats.org/officeDocument/2006/relationships/image" Target="../media/image260.png"/><Relationship Id="rId9" Type="http://schemas.openxmlformats.org/officeDocument/2006/relationships/image" Target="../media/image37.png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10.png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10" Type="http://schemas.openxmlformats.org/officeDocument/2006/relationships/image" Target="../media/image46.png"/><Relationship Id="rId4" Type="http://schemas.openxmlformats.org/officeDocument/2006/relationships/image" Target="../media/image311.pn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380.png"/><Relationship Id="rId3" Type="http://schemas.openxmlformats.org/officeDocument/2006/relationships/image" Target="../media/image39.jpeg"/><Relationship Id="rId7" Type="http://schemas.openxmlformats.org/officeDocument/2006/relationships/image" Target="../media/image300.png"/><Relationship Id="rId12" Type="http://schemas.openxmlformats.org/officeDocument/2006/relationships/image" Target="../media/image3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1.png"/><Relationship Id="rId11" Type="http://schemas.openxmlformats.org/officeDocument/2006/relationships/image" Target="../media/image340.png"/><Relationship Id="rId5" Type="http://schemas.microsoft.com/office/2007/relationships/hdphoto" Target="../media/hdphoto1.wdp"/><Relationship Id="rId15" Type="http://schemas.openxmlformats.org/officeDocument/2006/relationships/image" Target="../media/image400.png"/><Relationship Id="rId10" Type="http://schemas.openxmlformats.org/officeDocument/2006/relationships/image" Target="../media/image330.png"/><Relationship Id="rId4" Type="http://schemas.openxmlformats.org/officeDocument/2006/relationships/image" Target="../media/image40.png"/><Relationship Id="rId9" Type="http://schemas.openxmlformats.org/officeDocument/2006/relationships/image" Target="../media/image320.png"/><Relationship Id="rId14" Type="http://schemas.openxmlformats.org/officeDocument/2006/relationships/image" Target="../media/image39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062930" y="1764970"/>
            <a:ext cx="100809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Universal optical response for Feshbach molecules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101510" y="652064"/>
            <a:ext cx="10003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Symposium on Clustering as a Window on the Hierarchical Structure of Quantum Systems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6661" y="3154407"/>
            <a:ext cx="2791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Munekazu Horikoshi</a:t>
            </a:r>
            <a:endParaRPr kumimoji="1" lang="ja-JP" alt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70350" y="3736546"/>
            <a:ext cx="3003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Osaka City University, NITEP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343144" y="6486681"/>
            <a:ext cx="1771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2020/1/23,24@Beppu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56E33E9-FA9F-0E42-A847-844B15B49B86}"/>
              </a:ext>
            </a:extLst>
          </p:cNvPr>
          <p:cNvSpPr txBox="1"/>
          <p:nvPr/>
        </p:nvSpPr>
        <p:spPr>
          <a:xfrm>
            <a:off x="7024594" y="4388223"/>
            <a:ext cx="3161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Experimental collaborator )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7685BD9-A0C9-2C45-8A15-F492532114EB}"/>
              </a:ext>
            </a:extLst>
          </p:cNvPr>
          <p:cNvSpPr/>
          <p:nvPr/>
        </p:nvSpPr>
        <p:spPr>
          <a:xfrm>
            <a:off x="4969397" y="4339776"/>
            <a:ext cx="2005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 Kobayashi</a:t>
            </a:r>
            <a:endParaRPr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075195" y="4890078"/>
            <a:ext cx="1794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Kyoto University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51535B5-92F3-4034-B6CC-95722E8A7A1D}"/>
              </a:ext>
            </a:extLst>
          </p:cNvPr>
          <p:cNvGrpSpPr>
            <a:grpSpLocks noChangeAspect="1"/>
          </p:cNvGrpSpPr>
          <p:nvPr/>
        </p:nvGrpSpPr>
        <p:grpSpPr>
          <a:xfrm>
            <a:off x="683732" y="3189352"/>
            <a:ext cx="3349533" cy="916526"/>
            <a:chOff x="561812" y="2750440"/>
            <a:chExt cx="3573830" cy="977900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77F6C3A4-22B4-5C40-A6AD-FB307CF47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812" y="2750440"/>
              <a:ext cx="977900" cy="977900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C6B2EF7E-B9C4-AE40-A321-08F131377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8797" y="2819674"/>
              <a:ext cx="2326845" cy="839432"/>
            </a:xfrm>
            <a:prstGeom prst="rect">
              <a:avLst/>
            </a:prstGeom>
          </p:spPr>
        </p:pic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CC94741-1BB2-1341-AA0D-B6C864D05B46}"/>
              </a:ext>
            </a:extLst>
          </p:cNvPr>
          <p:cNvSpPr txBox="1"/>
          <p:nvPr/>
        </p:nvSpPr>
        <p:spPr>
          <a:xfrm>
            <a:off x="7017968" y="5554416"/>
            <a:ext cx="2943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Theoretical collaborator )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841B5A7-909B-694E-AEF0-3C73DD8A16A5}"/>
              </a:ext>
            </a:extLst>
          </p:cNvPr>
          <p:cNvSpPr/>
          <p:nvPr/>
        </p:nvSpPr>
        <p:spPr>
          <a:xfrm>
            <a:off x="4995846" y="5505969"/>
            <a:ext cx="1952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Pascal </a:t>
            </a:r>
            <a:r>
              <a:rPr lang="en-US" altLang="ja-JP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Naidon</a:t>
            </a:r>
            <a:endParaRPr lang="en-US" altLang="ja-JP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1BE0FC6-C54D-AD4B-86A1-7C586049F9BA}"/>
              </a:ext>
            </a:extLst>
          </p:cNvPr>
          <p:cNvSpPr/>
          <p:nvPr/>
        </p:nvSpPr>
        <p:spPr>
          <a:xfrm>
            <a:off x="5527242" y="6056271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RIKEN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956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7E018A4-7A2B-4707-8AB0-92B5AE3D1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590382"/>
            <a:ext cx="11650466" cy="6297714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992D588-B41E-4608-98DD-33E5F68C9DB1}"/>
              </a:ext>
            </a:extLst>
          </p:cNvPr>
          <p:cNvSpPr txBox="1"/>
          <p:nvPr/>
        </p:nvSpPr>
        <p:spPr>
          <a:xfrm>
            <a:off x="1026253" y="65246"/>
            <a:ext cx="10123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 transition of the free </a:t>
            </a:r>
            <a:r>
              <a:rPr lang="en-US" altLang="ja-JP" sz="2800" u="sng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ja-JP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atoms in the Feshbach magnetic field</a:t>
            </a:r>
            <a:endParaRPr kumimoji="1" lang="ja-JP" alt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90FF40B5-DBFC-4376-B7E4-BECBF67EBAEC}"/>
                  </a:ext>
                </a:extLst>
              </p:cNvPr>
              <p:cNvSpPr/>
              <p:nvPr/>
            </p:nvSpPr>
            <p:spPr>
              <a:xfrm>
                <a:off x="9062319" y="1913219"/>
                <a:ext cx="1677511" cy="4274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altLang="ja-JP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en-US" altLang="ja-JP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ref</m:t>
                          </m:r>
                        </m:sub>
                      </m:sSub>
                    </m:oMath>
                  </m:oMathPara>
                </a14:m>
                <a:endParaRPr lang="ja-JP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90FF40B5-DBFC-4376-B7E4-BECBF67EBA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319" y="1913219"/>
                <a:ext cx="1677511" cy="427425"/>
              </a:xfrm>
              <a:prstGeom prst="rect">
                <a:avLst/>
              </a:prstGeom>
              <a:blipFill>
                <a:blip r:embed="rId20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438B95ED-E0FD-43D4-899A-A4C3AC5379BB}"/>
              </a:ext>
            </a:extLst>
          </p:cNvPr>
          <p:cNvSpPr txBox="1"/>
          <p:nvPr/>
        </p:nvSpPr>
        <p:spPr>
          <a:xfrm>
            <a:off x="8091134" y="1197838"/>
            <a:ext cx="3930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Detuning frequency from the reference transition line :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矢印: 下 67">
            <a:extLst>
              <a:ext uri="{FF2B5EF4-FFF2-40B4-BE49-F238E27FC236}">
                <a16:creationId xmlns:a16="http://schemas.microsoft.com/office/drawing/2014/main" id="{431A47D4-9175-4390-8A37-31B10FA2617A}"/>
              </a:ext>
            </a:extLst>
          </p:cNvPr>
          <p:cNvSpPr/>
          <p:nvPr/>
        </p:nvSpPr>
        <p:spPr>
          <a:xfrm>
            <a:off x="8980572" y="2553652"/>
            <a:ext cx="484632" cy="9784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02C42368-B680-4D1E-B0FC-0D937899A8C6}"/>
              </a:ext>
            </a:extLst>
          </p:cNvPr>
          <p:cNvSpPr txBox="1"/>
          <p:nvPr/>
        </p:nvSpPr>
        <p:spPr>
          <a:xfrm>
            <a:off x="9465204" y="2765942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resonant frequencies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33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18448B9-B7D9-4121-B5F6-82EF6DBFA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873" y="900364"/>
            <a:ext cx="4688230" cy="4499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12B614B-C792-4465-81DF-64426325A112}"/>
                  </a:ext>
                </a:extLst>
              </p:cNvPr>
              <p:cNvSpPr txBox="1"/>
              <p:nvPr/>
            </p:nvSpPr>
            <p:spPr>
              <a:xfrm>
                <a:off x="789946" y="65246"/>
                <a:ext cx="106956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8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Optical transition of the free </a:t>
                </a:r>
                <a:r>
                  <a:rPr lang="en-US" altLang="ja-JP" sz="2800" u="sng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ja-JP" sz="28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 atoms in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altLang="ja-JP" sz="2800" i="1" u="sng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 u="sng">
                            <a:latin typeface="Cambria Math" panose="02040503050406030204" pitchFamily="18" charset="0"/>
                          </a:rPr>
                          <m:t>|1</m:t>
                        </m:r>
                      </m:e>
                    </m:d>
                    <m:r>
                      <a:rPr lang="en-US" altLang="ja-JP" sz="2800" i="1" u="sng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8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altLang="ja-JP" sz="2800" i="1" u="sng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 u="sng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ja-JP" sz="2800" b="0" i="1" u="sng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ja-JP" sz="2800" i="1" u="sng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8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magnetic field</a:t>
                </a:r>
                <a:endParaRPr kumimoji="1" lang="ja-JP" alt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12B614B-C792-4465-81DF-64426325A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946" y="65246"/>
                <a:ext cx="10695620" cy="523220"/>
              </a:xfrm>
              <a:prstGeom prst="rect">
                <a:avLst/>
              </a:prstGeom>
              <a:blipFill>
                <a:blip r:embed="rId4"/>
                <a:stretch>
                  <a:fillRect l="-1197" t="-12791" r="-855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2ED3D21-32D0-4E7C-9350-B4AE0868D993}"/>
              </a:ext>
            </a:extLst>
          </p:cNvPr>
          <p:cNvSpPr txBox="1"/>
          <p:nvPr/>
        </p:nvSpPr>
        <p:spPr>
          <a:xfrm>
            <a:off x="203659" y="5749083"/>
            <a:ext cx="3002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line shape for the free two atoms : 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69400C6-A8AE-4772-ACA8-951EB6B395AD}"/>
                  </a:ext>
                </a:extLst>
              </p:cNvPr>
              <p:cNvSpPr txBox="1"/>
              <p:nvPr/>
            </p:nvSpPr>
            <p:spPr>
              <a:xfrm>
                <a:off x="3080670" y="5668066"/>
                <a:ext cx="5470536" cy="631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d>
                            <m:dPr>
                              <m:begChr m:val=""/>
                              <m:endChr m:val="⟩"/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2/(</m:t>
                          </m:r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1400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14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sub>
                          </m:s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1+4</m:t>
                          </m:r>
                          <m:sSup>
                            <m:sSupPr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  <m: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kumimoji="1" lang="en-US" altLang="ja-JP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en-US" altLang="ja-JP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begChr m:val=""/>
                                              <m:endChr m:val="⟩"/>
                                              <m:ctrlPr>
                                                <a:rPr lang="en-US" altLang="ja-JP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ja-JP" sz="1400" i="1">
                                                  <a:latin typeface="Cambria Math" panose="02040503050406030204" pitchFamily="18" charset="0"/>
                                                </a:rPr>
                                                <m:t>|</m:t>
                                              </m:r>
                                              <m:r>
                                                <a:rPr lang="en-US" altLang="ja-JP" sz="1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kumimoji="1" lang="en-US" altLang="ja-JP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kumimoji="1"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1400" b="0" i="0" smtClean="0">
                                          <a:latin typeface="Cambria Math" panose="02040503050406030204" pitchFamily="18" charset="0"/>
                                        </a:rPr>
                                        <m:t>Γ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1400" b="0" i="0" smtClean="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ja-JP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2/(</m:t>
                          </m:r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140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14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sub>
                          </m:sSub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1+4</m:t>
                          </m:r>
                          <m:sSup>
                            <m:sSupPr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ja-JP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altLang="ja-JP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1400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  <m:r>
                                        <a:rPr lang="en-US" altLang="ja-JP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ja-JP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ja-JP" sz="1400" i="1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14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begChr m:val=""/>
                                              <m:endChr m:val="⟩"/>
                                              <m:ctrlPr>
                                                <a:rPr lang="en-US" altLang="ja-JP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ja-JP" sz="1400" i="1">
                                                  <a:latin typeface="Cambria Math" panose="02040503050406030204" pitchFamily="18" charset="0"/>
                                                </a:rPr>
                                                <m:t>|</m:t>
                                              </m:r>
                                              <m:r>
                                                <a:rPr lang="en-US" altLang="ja-JP" sz="14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altLang="ja-JP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1400" i="1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altLang="ja-JP" sz="1400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altLang="ja-JP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1400">
                                          <a:latin typeface="Cambria Math" panose="02040503050406030204" pitchFamily="18" charset="0"/>
                                        </a:rPr>
                                        <m:t>Γ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140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ja-JP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69400C6-A8AE-4772-ACA8-951EB6B39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670" y="5668066"/>
                <a:ext cx="5470536" cy="631327"/>
              </a:xfrm>
              <a:prstGeom prst="rect">
                <a:avLst/>
              </a:prstGeom>
              <a:blipFill>
                <a:blip r:embed="rId5"/>
                <a:stretch>
                  <a:fillRect l="-668" t="-8738" r="-111" b="-339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6E690E2-381A-44FB-9F71-76988A59A420}"/>
                  </a:ext>
                </a:extLst>
              </p:cNvPr>
              <p:cNvSpPr txBox="1"/>
              <p:nvPr/>
            </p:nvSpPr>
            <p:spPr>
              <a:xfrm>
                <a:off x="8758676" y="5606414"/>
                <a:ext cx="31702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sz="1400" b="0" i="0" smtClean="0">
                              <a:latin typeface="Cambria Math" panose="02040503050406030204" pitchFamily="18" charset="0"/>
                            </a:rPr>
                            <m:t>Normalization</m:t>
                          </m:r>
                          <m:r>
                            <a:rPr kumimoji="1" lang="en-US" altLang="ja-JP" sz="1400" b="0" i="0" smtClean="0">
                              <a:latin typeface="Cambria Math" panose="02040503050406030204" pitchFamily="18" charset="0"/>
                            </a:rPr>
                            <m:t> : </m:t>
                          </m:r>
                          <m:nary>
                            <m:naryPr>
                              <m:limLoc m:val="undOvr"/>
                              <m:ctrl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ja-JP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en-US" altLang="ja-JP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1400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altLang="ja-JP" sz="1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en-US" altLang="ja-JP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en-US" altLang="ja-JP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1400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altLang="ja-JP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en-US" altLang="ja-JP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4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</m:d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kumimoji="1" lang="en-US" altLang="ja-JP" sz="14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nary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ja-JP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kumimoji="1" lang="ja-JP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6E690E2-381A-44FB-9F71-76988A59A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676" y="5606414"/>
                <a:ext cx="3170291" cy="6935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B4F1128-9F78-43FB-8EE8-C93A01F07CC9}"/>
                  </a:ext>
                </a:extLst>
              </p:cNvPr>
              <p:cNvSpPr txBox="1"/>
              <p:nvPr/>
            </p:nvSpPr>
            <p:spPr>
              <a:xfrm>
                <a:off x="3943230" y="6470617"/>
                <a:ext cx="4921155" cy="293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sub>
                    </m:sSub>
                    <m:r>
                      <a:rPr lang="en-US" altLang="ja-JP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=6.75(3)</m:t>
                    </m:r>
                  </m:oMath>
                </a14:m>
                <a:r>
                  <a:rPr kumimoji="1" lang="ja-JP" altLang="en-US" sz="1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1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MHz</a:t>
                </a:r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1"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(The natural line width of </a:t>
                </a:r>
                <a:r>
                  <a:rPr kumimoji="1" lang="en-US" altLang="ja-JP" sz="1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kumimoji="1"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 atom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12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ja-JP" sz="1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1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1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ja-JP" sz="1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1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87</m:t>
                    </m:r>
                  </m:oMath>
                </a14:m>
                <a:r>
                  <a:rPr lang="ja-JP" altLang="en-US" sz="1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MHz</a:t>
                </a:r>
                <a:r>
                  <a:rPr kumimoji="1"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1" lang="ja-JP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B4F1128-9F78-43FB-8EE8-C93A01F07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230" y="6470617"/>
                <a:ext cx="4921155" cy="293542"/>
              </a:xfrm>
              <a:prstGeom prst="rect">
                <a:avLst/>
              </a:prstGeom>
              <a:blipFill rotWithShape="0">
                <a:blip r:embed="rId7"/>
                <a:stretch>
                  <a:fillRect b="-81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A81848C-91AB-4833-9890-5F1B76DCA555}"/>
              </a:ext>
            </a:extLst>
          </p:cNvPr>
          <p:cNvSpPr txBox="1"/>
          <p:nvPr/>
        </p:nvSpPr>
        <p:spPr>
          <a:xfrm>
            <a:off x="570282" y="6056860"/>
            <a:ext cx="1838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(No fitting parameters)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8BCE9D26-6DF5-4042-A077-C3975112BB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9994" y="673202"/>
            <a:ext cx="4112258" cy="46610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214A6BC-41FE-4248-AE4C-8D336692A751}"/>
                  </a:ext>
                </a:extLst>
              </p:cNvPr>
              <p:cNvSpPr txBox="1"/>
              <p:nvPr/>
            </p:nvSpPr>
            <p:spPr>
              <a:xfrm>
                <a:off x="4494162" y="2037667"/>
                <a:ext cx="513666" cy="311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bSup>
                    </m:oMath>
                  </m:oMathPara>
                </a14:m>
                <a:endParaRPr kumimoji="1" lang="ja-JP" altLang="en-US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214A6BC-41FE-4248-AE4C-8D336692A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162" y="2037667"/>
                <a:ext cx="513666" cy="3119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7697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1474847" y="2734940"/>
            <a:ext cx="6947680" cy="1886908"/>
            <a:chOff x="1554788" y="1613087"/>
            <a:chExt cx="6947680" cy="1886908"/>
          </a:xfrm>
        </p:grpSpPr>
        <p:cxnSp>
          <p:nvCxnSpPr>
            <p:cNvPr id="38" name="直線コネクタ 37"/>
            <p:cNvCxnSpPr/>
            <p:nvPr/>
          </p:nvCxnSpPr>
          <p:spPr>
            <a:xfrm>
              <a:off x="6039850" y="2159472"/>
              <a:ext cx="0" cy="57600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8ADDBCAB-AA90-4CD9-B466-4CB18A0C3C78}"/>
                </a:ext>
              </a:extLst>
            </p:cNvPr>
            <p:cNvGrpSpPr/>
            <p:nvPr/>
          </p:nvGrpSpPr>
          <p:grpSpPr>
            <a:xfrm>
              <a:off x="5806646" y="1982746"/>
              <a:ext cx="465577" cy="307777"/>
              <a:chOff x="2435952" y="3271523"/>
              <a:chExt cx="465577" cy="307777"/>
            </a:xfrm>
          </p:grpSpPr>
          <p:sp>
            <p:nvSpPr>
              <p:cNvPr id="40" name="楕円 3567">
                <a:extLst>
                  <a:ext uri="{FF2B5EF4-FFF2-40B4-BE49-F238E27FC236}">
                    <a16:creationId xmlns:a16="http://schemas.microsoft.com/office/drawing/2014/main" id="{8DC5F768-8BFB-403D-B815-1998246EE2CB}"/>
                  </a:ext>
                </a:extLst>
              </p:cNvPr>
              <p:cNvSpPr/>
              <p:nvPr/>
            </p:nvSpPr>
            <p:spPr>
              <a:xfrm>
                <a:off x="2527870" y="3291300"/>
                <a:ext cx="288000" cy="288000"/>
              </a:xfrm>
              <a:prstGeom prst="ellipse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テキスト ボックス 40">
                    <a:extLst>
                      <a:ext uri="{FF2B5EF4-FFF2-40B4-BE49-F238E27FC236}">
                        <a16:creationId xmlns:a16="http://schemas.microsoft.com/office/drawing/2014/main" id="{2C6C968C-C8C3-4FAF-BAD2-4BA3A8A38B80}"/>
                      </a:ext>
                    </a:extLst>
                  </p:cNvPr>
                  <p:cNvSpPr txBox="1"/>
                  <p:nvPr/>
                </p:nvSpPr>
                <p:spPr>
                  <a:xfrm>
                    <a:off x="2435952" y="3271523"/>
                    <a:ext cx="46557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oMath>
                      </m:oMathPara>
                    </a14:m>
                    <a:endParaRPr lang="ja-JP" altLang="en-US" sz="1400" dirty="0"/>
                  </a:p>
                </p:txBody>
              </p:sp>
            </mc:Choice>
            <mc:Fallback xmlns="">
              <p:sp>
                <p:nvSpPr>
                  <p:cNvPr id="3570" name="テキスト ボックス 3569">
                    <a:extLst>
                      <a:ext uri="{FF2B5EF4-FFF2-40B4-BE49-F238E27FC236}">
                        <a16:creationId xmlns:a16="http://schemas.microsoft.com/office/drawing/2014/main" id="{2C6C968C-C8C3-4FAF-BAD2-4BA3A8A38B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5952" y="3271523"/>
                    <a:ext cx="444737" cy="30777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2329" t="-101961" r="-75342" b="-156863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4E6FBC35-9841-49BC-8E8A-FD435FE5C6D0}"/>
                </a:ext>
              </a:extLst>
            </p:cNvPr>
            <p:cNvGrpSpPr/>
            <p:nvPr/>
          </p:nvGrpSpPr>
          <p:grpSpPr>
            <a:xfrm>
              <a:off x="5820195" y="2569705"/>
              <a:ext cx="465577" cy="307777"/>
              <a:chOff x="1709173" y="4300772"/>
              <a:chExt cx="465577" cy="307777"/>
            </a:xfrm>
          </p:grpSpPr>
          <p:sp>
            <p:nvSpPr>
              <p:cNvPr id="43" name="楕円 3568">
                <a:extLst>
                  <a:ext uri="{FF2B5EF4-FFF2-40B4-BE49-F238E27FC236}">
                    <a16:creationId xmlns:a16="http://schemas.microsoft.com/office/drawing/2014/main" id="{DDCC6F23-D93A-4B0A-89DA-9BF896BC4E2B}"/>
                  </a:ext>
                </a:extLst>
              </p:cNvPr>
              <p:cNvSpPr/>
              <p:nvPr/>
            </p:nvSpPr>
            <p:spPr>
              <a:xfrm>
                <a:off x="1787542" y="4315867"/>
                <a:ext cx="288000" cy="28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テキスト ボックス 43">
                    <a:extLst>
                      <a:ext uri="{FF2B5EF4-FFF2-40B4-BE49-F238E27FC236}">
                        <a16:creationId xmlns:a16="http://schemas.microsoft.com/office/drawing/2014/main" id="{49CE6AD8-8AE9-4435-8E8E-8D72BC5D3FBB}"/>
                      </a:ext>
                    </a:extLst>
                  </p:cNvPr>
                  <p:cNvSpPr txBox="1"/>
                  <p:nvPr/>
                </p:nvSpPr>
                <p:spPr>
                  <a:xfrm>
                    <a:off x="1709173" y="4300772"/>
                    <a:ext cx="46557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oMath>
                      </m:oMathPara>
                    </a14:m>
                    <a:endParaRPr lang="ja-JP" altLang="en-US" sz="1400" dirty="0"/>
                  </a:p>
                </p:txBody>
              </p:sp>
            </mc:Choice>
            <mc:Fallback xmlns="">
              <p:sp>
                <p:nvSpPr>
                  <p:cNvPr id="3571" name="テキスト ボックス 3570">
                    <a:extLst>
                      <a:ext uri="{FF2B5EF4-FFF2-40B4-BE49-F238E27FC236}">
                        <a16:creationId xmlns:a16="http://schemas.microsoft.com/office/drawing/2014/main" id="{49CE6AD8-8AE9-4435-8E8E-8D72BC5D3F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9173" y="4300772"/>
                    <a:ext cx="444737" cy="307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2329" t="-104000" r="-75342" b="-16200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テキスト ボックス 44"/>
                <p:cNvSpPr txBox="1"/>
                <p:nvPr/>
              </p:nvSpPr>
              <p:spPr>
                <a:xfrm>
                  <a:off x="5679529" y="3130663"/>
                  <a:ext cx="15684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e>
                          <m:sub>
                            <m: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𝐹𝐵</m:t>
                            </m:r>
                          </m:sub>
                        </m:sSub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5" name="テキスト ボックス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9529" y="3130663"/>
                  <a:ext cx="156844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矢印: 下 3589">
              <a:extLst>
                <a:ext uri="{FF2B5EF4-FFF2-40B4-BE49-F238E27FC236}">
                  <a16:creationId xmlns:a16="http://schemas.microsoft.com/office/drawing/2014/main" id="{621D4722-D4E2-4099-B82F-0D6B8F325180}"/>
                </a:ext>
              </a:extLst>
            </p:cNvPr>
            <p:cNvSpPr/>
            <p:nvPr/>
          </p:nvSpPr>
          <p:spPr>
            <a:xfrm rot="16200000">
              <a:off x="3866250" y="1834121"/>
              <a:ext cx="1144586" cy="1240968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47" name="矢印: 下 3586">
              <a:extLst>
                <a:ext uri="{FF2B5EF4-FFF2-40B4-BE49-F238E27FC236}">
                  <a16:creationId xmlns:a16="http://schemas.microsoft.com/office/drawing/2014/main" id="{428CFF27-8F4C-4009-BEC0-22012A932306}"/>
                </a:ext>
              </a:extLst>
            </p:cNvPr>
            <p:cNvSpPr/>
            <p:nvPr/>
          </p:nvSpPr>
          <p:spPr>
            <a:xfrm rot="16200000">
              <a:off x="7309691" y="1831268"/>
              <a:ext cx="1144586" cy="1240968"/>
            </a:xfrm>
            <a:prstGeom prst="downArrow">
              <a:avLst/>
            </a:prstGeom>
            <a:solidFill>
              <a:srgbClr val="FF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0A49B91E-F99F-41EA-8A13-633397E59EED}"/>
                    </a:ext>
                  </a:extLst>
                </p:cNvPr>
                <p:cNvSpPr txBox="1"/>
                <p:nvPr/>
              </p:nvSpPr>
              <p:spPr>
                <a:xfrm>
                  <a:off x="3943777" y="2279635"/>
                  <a:ext cx="8238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</a:rPr>
                              <m:t>in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0A49B91E-F99F-41EA-8A13-633397E59E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3777" y="2279635"/>
                  <a:ext cx="823815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3A9E85AE-B8F4-47AA-9727-8CAB76981867}"/>
                    </a:ext>
                  </a:extLst>
                </p:cNvPr>
                <p:cNvSpPr txBox="1"/>
                <p:nvPr/>
              </p:nvSpPr>
              <p:spPr>
                <a:xfrm>
                  <a:off x="7385841" y="2249056"/>
                  <a:ext cx="9344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</a:rPr>
                              <m:t>out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3A9E85AE-B8F4-47AA-9727-8CAB769818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5841" y="2249056"/>
                  <a:ext cx="93442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直線コネクタ 49"/>
            <p:cNvCxnSpPr/>
            <p:nvPr/>
          </p:nvCxnSpPr>
          <p:spPr>
            <a:xfrm flipH="1">
              <a:off x="6478248" y="1880289"/>
              <a:ext cx="446694" cy="44495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8ADDBCAB-AA90-4CD9-B466-4CB18A0C3C78}"/>
                </a:ext>
              </a:extLst>
            </p:cNvPr>
            <p:cNvGrpSpPr/>
            <p:nvPr/>
          </p:nvGrpSpPr>
          <p:grpSpPr>
            <a:xfrm>
              <a:off x="6692154" y="1726401"/>
              <a:ext cx="465577" cy="307777"/>
              <a:chOff x="2435952" y="3271523"/>
              <a:chExt cx="465577" cy="307777"/>
            </a:xfrm>
          </p:grpSpPr>
          <p:sp>
            <p:nvSpPr>
              <p:cNvPr id="52" name="楕円 3567">
                <a:extLst>
                  <a:ext uri="{FF2B5EF4-FFF2-40B4-BE49-F238E27FC236}">
                    <a16:creationId xmlns:a16="http://schemas.microsoft.com/office/drawing/2014/main" id="{8DC5F768-8BFB-403D-B815-1998246EE2CB}"/>
                  </a:ext>
                </a:extLst>
              </p:cNvPr>
              <p:cNvSpPr/>
              <p:nvPr/>
            </p:nvSpPr>
            <p:spPr>
              <a:xfrm>
                <a:off x="2527870" y="3291300"/>
                <a:ext cx="288000" cy="288000"/>
              </a:xfrm>
              <a:prstGeom prst="ellipse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テキスト ボックス 52">
                    <a:extLst>
                      <a:ext uri="{FF2B5EF4-FFF2-40B4-BE49-F238E27FC236}">
                        <a16:creationId xmlns:a16="http://schemas.microsoft.com/office/drawing/2014/main" id="{2C6C968C-C8C3-4FAF-BAD2-4BA3A8A38B80}"/>
                      </a:ext>
                    </a:extLst>
                  </p:cNvPr>
                  <p:cNvSpPr txBox="1"/>
                  <p:nvPr/>
                </p:nvSpPr>
                <p:spPr>
                  <a:xfrm>
                    <a:off x="2435952" y="3271523"/>
                    <a:ext cx="46557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oMath>
                      </m:oMathPara>
                    </a14:m>
                    <a:endParaRPr lang="ja-JP" altLang="en-US" sz="1400" dirty="0"/>
                  </a:p>
                </p:txBody>
              </p:sp>
            </mc:Choice>
            <mc:Fallback xmlns="">
              <p:sp>
                <p:nvSpPr>
                  <p:cNvPr id="3570" name="テキスト ボックス 3569">
                    <a:extLst>
                      <a:ext uri="{FF2B5EF4-FFF2-40B4-BE49-F238E27FC236}">
                        <a16:creationId xmlns:a16="http://schemas.microsoft.com/office/drawing/2014/main" id="{2C6C968C-C8C3-4FAF-BAD2-4BA3A8A38B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5952" y="3271523"/>
                    <a:ext cx="444737" cy="30777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2329" t="-101961" r="-75342" b="-156863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4" name="グループ化 53">
              <a:extLst>
                <a:ext uri="{FF2B5EF4-FFF2-40B4-BE49-F238E27FC236}">
                  <a16:creationId xmlns:a16="http://schemas.microsoft.com/office/drawing/2014/main" id="{4E6FBC35-9841-49BC-8E8A-FD435FE5C6D0}"/>
                </a:ext>
              </a:extLst>
            </p:cNvPr>
            <p:cNvGrpSpPr/>
            <p:nvPr/>
          </p:nvGrpSpPr>
          <p:grpSpPr>
            <a:xfrm>
              <a:off x="6258593" y="2159472"/>
              <a:ext cx="465577" cy="307777"/>
              <a:chOff x="1709173" y="4300772"/>
              <a:chExt cx="465577" cy="307777"/>
            </a:xfrm>
          </p:grpSpPr>
          <p:sp>
            <p:nvSpPr>
              <p:cNvPr id="55" name="楕円 3568">
                <a:extLst>
                  <a:ext uri="{FF2B5EF4-FFF2-40B4-BE49-F238E27FC236}">
                    <a16:creationId xmlns:a16="http://schemas.microsoft.com/office/drawing/2014/main" id="{DDCC6F23-D93A-4B0A-89DA-9BF896BC4E2B}"/>
                  </a:ext>
                </a:extLst>
              </p:cNvPr>
              <p:cNvSpPr/>
              <p:nvPr/>
            </p:nvSpPr>
            <p:spPr>
              <a:xfrm>
                <a:off x="1787542" y="4315867"/>
                <a:ext cx="288000" cy="28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テキスト ボックス 55">
                    <a:extLst>
                      <a:ext uri="{FF2B5EF4-FFF2-40B4-BE49-F238E27FC236}">
                        <a16:creationId xmlns:a16="http://schemas.microsoft.com/office/drawing/2014/main" id="{49CE6AD8-8AE9-4435-8E8E-8D72BC5D3FBB}"/>
                      </a:ext>
                    </a:extLst>
                  </p:cNvPr>
                  <p:cNvSpPr txBox="1"/>
                  <p:nvPr/>
                </p:nvSpPr>
                <p:spPr>
                  <a:xfrm>
                    <a:off x="1709173" y="4300772"/>
                    <a:ext cx="46557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oMath>
                      </m:oMathPara>
                    </a14:m>
                    <a:endParaRPr lang="ja-JP" altLang="en-US" sz="1400" dirty="0"/>
                  </a:p>
                </p:txBody>
              </p:sp>
            </mc:Choice>
            <mc:Fallback xmlns="">
              <p:sp>
                <p:nvSpPr>
                  <p:cNvPr id="3571" name="テキスト ボックス 3570">
                    <a:extLst>
                      <a:ext uri="{FF2B5EF4-FFF2-40B4-BE49-F238E27FC236}">
                        <a16:creationId xmlns:a16="http://schemas.microsoft.com/office/drawing/2014/main" id="{49CE6AD8-8AE9-4435-8E8E-8D72BC5D3F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9173" y="4300772"/>
                    <a:ext cx="444737" cy="307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2329" t="-104000" r="-75342" b="-16200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7" name="直線コネクタ 56"/>
            <p:cNvCxnSpPr/>
            <p:nvPr/>
          </p:nvCxnSpPr>
          <p:spPr>
            <a:xfrm flipV="1">
              <a:off x="5619471" y="1819551"/>
              <a:ext cx="493257" cy="386755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グループ化 57">
              <a:extLst>
                <a:ext uri="{FF2B5EF4-FFF2-40B4-BE49-F238E27FC236}">
                  <a16:creationId xmlns:a16="http://schemas.microsoft.com/office/drawing/2014/main" id="{8ADDBCAB-AA90-4CD9-B466-4CB18A0C3C78}"/>
                </a:ext>
              </a:extLst>
            </p:cNvPr>
            <p:cNvGrpSpPr/>
            <p:nvPr/>
          </p:nvGrpSpPr>
          <p:grpSpPr>
            <a:xfrm>
              <a:off x="5386267" y="2029580"/>
              <a:ext cx="465577" cy="307777"/>
              <a:chOff x="2435952" y="3271523"/>
              <a:chExt cx="465577" cy="307777"/>
            </a:xfrm>
          </p:grpSpPr>
          <p:sp>
            <p:nvSpPr>
              <p:cNvPr id="59" name="楕円 3567">
                <a:extLst>
                  <a:ext uri="{FF2B5EF4-FFF2-40B4-BE49-F238E27FC236}">
                    <a16:creationId xmlns:a16="http://schemas.microsoft.com/office/drawing/2014/main" id="{8DC5F768-8BFB-403D-B815-1998246EE2CB}"/>
                  </a:ext>
                </a:extLst>
              </p:cNvPr>
              <p:cNvSpPr/>
              <p:nvPr/>
            </p:nvSpPr>
            <p:spPr>
              <a:xfrm>
                <a:off x="2527870" y="3291300"/>
                <a:ext cx="288000" cy="288000"/>
              </a:xfrm>
              <a:prstGeom prst="ellipse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テキスト ボックス 59">
                    <a:extLst>
                      <a:ext uri="{FF2B5EF4-FFF2-40B4-BE49-F238E27FC236}">
                        <a16:creationId xmlns:a16="http://schemas.microsoft.com/office/drawing/2014/main" id="{2C6C968C-C8C3-4FAF-BAD2-4BA3A8A38B80}"/>
                      </a:ext>
                    </a:extLst>
                  </p:cNvPr>
                  <p:cNvSpPr txBox="1"/>
                  <p:nvPr/>
                </p:nvSpPr>
                <p:spPr>
                  <a:xfrm>
                    <a:off x="2435952" y="3271523"/>
                    <a:ext cx="46557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oMath>
                      </m:oMathPara>
                    </a14:m>
                    <a:endParaRPr lang="ja-JP" altLang="en-US" sz="1400" dirty="0"/>
                  </a:p>
                </p:txBody>
              </p:sp>
            </mc:Choice>
            <mc:Fallback xmlns="">
              <p:sp>
                <p:nvSpPr>
                  <p:cNvPr id="3570" name="テキスト ボックス 3569">
                    <a:extLst>
                      <a:ext uri="{FF2B5EF4-FFF2-40B4-BE49-F238E27FC236}">
                        <a16:creationId xmlns:a16="http://schemas.microsoft.com/office/drawing/2014/main" id="{2C6C968C-C8C3-4FAF-BAD2-4BA3A8A38B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5952" y="3271523"/>
                    <a:ext cx="444737" cy="30777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2329" t="-101961" r="-75342" b="-156863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id="{4E6FBC35-9841-49BC-8E8A-FD435FE5C6D0}"/>
                </a:ext>
              </a:extLst>
            </p:cNvPr>
            <p:cNvGrpSpPr/>
            <p:nvPr/>
          </p:nvGrpSpPr>
          <p:grpSpPr>
            <a:xfrm>
              <a:off x="5940145" y="1613087"/>
              <a:ext cx="465577" cy="307777"/>
              <a:chOff x="1709173" y="4300772"/>
              <a:chExt cx="465577" cy="307777"/>
            </a:xfrm>
          </p:grpSpPr>
          <p:sp>
            <p:nvSpPr>
              <p:cNvPr id="62" name="楕円 3568">
                <a:extLst>
                  <a:ext uri="{FF2B5EF4-FFF2-40B4-BE49-F238E27FC236}">
                    <a16:creationId xmlns:a16="http://schemas.microsoft.com/office/drawing/2014/main" id="{DDCC6F23-D93A-4B0A-89DA-9BF896BC4E2B}"/>
                  </a:ext>
                </a:extLst>
              </p:cNvPr>
              <p:cNvSpPr/>
              <p:nvPr/>
            </p:nvSpPr>
            <p:spPr>
              <a:xfrm>
                <a:off x="1787542" y="4315867"/>
                <a:ext cx="288000" cy="28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テキスト ボックス 62">
                    <a:extLst>
                      <a:ext uri="{FF2B5EF4-FFF2-40B4-BE49-F238E27FC236}">
                        <a16:creationId xmlns:a16="http://schemas.microsoft.com/office/drawing/2014/main" id="{49CE6AD8-8AE9-4435-8E8E-8D72BC5D3FBB}"/>
                      </a:ext>
                    </a:extLst>
                  </p:cNvPr>
                  <p:cNvSpPr txBox="1"/>
                  <p:nvPr/>
                </p:nvSpPr>
                <p:spPr>
                  <a:xfrm>
                    <a:off x="1709173" y="4300772"/>
                    <a:ext cx="46557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oMath>
                      </m:oMathPara>
                    </a14:m>
                    <a:endParaRPr lang="ja-JP" altLang="en-US" sz="1400" dirty="0"/>
                  </a:p>
                </p:txBody>
              </p:sp>
            </mc:Choice>
            <mc:Fallback xmlns="">
              <p:sp>
                <p:nvSpPr>
                  <p:cNvPr id="3571" name="テキスト ボックス 3570">
                    <a:extLst>
                      <a:ext uri="{FF2B5EF4-FFF2-40B4-BE49-F238E27FC236}">
                        <a16:creationId xmlns:a16="http://schemas.microsoft.com/office/drawing/2014/main" id="{49CE6AD8-8AE9-4435-8E8E-8D72BC5D3F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9173" y="4300772"/>
                    <a:ext cx="444737" cy="307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2329" t="-104000" r="-75342" b="-16200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4" name="グループ化 63">
              <a:extLst>
                <a:ext uri="{FF2B5EF4-FFF2-40B4-BE49-F238E27FC236}">
                  <a16:creationId xmlns:a16="http://schemas.microsoft.com/office/drawing/2014/main" id="{8ADDBCAB-AA90-4CD9-B466-4CB18A0C3C78}"/>
                </a:ext>
              </a:extLst>
            </p:cNvPr>
            <p:cNvGrpSpPr/>
            <p:nvPr/>
          </p:nvGrpSpPr>
          <p:grpSpPr>
            <a:xfrm>
              <a:off x="5354617" y="2903802"/>
              <a:ext cx="465577" cy="307777"/>
              <a:chOff x="2435952" y="3271523"/>
              <a:chExt cx="465577" cy="307777"/>
            </a:xfrm>
          </p:grpSpPr>
          <p:sp>
            <p:nvSpPr>
              <p:cNvPr id="65" name="楕円 3567">
                <a:extLst>
                  <a:ext uri="{FF2B5EF4-FFF2-40B4-BE49-F238E27FC236}">
                    <a16:creationId xmlns:a16="http://schemas.microsoft.com/office/drawing/2014/main" id="{8DC5F768-8BFB-403D-B815-1998246EE2CB}"/>
                  </a:ext>
                </a:extLst>
              </p:cNvPr>
              <p:cNvSpPr/>
              <p:nvPr/>
            </p:nvSpPr>
            <p:spPr>
              <a:xfrm>
                <a:off x="2527870" y="3291300"/>
                <a:ext cx="288000" cy="288000"/>
              </a:xfrm>
              <a:prstGeom prst="ellipse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テキスト ボックス 65">
                    <a:extLst>
                      <a:ext uri="{FF2B5EF4-FFF2-40B4-BE49-F238E27FC236}">
                        <a16:creationId xmlns:a16="http://schemas.microsoft.com/office/drawing/2014/main" id="{2C6C968C-C8C3-4FAF-BAD2-4BA3A8A38B80}"/>
                      </a:ext>
                    </a:extLst>
                  </p:cNvPr>
                  <p:cNvSpPr txBox="1"/>
                  <p:nvPr/>
                </p:nvSpPr>
                <p:spPr>
                  <a:xfrm>
                    <a:off x="2435952" y="3271523"/>
                    <a:ext cx="46557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oMath>
                      </m:oMathPara>
                    </a14:m>
                    <a:endParaRPr lang="ja-JP" altLang="en-US" sz="1400" dirty="0"/>
                  </a:p>
                </p:txBody>
              </p:sp>
            </mc:Choice>
            <mc:Fallback xmlns="">
              <p:sp>
                <p:nvSpPr>
                  <p:cNvPr id="3570" name="テキスト ボックス 3569">
                    <a:extLst>
                      <a:ext uri="{FF2B5EF4-FFF2-40B4-BE49-F238E27FC236}">
                        <a16:creationId xmlns:a16="http://schemas.microsoft.com/office/drawing/2014/main" id="{2C6C968C-C8C3-4FAF-BAD2-4BA3A8A38B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5952" y="3271523"/>
                    <a:ext cx="444737" cy="30777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2329" t="-101961" r="-75342" b="-156863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7" name="グループ化 66">
              <a:extLst>
                <a:ext uri="{FF2B5EF4-FFF2-40B4-BE49-F238E27FC236}">
                  <a16:creationId xmlns:a16="http://schemas.microsoft.com/office/drawing/2014/main" id="{4E6FBC35-9841-49BC-8E8A-FD435FE5C6D0}"/>
                </a:ext>
              </a:extLst>
            </p:cNvPr>
            <p:cNvGrpSpPr/>
            <p:nvPr/>
          </p:nvGrpSpPr>
          <p:grpSpPr>
            <a:xfrm>
              <a:off x="6134050" y="2873498"/>
              <a:ext cx="465577" cy="307777"/>
              <a:chOff x="1709173" y="4300772"/>
              <a:chExt cx="465577" cy="307777"/>
            </a:xfrm>
          </p:grpSpPr>
          <p:sp>
            <p:nvSpPr>
              <p:cNvPr id="68" name="楕円 3568">
                <a:extLst>
                  <a:ext uri="{FF2B5EF4-FFF2-40B4-BE49-F238E27FC236}">
                    <a16:creationId xmlns:a16="http://schemas.microsoft.com/office/drawing/2014/main" id="{DDCC6F23-D93A-4B0A-89DA-9BF896BC4E2B}"/>
                  </a:ext>
                </a:extLst>
              </p:cNvPr>
              <p:cNvSpPr/>
              <p:nvPr/>
            </p:nvSpPr>
            <p:spPr>
              <a:xfrm>
                <a:off x="1787542" y="4315867"/>
                <a:ext cx="288000" cy="28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テキスト ボックス 68">
                    <a:extLst>
                      <a:ext uri="{FF2B5EF4-FFF2-40B4-BE49-F238E27FC236}">
                        <a16:creationId xmlns:a16="http://schemas.microsoft.com/office/drawing/2014/main" id="{49CE6AD8-8AE9-4435-8E8E-8D72BC5D3FBB}"/>
                      </a:ext>
                    </a:extLst>
                  </p:cNvPr>
                  <p:cNvSpPr txBox="1"/>
                  <p:nvPr/>
                </p:nvSpPr>
                <p:spPr>
                  <a:xfrm>
                    <a:off x="1709173" y="4300772"/>
                    <a:ext cx="46557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oMath>
                      </m:oMathPara>
                    </a14:m>
                    <a:endParaRPr lang="ja-JP" altLang="en-US" sz="1400" dirty="0"/>
                  </a:p>
                </p:txBody>
              </p:sp>
            </mc:Choice>
            <mc:Fallback xmlns="">
              <p:sp>
                <p:nvSpPr>
                  <p:cNvPr id="3571" name="テキスト ボックス 3570">
                    <a:extLst>
                      <a:ext uri="{FF2B5EF4-FFF2-40B4-BE49-F238E27FC236}">
                        <a16:creationId xmlns:a16="http://schemas.microsoft.com/office/drawing/2014/main" id="{49CE6AD8-8AE9-4435-8E8E-8D72BC5D3F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9173" y="4300772"/>
                    <a:ext cx="444737" cy="307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2329" t="-104000" r="-75342" b="-16200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70" name="直線コネクタ 69"/>
            <p:cNvCxnSpPr/>
            <p:nvPr/>
          </p:nvCxnSpPr>
          <p:spPr>
            <a:xfrm flipV="1">
              <a:off x="5595514" y="3014654"/>
              <a:ext cx="721155" cy="48952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テキスト ボックス 70"/>
            <p:cNvSpPr txBox="1"/>
            <p:nvPr/>
          </p:nvSpPr>
          <p:spPr>
            <a:xfrm>
              <a:off x="1554788" y="2287666"/>
              <a:ext cx="20712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Feshbach molecules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1623317" y="1047964"/>
            <a:ext cx="6290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Experiment2. Optical transition for the Feshbach molecules</a:t>
            </a:r>
            <a:endParaRPr kumimoji="1" lang="ja-JP" altLang="en-US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331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C66186E-DFB2-4F98-AB3A-B34832216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710" y="1152414"/>
            <a:ext cx="4682134" cy="449923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1F53D70-7998-40F6-AF5C-85433A9F0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260" y="939352"/>
            <a:ext cx="4113120" cy="466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12B614B-C792-4465-81DF-64426325A112}"/>
                  </a:ext>
                </a:extLst>
              </p:cNvPr>
              <p:cNvSpPr txBox="1"/>
              <p:nvPr/>
            </p:nvSpPr>
            <p:spPr>
              <a:xfrm>
                <a:off x="780222" y="281687"/>
                <a:ext cx="106515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8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Optical transition of the </a:t>
                </a:r>
                <a:r>
                  <a:rPr lang="en-US" altLang="ja-JP" sz="2800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Feshbach</a:t>
                </a:r>
                <a:r>
                  <a:rPr lang="en-US" altLang="ja-JP" sz="28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molecules of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altLang="ja-JP" sz="2800" i="1" u="sng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 u="sng">
                            <a:latin typeface="Cambria Math" panose="02040503050406030204" pitchFamily="18" charset="0"/>
                          </a:rPr>
                          <m:t>|1</m:t>
                        </m:r>
                        <m:r>
                          <a:rPr lang="en-US" altLang="ja-JP" sz="2800" b="0" i="1" u="sng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ja-JP" sz="2800" i="1" u="sng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8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magnetic field</a:t>
                </a:r>
                <a:endParaRPr kumimoji="1" lang="ja-JP" alt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12B614B-C792-4465-81DF-64426325A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222" y="281687"/>
                <a:ext cx="10651506" cy="523220"/>
              </a:xfrm>
              <a:prstGeom prst="rect">
                <a:avLst/>
              </a:prstGeom>
              <a:blipFill>
                <a:blip r:embed="rId5"/>
                <a:stretch>
                  <a:fillRect l="-1202" t="-11628" r="-801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1864505D-ABB1-4377-A618-9291E4356CB8}"/>
                  </a:ext>
                </a:extLst>
              </p:cNvPr>
              <p:cNvSpPr txBox="1"/>
              <p:nvPr/>
            </p:nvSpPr>
            <p:spPr>
              <a:xfrm>
                <a:off x="4110114" y="2330275"/>
                <a:ext cx="513666" cy="311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bSup>
                    </m:oMath>
                  </m:oMathPara>
                </a14:m>
                <a:endParaRPr kumimoji="1" lang="ja-JP" altLang="en-US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864505D-ABB1-4377-A618-9291E4356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114" y="2330275"/>
                <a:ext cx="513666" cy="31194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正方形/長方形 17"/>
          <p:cNvSpPr/>
          <p:nvPr/>
        </p:nvSpPr>
        <p:spPr>
          <a:xfrm>
            <a:off x="6087174" y="5696639"/>
            <a:ext cx="55861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overlapping areas may have analogy to ‘</a:t>
            </a:r>
            <a:r>
              <a:rPr lang="en-US" altLang="ja-JP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particleness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or ‘</a:t>
            </a:r>
            <a:r>
              <a:rPr lang="en-US" altLang="ja-JP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atomicness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of Feshbach molecule </a:t>
            </a:r>
            <a:r>
              <a:rPr lang="en-US" altLang="ja-JP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viewed from the laser light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 rot="16200000">
            <a:off x="9185276" y="3318118"/>
            <a:ext cx="2990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of the Feshbach molecule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11327066" y="2916529"/>
            <a:ext cx="0" cy="1172509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11025603" y="2382673"/>
            <a:ext cx="647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1025603" y="421868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385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21E651F-2714-4A49-93AB-D6F4845C7511}"/>
              </a:ext>
            </a:extLst>
          </p:cNvPr>
          <p:cNvGrpSpPr>
            <a:grpSpLocks noChangeAspect="1"/>
          </p:cNvGrpSpPr>
          <p:nvPr/>
        </p:nvGrpSpPr>
        <p:grpSpPr>
          <a:xfrm>
            <a:off x="6072365" y="1804643"/>
            <a:ext cx="5578525" cy="4475963"/>
            <a:chOff x="5660460" y="1256234"/>
            <a:chExt cx="6397288" cy="5132902"/>
          </a:xfrm>
        </p:grpSpPr>
        <p:grpSp>
          <p:nvGrpSpPr>
            <p:cNvPr id="646" name="グループ化 645">
              <a:extLst>
                <a:ext uri="{FF2B5EF4-FFF2-40B4-BE49-F238E27FC236}">
                  <a16:creationId xmlns:a16="http://schemas.microsoft.com/office/drawing/2014/main" id="{27AE700B-D524-40E6-AB43-66FF6819B88D}"/>
                </a:ext>
              </a:extLst>
            </p:cNvPr>
            <p:cNvGrpSpPr/>
            <p:nvPr/>
          </p:nvGrpSpPr>
          <p:grpSpPr>
            <a:xfrm>
              <a:off x="6113273" y="1758446"/>
              <a:ext cx="5385548" cy="4093003"/>
              <a:chOff x="5184083" y="2420945"/>
              <a:chExt cx="3202883" cy="2841717"/>
            </a:xfrm>
          </p:grpSpPr>
          <p:sp>
            <p:nvSpPr>
              <p:cNvPr id="647" name="Line 3359">
                <a:extLst>
                  <a:ext uri="{FF2B5EF4-FFF2-40B4-BE49-F238E27FC236}">
                    <a16:creationId xmlns:a16="http://schemas.microsoft.com/office/drawing/2014/main" id="{34E26E6C-AD41-43B7-8A0A-E7F5726CAB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7365" y="2482857"/>
                <a:ext cx="0" cy="254794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1" name="Line 3360">
                <a:extLst>
                  <a:ext uri="{FF2B5EF4-FFF2-40B4-BE49-F238E27FC236}">
                    <a16:creationId xmlns:a16="http://schemas.microsoft.com/office/drawing/2014/main" id="{2C329555-05B3-4C81-A709-03546AB8D2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1015" y="5018102"/>
                <a:ext cx="100013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2" name="Rectangle 3361">
                <a:extLst>
                  <a:ext uri="{FF2B5EF4-FFF2-40B4-BE49-F238E27FC236}">
                    <a16:creationId xmlns:a16="http://schemas.microsoft.com/office/drawing/2014/main" id="{D86F9FC5-66F3-4F16-86A7-28FA092921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4083" y="4945077"/>
                <a:ext cx="346562" cy="1715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0" lang="ja-JP" altLang="ja-JP" sz="1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-10000</a:t>
                </a:r>
                <a:endParaRPr kumimoji="0" lang="ja-JP" altLang="ja-JP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3" name="Line 3362">
                <a:extLst>
                  <a:ext uri="{FF2B5EF4-FFF2-40B4-BE49-F238E27FC236}">
                    <a16:creationId xmlns:a16="http://schemas.microsoft.com/office/drawing/2014/main" id="{525EFE85-27E8-44D2-AC5B-B9B72ED284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1015" y="4765689"/>
                <a:ext cx="100013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4" name="Rectangle 3363">
                <a:extLst>
                  <a:ext uri="{FF2B5EF4-FFF2-40B4-BE49-F238E27FC236}">
                    <a16:creationId xmlns:a16="http://schemas.microsoft.com/office/drawing/2014/main" id="{7B4D3AE9-AB99-402A-9083-322697EA9E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2928" y="4692664"/>
                <a:ext cx="285340" cy="1715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0" lang="ja-JP" altLang="ja-JP" sz="1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-8000</a:t>
                </a:r>
                <a:endParaRPr kumimoji="0" lang="ja-JP" altLang="ja-JP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5" name="Line 3364">
                <a:extLst>
                  <a:ext uri="{FF2B5EF4-FFF2-40B4-BE49-F238E27FC236}">
                    <a16:creationId xmlns:a16="http://schemas.microsoft.com/office/drawing/2014/main" id="{925BCD0F-8C00-4478-99B0-2C34C182C7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1015" y="4513276"/>
                <a:ext cx="100013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9" name="Rectangle 3365">
                <a:extLst>
                  <a:ext uri="{FF2B5EF4-FFF2-40B4-BE49-F238E27FC236}">
                    <a16:creationId xmlns:a16="http://schemas.microsoft.com/office/drawing/2014/main" id="{0E1FCC53-D3EF-4079-9CF9-57E9D4C449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2928" y="4440251"/>
                <a:ext cx="285340" cy="1715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0" lang="ja-JP" altLang="ja-JP" sz="1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-6000</a:t>
                </a:r>
                <a:endParaRPr kumimoji="0" lang="ja-JP" altLang="ja-JP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0" name="Line 3366">
                <a:extLst>
                  <a:ext uri="{FF2B5EF4-FFF2-40B4-BE49-F238E27FC236}">
                    <a16:creationId xmlns:a16="http://schemas.microsoft.com/office/drawing/2014/main" id="{37CFD378-A4DB-4E34-BCF6-95711BB817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1015" y="4260863"/>
                <a:ext cx="100013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1" name="Rectangle 3367">
                <a:extLst>
                  <a:ext uri="{FF2B5EF4-FFF2-40B4-BE49-F238E27FC236}">
                    <a16:creationId xmlns:a16="http://schemas.microsoft.com/office/drawing/2014/main" id="{034892ED-53F6-4E23-9F91-AD6DE7932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2928" y="4187837"/>
                <a:ext cx="285340" cy="1715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0" lang="ja-JP" altLang="ja-JP" sz="1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-4000</a:t>
                </a:r>
                <a:endParaRPr kumimoji="0" lang="ja-JP" altLang="ja-JP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2" name="Line 3368">
                <a:extLst>
                  <a:ext uri="{FF2B5EF4-FFF2-40B4-BE49-F238E27FC236}">
                    <a16:creationId xmlns:a16="http://schemas.microsoft.com/office/drawing/2014/main" id="{458E311D-4CDB-45D2-B3E3-2426518A71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1015" y="4008450"/>
                <a:ext cx="100013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3" name="Rectangle 3369">
                <a:extLst>
                  <a:ext uri="{FF2B5EF4-FFF2-40B4-BE49-F238E27FC236}">
                    <a16:creationId xmlns:a16="http://schemas.microsoft.com/office/drawing/2014/main" id="{33991F22-966B-486A-BD2B-D37EDC5B6E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2928" y="3935424"/>
                <a:ext cx="285340" cy="1715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0" lang="ja-JP" altLang="ja-JP" sz="1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-2000</a:t>
                </a:r>
                <a:endParaRPr kumimoji="0" lang="ja-JP" altLang="ja-JP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4" name="Line 3370">
                <a:extLst>
                  <a:ext uri="{FF2B5EF4-FFF2-40B4-BE49-F238E27FC236}">
                    <a16:creationId xmlns:a16="http://schemas.microsoft.com/office/drawing/2014/main" id="{D8DC6613-C56B-4446-B159-2C4C92E8E6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1015" y="3756036"/>
                <a:ext cx="100013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5" name="Rectangle 3371">
                <a:extLst>
                  <a:ext uri="{FF2B5EF4-FFF2-40B4-BE49-F238E27FC236}">
                    <a16:creationId xmlns:a16="http://schemas.microsoft.com/office/drawing/2014/main" id="{5FD91AE3-2E43-4B10-BFBC-E6BD09F7F5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7719" y="3683011"/>
                <a:ext cx="61223" cy="1715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0" lang="ja-JP" altLang="ja-JP" sz="1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kumimoji="0" lang="ja-JP" altLang="ja-JP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6" name="Line 3372">
                <a:extLst>
                  <a:ext uri="{FF2B5EF4-FFF2-40B4-BE49-F238E27FC236}">
                    <a16:creationId xmlns:a16="http://schemas.microsoft.com/office/drawing/2014/main" id="{32CE1A9F-0676-417F-AEA4-752365D319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1015" y="3505210"/>
                <a:ext cx="100013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7" name="Rectangle 3373">
                <a:extLst>
                  <a:ext uri="{FF2B5EF4-FFF2-40B4-BE49-F238E27FC236}">
                    <a16:creationId xmlns:a16="http://schemas.microsoft.com/office/drawing/2014/main" id="{CD3E6399-02C2-40AD-85C0-EF0FF4810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2773" y="3432185"/>
                <a:ext cx="244890" cy="1715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0" lang="ja-JP" altLang="ja-JP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2000</a:t>
                </a:r>
                <a:endParaRPr kumimoji="0" lang="ja-JP" altLang="ja-JP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8" name="Line 3374">
                <a:extLst>
                  <a:ext uri="{FF2B5EF4-FFF2-40B4-BE49-F238E27FC236}">
                    <a16:creationId xmlns:a16="http://schemas.microsoft.com/office/drawing/2014/main" id="{EBD4E752-A4FB-4823-8CEB-AB2682C99C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1015" y="3251210"/>
                <a:ext cx="100013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9" name="Rectangle 3375">
                <a:extLst>
                  <a:ext uri="{FF2B5EF4-FFF2-40B4-BE49-F238E27FC236}">
                    <a16:creationId xmlns:a16="http://schemas.microsoft.com/office/drawing/2014/main" id="{6C5FF2A4-0E74-4EC4-8C9C-C73474C84F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2773" y="3178184"/>
                <a:ext cx="244890" cy="1715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0" lang="ja-JP" altLang="ja-JP" sz="1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4000</a:t>
                </a:r>
                <a:endParaRPr kumimoji="0" lang="ja-JP" altLang="ja-JP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0" name="Line 3376">
                <a:extLst>
                  <a:ext uri="{FF2B5EF4-FFF2-40B4-BE49-F238E27FC236}">
                    <a16:creationId xmlns:a16="http://schemas.microsoft.com/office/drawing/2014/main" id="{94123115-D017-4EF7-ADE1-1AA531A805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1015" y="2998797"/>
                <a:ext cx="100013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1" name="Rectangle 3377">
                <a:extLst>
                  <a:ext uri="{FF2B5EF4-FFF2-40B4-BE49-F238E27FC236}">
                    <a16:creationId xmlns:a16="http://schemas.microsoft.com/office/drawing/2014/main" id="{2A372BE2-6889-4FF1-89ED-D313C2637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2773" y="2925771"/>
                <a:ext cx="244890" cy="1715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0" lang="ja-JP" altLang="ja-JP" sz="1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6000</a:t>
                </a:r>
                <a:endParaRPr kumimoji="0" lang="ja-JP" altLang="ja-JP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2" name="Line 3378">
                <a:extLst>
                  <a:ext uri="{FF2B5EF4-FFF2-40B4-BE49-F238E27FC236}">
                    <a16:creationId xmlns:a16="http://schemas.microsoft.com/office/drawing/2014/main" id="{4DFF7183-10BE-449E-AADB-C9C7361F76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1015" y="2746383"/>
                <a:ext cx="100013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3" name="Rectangle 3379">
                <a:extLst>
                  <a:ext uri="{FF2B5EF4-FFF2-40B4-BE49-F238E27FC236}">
                    <a16:creationId xmlns:a16="http://schemas.microsoft.com/office/drawing/2014/main" id="{BED0B211-06DC-48EF-97B9-E792857735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2773" y="2673358"/>
                <a:ext cx="244890" cy="1715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0" lang="ja-JP" altLang="ja-JP" sz="1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8000</a:t>
                </a:r>
                <a:endParaRPr kumimoji="0" lang="ja-JP" altLang="ja-JP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4" name="Line 3380">
                <a:extLst>
                  <a:ext uri="{FF2B5EF4-FFF2-40B4-BE49-F238E27FC236}">
                    <a16:creationId xmlns:a16="http://schemas.microsoft.com/office/drawing/2014/main" id="{C7483C0E-198C-43B1-9E9D-1DFF1DF74C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1015" y="2493970"/>
                <a:ext cx="100013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5" name="Rectangle 3381">
                <a:extLst>
                  <a:ext uri="{FF2B5EF4-FFF2-40B4-BE49-F238E27FC236}">
                    <a16:creationId xmlns:a16="http://schemas.microsoft.com/office/drawing/2014/main" id="{177C5A5B-48EE-46C5-941D-2B1D38DECA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2340" y="2420945"/>
                <a:ext cx="306113" cy="1715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0" lang="ja-JP" altLang="ja-JP" sz="1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10000</a:t>
                </a:r>
                <a:endParaRPr kumimoji="0" lang="ja-JP" altLang="ja-JP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6" name="Line 3382">
                <a:extLst>
                  <a:ext uri="{FF2B5EF4-FFF2-40B4-BE49-F238E27FC236}">
                    <a16:creationId xmlns:a16="http://schemas.microsoft.com/office/drawing/2014/main" id="{560B8600-6858-4660-A58F-94F19BBEB6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72128" y="3756036"/>
                <a:ext cx="2544764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7" name="Line 3405">
                <a:extLst>
                  <a:ext uri="{FF2B5EF4-FFF2-40B4-BE49-F238E27FC236}">
                    <a16:creationId xmlns:a16="http://schemas.microsoft.com/office/drawing/2014/main" id="{64B78240-4E44-4BCD-8AF7-B31C9D7E12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59428" y="5035564"/>
                <a:ext cx="2570164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8" name="Line 3406">
                <a:extLst>
                  <a:ext uri="{FF2B5EF4-FFF2-40B4-BE49-F238E27FC236}">
                    <a16:creationId xmlns:a16="http://schemas.microsoft.com/office/drawing/2014/main" id="{A87ABC8C-19BD-428D-80E8-7FCE242E69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59428" y="2476507"/>
                <a:ext cx="2570164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9" name="Line 3407">
                <a:extLst>
                  <a:ext uri="{FF2B5EF4-FFF2-40B4-BE49-F238E27FC236}">
                    <a16:creationId xmlns:a16="http://schemas.microsoft.com/office/drawing/2014/main" id="{0C3C85B6-E317-4C4A-9B9D-9A66B9AFE8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04190" y="2470157"/>
                <a:ext cx="0" cy="7778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0" name="Line 3408">
                <a:extLst>
                  <a:ext uri="{FF2B5EF4-FFF2-40B4-BE49-F238E27FC236}">
                    <a16:creationId xmlns:a16="http://schemas.microsoft.com/office/drawing/2014/main" id="{D27AC779-0801-4C61-905B-36E6CC320E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04190" y="4964128"/>
                <a:ext cx="0" cy="7778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1" name="Line 3409">
                <a:extLst>
                  <a:ext uri="{FF2B5EF4-FFF2-40B4-BE49-F238E27FC236}">
                    <a16:creationId xmlns:a16="http://schemas.microsoft.com/office/drawing/2014/main" id="{DB603AAD-A693-445D-A487-BF48A099C1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42279" y="2470157"/>
                <a:ext cx="0" cy="571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2" name="Line 3410">
                <a:extLst>
                  <a:ext uri="{FF2B5EF4-FFF2-40B4-BE49-F238E27FC236}">
                    <a16:creationId xmlns:a16="http://schemas.microsoft.com/office/drawing/2014/main" id="{6027264C-3228-4CF3-8DB3-F82C88089F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42279" y="4986352"/>
                <a:ext cx="0" cy="5556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3" name="Line 3411">
                <a:extLst>
                  <a:ext uri="{FF2B5EF4-FFF2-40B4-BE49-F238E27FC236}">
                    <a16:creationId xmlns:a16="http://schemas.microsoft.com/office/drawing/2014/main" id="{C30A27CA-773A-4A33-8A04-4DFB7AFD1C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77190" y="2470157"/>
                <a:ext cx="0" cy="571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4" name="Line 3412">
                <a:extLst>
                  <a:ext uri="{FF2B5EF4-FFF2-40B4-BE49-F238E27FC236}">
                    <a16:creationId xmlns:a16="http://schemas.microsoft.com/office/drawing/2014/main" id="{5B49C0BB-5393-47CC-846E-BC96DBEBF4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77190" y="4986352"/>
                <a:ext cx="0" cy="5556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5" name="Line 3413">
                <a:extLst>
                  <a:ext uri="{FF2B5EF4-FFF2-40B4-BE49-F238E27FC236}">
                    <a16:creationId xmlns:a16="http://schemas.microsoft.com/office/drawing/2014/main" id="{25B71B53-8849-42DE-BBB9-1D64092A63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15278" y="2470157"/>
                <a:ext cx="0" cy="571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6" name="Line 3414">
                <a:extLst>
                  <a:ext uri="{FF2B5EF4-FFF2-40B4-BE49-F238E27FC236}">
                    <a16:creationId xmlns:a16="http://schemas.microsoft.com/office/drawing/2014/main" id="{512ACED4-1156-497D-9109-C928347F48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15278" y="4986352"/>
                <a:ext cx="0" cy="5556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7" name="Line 3415">
                <a:extLst>
                  <a:ext uri="{FF2B5EF4-FFF2-40B4-BE49-F238E27FC236}">
                    <a16:creationId xmlns:a16="http://schemas.microsoft.com/office/drawing/2014/main" id="{FDDCE700-CD63-4080-BD8B-BD94696775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53365" y="2470157"/>
                <a:ext cx="0" cy="571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8" name="Line 3416">
                <a:extLst>
                  <a:ext uri="{FF2B5EF4-FFF2-40B4-BE49-F238E27FC236}">
                    <a16:creationId xmlns:a16="http://schemas.microsoft.com/office/drawing/2014/main" id="{0668491B-A2ED-4BA8-B1F4-44E1681E5E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53365" y="4986352"/>
                <a:ext cx="0" cy="5556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9" name="Line 3417">
                <a:extLst>
                  <a:ext uri="{FF2B5EF4-FFF2-40B4-BE49-F238E27FC236}">
                    <a16:creationId xmlns:a16="http://schemas.microsoft.com/office/drawing/2014/main" id="{42D45B9A-CC0F-42B1-B2E7-B9392069C0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8278" y="2470157"/>
                <a:ext cx="0" cy="10001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0" name="Line 3418">
                <a:extLst>
                  <a:ext uri="{FF2B5EF4-FFF2-40B4-BE49-F238E27FC236}">
                    <a16:creationId xmlns:a16="http://schemas.microsoft.com/office/drawing/2014/main" id="{398D837C-D96F-47DE-AA1D-32DDE50DD1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88278" y="4941902"/>
                <a:ext cx="0" cy="10001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1" name="Rectangle 3419">
                <a:extLst>
                  <a:ext uri="{FF2B5EF4-FFF2-40B4-BE49-F238E27FC236}">
                    <a16:creationId xmlns:a16="http://schemas.microsoft.com/office/drawing/2014/main" id="{A90AFC61-FC64-482B-8364-9E5441D1C6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8580" y="5091128"/>
                <a:ext cx="183667" cy="1715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0" lang="ja-JP" altLang="ja-JP" sz="1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900</a:t>
                </a:r>
                <a:endParaRPr kumimoji="0" lang="ja-JP" altLang="ja-JP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2" name="Line 3420">
                <a:extLst>
                  <a:ext uri="{FF2B5EF4-FFF2-40B4-BE49-F238E27FC236}">
                    <a16:creationId xmlns:a16="http://schemas.microsoft.com/office/drawing/2014/main" id="{DBBD0EB4-CEE8-420F-861D-0E78F5F16C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6" y="2470157"/>
                <a:ext cx="0" cy="571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3" name="Line 3421">
                <a:extLst>
                  <a:ext uri="{FF2B5EF4-FFF2-40B4-BE49-F238E27FC236}">
                    <a16:creationId xmlns:a16="http://schemas.microsoft.com/office/drawing/2014/main" id="{07BE55B9-8E5B-4031-ADB3-961A8DFEE7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26366" y="4986352"/>
                <a:ext cx="0" cy="5556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4" name="Line 3422">
                <a:extLst>
                  <a:ext uri="{FF2B5EF4-FFF2-40B4-BE49-F238E27FC236}">
                    <a16:creationId xmlns:a16="http://schemas.microsoft.com/office/drawing/2014/main" id="{CD3595B4-EF11-4999-BD8E-75155CD299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4453" y="2470157"/>
                <a:ext cx="0" cy="571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5" name="Line 3423">
                <a:extLst>
                  <a:ext uri="{FF2B5EF4-FFF2-40B4-BE49-F238E27FC236}">
                    <a16:creationId xmlns:a16="http://schemas.microsoft.com/office/drawing/2014/main" id="{C467C3FF-F58C-4EA4-B05E-727ACF88AA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64453" y="4986352"/>
                <a:ext cx="0" cy="5556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6" name="Line 3424">
                <a:extLst>
                  <a:ext uri="{FF2B5EF4-FFF2-40B4-BE49-F238E27FC236}">
                    <a16:creationId xmlns:a16="http://schemas.microsoft.com/office/drawing/2014/main" id="{AA24625B-F342-4108-8270-EF61718414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99365" y="2470157"/>
                <a:ext cx="0" cy="571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7" name="Line 3425">
                <a:extLst>
                  <a:ext uri="{FF2B5EF4-FFF2-40B4-BE49-F238E27FC236}">
                    <a16:creationId xmlns:a16="http://schemas.microsoft.com/office/drawing/2014/main" id="{E79BD1BF-938B-454E-93A4-DF028BA843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99365" y="4986352"/>
                <a:ext cx="0" cy="5556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8" name="Line 3426">
                <a:extLst>
                  <a:ext uri="{FF2B5EF4-FFF2-40B4-BE49-F238E27FC236}">
                    <a16:creationId xmlns:a16="http://schemas.microsoft.com/office/drawing/2014/main" id="{B4EF0FC1-DAB8-4E22-A358-A7E777E554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37453" y="2470157"/>
                <a:ext cx="0" cy="571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9" name="Line 3427">
                <a:extLst>
                  <a:ext uri="{FF2B5EF4-FFF2-40B4-BE49-F238E27FC236}">
                    <a16:creationId xmlns:a16="http://schemas.microsoft.com/office/drawing/2014/main" id="{8FA8678F-75BF-4E0B-AB20-81C1672F3E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37453" y="4986352"/>
                <a:ext cx="0" cy="5556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0" name="Line 3428">
                <a:extLst>
                  <a:ext uri="{FF2B5EF4-FFF2-40B4-BE49-F238E27FC236}">
                    <a16:creationId xmlns:a16="http://schemas.microsoft.com/office/drawing/2014/main" id="{FFAD6A8A-B4D3-443E-9DB9-AE29F05397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73953" y="2470157"/>
                <a:ext cx="0" cy="7778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1" name="Line 3429">
                <a:extLst>
                  <a:ext uri="{FF2B5EF4-FFF2-40B4-BE49-F238E27FC236}">
                    <a16:creationId xmlns:a16="http://schemas.microsoft.com/office/drawing/2014/main" id="{B2869F82-6C72-4EA1-B47D-F3336125B2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73953" y="4964128"/>
                <a:ext cx="0" cy="7778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2" name="Line 3430">
                <a:extLst>
                  <a:ext uri="{FF2B5EF4-FFF2-40B4-BE49-F238E27FC236}">
                    <a16:creationId xmlns:a16="http://schemas.microsoft.com/office/drawing/2014/main" id="{0D876A77-C48C-46D7-9886-CE6D693B21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10453" y="2470157"/>
                <a:ext cx="0" cy="571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3" name="Line 3431">
                <a:extLst>
                  <a:ext uri="{FF2B5EF4-FFF2-40B4-BE49-F238E27FC236}">
                    <a16:creationId xmlns:a16="http://schemas.microsoft.com/office/drawing/2014/main" id="{C3BE772F-F485-4C01-8007-12376AF99B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10453" y="4986352"/>
                <a:ext cx="0" cy="5556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4" name="Line 3432">
                <a:extLst>
                  <a:ext uri="{FF2B5EF4-FFF2-40B4-BE49-F238E27FC236}">
                    <a16:creationId xmlns:a16="http://schemas.microsoft.com/office/drawing/2014/main" id="{230571D2-3DF0-46E3-80D8-1AED68C24C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48540" y="2470157"/>
                <a:ext cx="0" cy="571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5" name="Line 3433">
                <a:extLst>
                  <a:ext uri="{FF2B5EF4-FFF2-40B4-BE49-F238E27FC236}">
                    <a16:creationId xmlns:a16="http://schemas.microsoft.com/office/drawing/2014/main" id="{2A774988-63E2-4F76-937C-F16E436340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8540" y="4986352"/>
                <a:ext cx="0" cy="5556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6" name="Line 3434">
                <a:extLst>
                  <a:ext uri="{FF2B5EF4-FFF2-40B4-BE49-F238E27FC236}">
                    <a16:creationId xmlns:a16="http://schemas.microsoft.com/office/drawing/2014/main" id="{8234D604-1577-417F-A988-1595E42589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5040" y="2470157"/>
                <a:ext cx="0" cy="571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7" name="Line 3435">
                <a:extLst>
                  <a:ext uri="{FF2B5EF4-FFF2-40B4-BE49-F238E27FC236}">
                    <a16:creationId xmlns:a16="http://schemas.microsoft.com/office/drawing/2014/main" id="{079007B2-39B4-49D7-A57E-4A19CE7C98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85040" y="4986352"/>
                <a:ext cx="0" cy="5556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8" name="Line 3436">
                <a:extLst>
                  <a:ext uri="{FF2B5EF4-FFF2-40B4-BE49-F238E27FC236}">
                    <a16:creationId xmlns:a16="http://schemas.microsoft.com/office/drawing/2014/main" id="{C3A1F5AB-9FC6-491F-8F25-62D10298DF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3128" y="2470157"/>
                <a:ext cx="0" cy="571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9" name="Line 3437">
                <a:extLst>
                  <a:ext uri="{FF2B5EF4-FFF2-40B4-BE49-F238E27FC236}">
                    <a16:creationId xmlns:a16="http://schemas.microsoft.com/office/drawing/2014/main" id="{5A989530-C190-49DD-B38E-0640C2D141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23128" y="4986352"/>
                <a:ext cx="0" cy="5556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0" name="Line 3438">
                <a:extLst>
                  <a:ext uri="{FF2B5EF4-FFF2-40B4-BE49-F238E27FC236}">
                    <a16:creationId xmlns:a16="http://schemas.microsoft.com/office/drawing/2014/main" id="{F44BCE42-AC3B-4206-A793-5988838683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59628" y="2470157"/>
                <a:ext cx="0" cy="10001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1" name="Line 3439">
                <a:extLst>
                  <a:ext uri="{FF2B5EF4-FFF2-40B4-BE49-F238E27FC236}">
                    <a16:creationId xmlns:a16="http://schemas.microsoft.com/office/drawing/2014/main" id="{6CF1442F-4351-45A8-A640-C25C890623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59628" y="4941902"/>
                <a:ext cx="0" cy="10001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2" name="Rectangle 3440">
                <a:extLst>
                  <a:ext uri="{FF2B5EF4-FFF2-40B4-BE49-F238E27FC236}">
                    <a16:creationId xmlns:a16="http://schemas.microsoft.com/office/drawing/2014/main" id="{F563C272-C406-45B7-B5A6-C31331CA7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9930" y="5091128"/>
                <a:ext cx="183667" cy="1715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0" lang="ja-JP" altLang="ja-JP" sz="1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800</a:t>
                </a:r>
                <a:endParaRPr kumimoji="0" lang="ja-JP" altLang="ja-JP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3" name="Line 3441">
                <a:extLst>
                  <a:ext uri="{FF2B5EF4-FFF2-40B4-BE49-F238E27FC236}">
                    <a16:creationId xmlns:a16="http://schemas.microsoft.com/office/drawing/2014/main" id="{E7AC1D86-E053-4FC7-BBD1-9F4DF0B4CC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96128" y="2470157"/>
                <a:ext cx="0" cy="571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4" name="Line 3442">
                <a:extLst>
                  <a:ext uri="{FF2B5EF4-FFF2-40B4-BE49-F238E27FC236}">
                    <a16:creationId xmlns:a16="http://schemas.microsoft.com/office/drawing/2014/main" id="{0E71F731-68AB-402C-B1DF-309DB8CBD3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96128" y="4986352"/>
                <a:ext cx="0" cy="5556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5" name="Line 3443">
                <a:extLst>
                  <a:ext uri="{FF2B5EF4-FFF2-40B4-BE49-F238E27FC236}">
                    <a16:creationId xmlns:a16="http://schemas.microsoft.com/office/drawing/2014/main" id="{1B8C0084-A1A4-4B5C-ADCD-60CA10C1A4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34215" y="2470157"/>
                <a:ext cx="0" cy="571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6" name="Line 3444">
                <a:extLst>
                  <a:ext uri="{FF2B5EF4-FFF2-40B4-BE49-F238E27FC236}">
                    <a16:creationId xmlns:a16="http://schemas.microsoft.com/office/drawing/2014/main" id="{774A9D2A-962E-4916-A41D-9B08484799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34215" y="4986352"/>
                <a:ext cx="0" cy="5556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7" name="Line 3445">
                <a:extLst>
                  <a:ext uri="{FF2B5EF4-FFF2-40B4-BE49-F238E27FC236}">
                    <a16:creationId xmlns:a16="http://schemas.microsoft.com/office/drawing/2014/main" id="{A5C2EEAE-D7A9-4B41-84C2-CEB4636DE0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0715" y="2470157"/>
                <a:ext cx="0" cy="571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8" name="Line 3446">
                <a:extLst>
                  <a:ext uri="{FF2B5EF4-FFF2-40B4-BE49-F238E27FC236}">
                    <a16:creationId xmlns:a16="http://schemas.microsoft.com/office/drawing/2014/main" id="{92307F26-CA6B-46D6-8B08-A27EBB2283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70715" y="4986352"/>
                <a:ext cx="0" cy="5556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9" name="Line 3447">
                <a:extLst>
                  <a:ext uri="{FF2B5EF4-FFF2-40B4-BE49-F238E27FC236}">
                    <a16:creationId xmlns:a16="http://schemas.microsoft.com/office/drawing/2014/main" id="{C4DFA14F-17A7-44D3-966D-364E95B966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07215" y="2470157"/>
                <a:ext cx="0" cy="571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0" name="Line 3448">
                <a:extLst>
                  <a:ext uri="{FF2B5EF4-FFF2-40B4-BE49-F238E27FC236}">
                    <a16:creationId xmlns:a16="http://schemas.microsoft.com/office/drawing/2014/main" id="{BF218B7B-4FB8-4791-8404-2303241D8F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07215" y="4986352"/>
                <a:ext cx="0" cy="5556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1" name="Line 3449">
                <a:extLst>
                  <a:ext uri="{FF2B5EF4-FFF2-40B4-BE49-F238E27FC236}">
                    <a16:creationId xmlns:a16="http://schemas.microsoft.com/office/drawing/2014/main" id="{63AE3999-CE7F-459C-B4B8-7CE6359D1B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45303" y="2470157"/>
                <a:ext cx="0" cy="7778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2" name="Line 3450">
                <a:extLst>
                  <a:ext uri="{FF2B5EF4-FFF2-40B4-BE49-F238E27FC236}">
                    <a16:creationId xmlns:a16="http://schemas.microsoft.com/office/drawing/2014/main" id="{6BE33ADB-996B-4EAD-9560-1506D19BF5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45303" y="4964128"/>
                <a:ext cx="0" cy="7778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3" name="Line 3451">
                <a:extLst>
                  <a:ext uri="{FF2B5EF4-FFF2-40B4-BE49-F238E27FC236}">
                    <a16:creationId xmlns:a16="http://schemas.microsoft.com/office/drawing/2014/main" id="{C3C4AF1B-C206-444F-90D4-8C4CE2A9FA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3" y="2470157"/>
                <a:ext cx="0" cy="571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4" name="Line 3452">
                <a:extLst>
                  <a:ext uri="{FF2B5EF4-FFF2-40B4-BE49-F238E27FC236}">
                    <a16:creationId xmlns:a16="http://schemas.microsoft.com/office/drawing/2014/main" id="{00D42295-1EC0-47CA-9E23-8EEC8BFA45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81803" y="4986352"/>
                <a:ext cx="0" cy="5556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5" name="Line 3453">
                <a:extLst>
                  <a:ext uri="{FF2B5EF4-FFF2-40B4-BE49-F238E27FC236}">
                    <a16:creationId xmlns:a16="http://schemas.microsoft.com/office/drawing/2014/main" id="{E5B210E1-6169-427A-8BD2-6BFB776365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18303" y="2470157"/>
                <a:ext cx="0" cy="571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6" name="Line 3454">
                <a:extLst>
                  <a:ext uri="{FF2B5EF4-FFF2-40B4-BE49-F238E27FC236}">
                    <a16:creationId xmlns:a16="http://schemas.microsoft.com/office/drawing/2014/main" id="{30154170-AEBD-4A15-BAAE-FE7C4F90F5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18303" y="4986352"/>
                <a:ext cx="0" cy="5556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7" name="Line 3455">
                <a:extLst>
                  <a:ext uri="{FF2B5EF4-FFF2-40B4-BE49-F238E27FC236}">
                    <a16:creationId xmlns:a16="http://schemas.microsoft.com/office/drawing/2014/main" id="{2FD31DB8-CA67-49AA-BC6F-337A0AEEAA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56390" y="2470157"/>
                <a:ext cx="0" cy="571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8" name="Line 3456">
                <a:extLst>
                  <a:ext uri="{FF2B5EF4-FFF2-40B4-BE49-F238E27FC236}">
                    <a16:creationId xmlns:a16="http://schemas.microsoft.com/office/drawing/2014/main" id="{821BEF34-6B87-48D4-9989-273EE82E7B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56390" y="4986352"/>
                <a:ext cx="0" cy="5556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9" name="Line 3457">
                <a:extLst>
                  <a:ext uri="{FF2B5EF4-FFF2-40B4-BE49-F238E27FC236}">
                    <a16:creationId xmlns:a16="http://schemas.microsoft.com/office/drawing/2014/main" id="{DE1B9926-8D8F-48AA-8ACB-85E9859CB7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92890" y="2470157"/>
                <a:ext cx="0" cy="571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0" name="Line 3458">
                <a:extLst>
                  <a:ext uri="{FF2B5EF4-FFF2-40B4-BE49-F238E27FC236}">
                    <a16:creationId xmlns:a16="http://schemas.microsoft.com/office/drawing/2014/main" id="{F9B003C9-29B1-4CA8-A499-70298F9F0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92890" y="4986352"/>
                <a:ext cx="0" cy="5556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1" name="Line 3459">
                <a:extLst>
                  <a:ext uri="{FF2B5EF4-FFF2-40B4-BE49-F238E27FC236}">
                    <a16:creationId xmlns:a16="http://schemas.microsoft.com/office/drawing/2014/main" id="{F6A51BF6-7F46-4C95-9819-7BFE07FD7A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29390" y="2470157"/>
                <a:ext cx="0" cy="10001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2" name="Line 3460">
                <a:extLst>
                  <a:ext uri="{FF2B5EF4-FFF2-40B4-BE49-F238E27FC236}">
                    <a16:creationId xmlns:a16="http://schemas.microsoft.com/office/drawing/2014/main" id="{A2A5852C-8586-4E21-9873-BA63B21377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29390" y="4941902"/>
                <a:ext cx="0" cy="10001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3" name="Rectangle 3461">
                <a:extLst>
                  <a:ext uri="{FF2B5EF4-FFF2-40B4-BE49-F238E27FC236}">
                    <a16:creationId xmlns:a16="http://schemas.microsoft.com/office/drawing/2014/main" id="{3550C1FC-3C37-4220-A120-45AD56BC1D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8104" y="5091128"/>
                <a:ext cx="183667" cy="1715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0" lang="ja-JP" altLang="ja-JP" sz="1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700</a:t>
                </a:r>
                <a:endParaRPr kumimoji="0" lang="ja-JP" altLang="ja-JP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4" name="Line 3462">
                <a:extLst>
                  <a:ext uri="{FF2B5EF4-FFF2-40B4-BE49-F238E27FC236}">
                    <a16:creationId xmlns:a16="http://schemas.microsoft.com/office/drawing/2014/main" id="{C62938CF-F9DB-4684-B05A-DE8385E840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67478" y="2470157"/>
                <a:ext cx="0" cy="571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5" name="Line 3463">
                <a:extLst>
                  <a:ext uri="{FF2B5EF4-FFF2-40B4-BE49-F238E27FC236}">
                    <a16:creationId xmlns:a16="http://schemas.microsoft.com/office/drawing/2014/main" id="{A6F464B8-E45E-4C2A-A68D-F64043B311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67478" y="4986352"/>
                <a:ext cx="0" cy="5556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6" name="Line 3464">
                <a:extLst>
                  <a:ext uri="{FF2B5EF4-FFF2-40B4-BE49-F238E27FC236}">
                    <a16:creationId xmlns:a16="http://schemas.microsoft.com/office/drawing/2014/main" id="{737D67AB-B407-44D0-9C1F-DB88D87D10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3978" y="2470157"/>
                <a:ext cx="0" cy="571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7" name="Line 3465">
                <a:extLst>
                  <a:ext uri="{FF2B5EF4-FFF2-40B4-BE49-F238E27FC236}">
                    <a16:creationId xmlns:a16="http://schemas.microsoft.com/office/drawing/2014/main" id="{60950D3F-4B83-44FF-B264-0A3424F371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03978" y="4986352"/>
                <a:ext cx="0" cy="5556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8" name="Line 3466">
                <a:extLst>
                  <a:ext uri="{FF2B5EF4-FFF2-40B4-BE49-F238E27FC236}">
                    <a16:creationId xmlns:a16="http://schemas.microsoft.com/office/drawing/2014/main" id="{5B55DF5D-88BF-4BC3-BB2A-966DB9CF85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40478" y="2470157"/>
                <a:ext cx="0" cy="571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9" name="Line 3467">
                <a:extLst>
                  <a:ext uri="{FF2B5EF4-FFF2-40B4-BE49-F238E27FC236}">
                    <a16:creationId xmlns:a16="http://schemas.microsoft.com/office/drawing/2014/main" id="{4E128F27-9281-4D2C-B47F-B757D616BC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40478" y="4986352"/>
                <a:ext cx="0" cy="5556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0" name="Line 3468">
                <a:extLst>
                  <a:ext uri="{FF2B5EF4-FFF2-40B4-BE49-F238E27FC236}">
                    <a16:creationId xmlns:a16="http://schemas.microsoft.com/office/drawing/2014/main" id="{ACA320C2-42EB-4652-A55B-3EE2B60696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78565" y="2470157"/>
                <a:ext cx="0" cy="571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1" name="Line 3469">
                <a:extLst>
                  <a:ext uri="{FF2B5EF4-FFF2-40B4-BE49-F238E27FC236}">
                    <a16:creationId xmlns:a16="http://schemas.microsoft.com/office/drawing/2014/main" id="{F59D9FFD-D04B-4288-B31F-4CD2F78A9F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78565" y="4986352"/>
                <a:ext cx="0" cy="5556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2" name="Line 3470">
                <a:extLst>
                  <a:ext uri="{FF2B5EF4-FFF2-40B4-BE49-F238E27FC236}">
                    <a16:creationId xmlns:a16="http://schemas.microsoft.com/office/drawing/2014/main" id="{937B678A-6754-470F-8811-35EAFEAB66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15065" y="2470157"/>
                <a:ext cx="0" cy="7778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3" name="Line 3471">
                <a:extLst>
                  <a:ext uri="{FF2B5EF4-FFF2-40B4-BE49-F238E27FC236}">
                    <a16:creationId xmlns:a16="http://schemas.microsoft.com/office/drawing/2014/main" id="{0AFFA433-C6FE-4725-9666-6A208D2D4A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15065" y="4964128"/>
                <a:ext cx="0" cy="7778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4" name="Line 3472">
                <a:extLst>
                  <a:ext uri="{FF2B5EF4-FFF2-40B4-BE49-F238E27FC236}">
                    <a16:creationId xmlns:a16="http://schemas.microsoft.com/office/drawing/2014/main" id="{67B9547F-84FD-4F03-85F7-91F50F39C6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51565" y="2470157"/>
                <a:ext cx="0" cy="571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5" name="Line 3473">
                <a:extLst>
                  <a:ext uri="{FF2B5EF4-FFF2-40B4-BE49-F238E27FC236}">
                    <a16:creationId xmlns:a16="http://schemas.microsoft.com/office/drawing/2014/main" id="{CC671EA2-E79F-406E-8C45-141AF360D9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51565" y="4986352"/>
                <a:ext cx="0" cy="5556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6" name="Line 3474">
                <a:extLst>
                  <a:ext uri="{FF2B5EF4-FFF2-40B4-BE49-F238E27FC236}">
                    <a16:creationId xmlns:a16="http://schemas.microsoft.com/office/drawing/2014/main" id="{1560AF78-BF26-42B0-840B-4EC6141DF6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9653" y="2470157"/>
                <a:ext cx="0" cy="571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7" name="Line 3475">
                <a:extLst>
                  <a:ext uri="{FF2B5EF4-FFF2-40B4-BE49-F238E27FC236}">
                    <a16:creationId xmlns:a16="http://schemas.microsoft.com/office/drawing/2014/main" id="{2CF0144F-73F4-4FBE-8E27-33A29F98C0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89653" y="4986352"/>
                <a:ext cx="0" cy="5556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8" name="Line 3476">
                <a:extLst>
                  <a:ext uri="{FF2B5EF4-FFF2-40B4-BE49-F238E27FC236}">
                    <a16:creationId xmlns:a16="http://schemas.microsoft.com/office/drawing/2014/main" id="{151EEF74-F1C7-4533-B4E8-53EF933D63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24565" y="2470157"/>
                <a:ext cx="0" cy="571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9" name="Line 3477">
                <a:extLst>
                  <a:ext uri="{FF2B5EF4-FFF2-40B4-BE49-F238E27FC236}">
                    <a16:creationId xmlns:a16="http://schemas.microsoft.com/office/drawing/2014/main" id="{4DFFFCE2-3165-421E-88B8-4F4362D9E4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24565" y="4986352"/>
                <a:ext cx="0" cy="5556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0" name="Line 3478">
                <a:extLst>
                  <a:ext uri="{FF2B5EF4-FFF2-40B4-BE49-F238E27FC236}">
                    <a16:creationId xmlns:a16="http://schemas.microsoft.com/office/drawing/2014/main" id="{8CF4577B-6585-433B-AA6E-3E2F4D8227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2653" y="2470157"/>
                <a:ext cx="0" cy="571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1" name="Line 3479">
                <a:extLst>
                  <a:ext uri="{FF2B5EF4-FFF2-40B4-BE49-F238E27FC236}">
                    <a16:creationId xmlns:a16="http://schemas.microsoft.com/office/drawing/2014/main" id="{26ECB26E-45EC-4279-9592-03CDF3D08F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62653" y="4986352"/>
                <a:ext cx="0" cy="5556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2" name="Line 3480">
                <a:extLst>
                  <a:ext uri="{FF2B5EF4-FFF2-40B4-BE49-F238E27FC236}">
                    <a16:creationId xmlns:a16="http://schemas.microsoft.com/office/drawing/2014/main" id="{1A47E04C-56CA-40C5-958A-D34C90D5F9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00740" y="2470157"/>
                <a:ext cx="0" cy="10001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3" name="Line 3481">
                <a:extLst>
                  <a:ext uri="{FF2B5EF4-FFF2-40B4-BE49-F238E27FC236}">
                    <a16:creationId xmlns:a16="http://schemas.microsoft.com/office/drawing/2014/main" id="{11EF560E-E020-45C5-9A0E-B525DBE120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00740" y="4941902"/>
                <a:ext cx="0" cy="10001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4" name="Rectangle 3482">
                <a:extLst>
                  <a:ext uri="{FF2B5EF4-FFF2-40B4-BE49-F238E27FC236}">
                    <a16:creationId xmlns:a16="http://schemas.microsoft.com/office/drawing/2014/main" id="{38168E90-CAAD-4175-B3EA-063E5A61CF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19454" y="5091128"/>
                <a:ext cx="183667" cy="1715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0" lang="ja-JP" altLang="ja-JP" sz="1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600</a:t>
                </a:r>
                <a:endParaRPr kumimoji="0" lang="ja-JP" altLang="ja-JP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5" name="Line 3483">
                <a:extLst>
                  <a:ext uri="{FF2B5EF4-FFF2-40B4-BE49-F238E27FC236}">
                    <a16:creationId xmlns:a16="http://schemas.microsoft.com/office/drawing/2014/main" id="{43713BD1-01A2-4EEB-8DF3-099FE1670B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35653" y="2470157"/>
                <a:ext cx="0" cy="571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6" name="Line 3484">
                <a:extLst>
                  <a:ext uri="{FF2B5EF4-FFF2-40B4-BE49-F238E27FC236}">
                    <a16:creationId xmlns:a16="http://schemas.microsoft.com/office/drawing/2014/main" id="{C7B721A9-C2AA-4598-AFBC-B524FF7A7A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35653" y="4986352"/>
                <a:ext cx="0" cy="5556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7" name="Line 3485">
                <a:extLst>
                  <a:ext uri="{FF2B5EF4-FFF2-40B4-BE49-F238E27FC236}">
                    <a16:creationId xmlns:a16="http://schemas.microsoft.com/office/drawing/2014/main" id="{C3125418-4756-412E-AED0-DB8EDDEC5C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73740" y="2470157"/>
                <a:ext cx="0" cy="571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8" name="Line 3486">
                <a:extLst>
                  <a:ext uri="{FF2B5EF4-FFF2-40B4-BE49-F238E27FC236}">
                    <a16:creationId xmlns:a16="http://schemas.microsoft.com/office/drawing/2014/main" id="{0BC8E2B1-D6BA-4B3F-A8D3-12091ADCF2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73740" y="4986352"/>
                <a:ext cx="0" cy="5556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9" name="Line 3487">
                <a:extLst>
                  <a:ext uri="{FF2B5EF4-FFF2-40B4-BE49-F238E27FC236}">
                    <a16:creationId xmlns:a16="http://schemas.microsoft.com/office/drawing/2014/main" id="{4D7F7A20-38CB-4C11-9482-551BA4055C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11828" y="2470157"/>
                <a:ext cx="0" cy="571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0" name="Line 3488">
                <a:extLst>
                  <a:ext uri="{FF2B5EF4-FFF2-40B4-BE49-F238E27FC236}">
                    <a16:creationId xmlns:a16="http://schemas.microsoft.com/office/drawing/2014/main" id="{C62FC530-32A2-4431-A529-98CCD0CCF4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11828" y="4986352"/>
                <a:ext cx="0" cy="5556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1" name="Line 3489">
                <a:extLst>
                  <a:ext uri="{FF2B5EF4-FFF2-40B4-BE49-F238E27FC236}">
                    <a16:creationId xmlns:a16="http://schemas.microsoft.com/office/drawing/2014/main" id="{A27EA7C0-112D-41F6-BC24-6521A2A657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46740" y="2470157"/>
                <a:ext cx="0" cy="571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2" name="Line 3490">
                <a:extLst>
                  <a:ext uri="{FF2B5EF4-FFF2-40B4-BE49-F238E27FC236}">
                    <a16:creationId xmlns:a16="http://schemas.microsoft.com/office/drawing/2014/main" id="{D60A19DE-CBC6-4DC7-834E-AF21787F04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46740" y="4986352"/>
                <a:ext cx="0" cy="5556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3" name="Line 3491">
                <a:extLst>
                  <a:ext uri="{FF2B5EF4-FFF2-40B4-BE49-F238E27FC236}">
                    <a16:creationId xmlns:a16="http://schemas.microsoft.com/office/drawing/2014/main" id="{19465D85-C75F-46DE-ADAE-3CB7478E2B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84828" y="2470157"/>
                <a:ext cx="0" cy="7778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4" name="Line 3492">
                <a:extLst>
                  <a:ext uri="{FF2B5EF4-FFF2-40B4-BE49-F238E27FC236}">
                    <a16:creationId xmlns:a16="http://schemas.microsoft.com/office/drawing/2014/main" id="{44272771-A9F3-4ADD-B044-68F5F4ECD1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84828" y="4964127"/>
                <a:ext cx="0" cy="7778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5" name="Line 3494">
                <a:extLst>
                  <a:ext uri="{FF2B5EF4-FFF2-40B4-BE49-F238E27FC236}">
                    <a16:creationId xmlns:a16="http://schemas.microsoft.com/office/drawing/2014/main" id="{211EB1EA-39EA-41AD-82C6-55FF03A4B6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3240" y="2482857"/>
                <a:ext cx="0" cy="254794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6" name="Line 3495">
                <a:extLst>
                  <a:ext uri="{FF2B5EF4-FFF2-40B4-BE49-F238E27FC236}">
                    <a16:creationId xmlns:a16="http://schemas.microsoft.com/office/drawing/2014/main" id="{CE11B208-269D-4C51-95D0-DE18C0F1E4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27990" y="5018102"/>
                <a:ext cx="100013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7" name="Rectangle 3496">
                <a:extLst>
                  <a:ext uri="{FF2B5EF4-FFF2-40B4-BE49-F238E27FC236}">
                    <a16:creationId xmlns:a16="http://schemas.microsoft.com/office/drawing/2014/main" id="{83E9E650-2385-4CCB-8A7F-AA1B8F713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93459" y="4945077"/>
                <a:ext cx="193507" cy="1715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0" lang="ja-JP" altLang="ja-JP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-1.0</a:t>
                </a:r>
                <a:endParaRPr kumimoji="0" lang="ja-JP" altLang="ja-JP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8" name="Line 3497">
                <a:extLst>
                  <a:ext uri="{FF2B5EF4-FFF2-40B4-BE49-F238E27FC236}">
                    <a16:creationId xmlns:a16="http://schemas.microsoft.com/office/drawing/2014/main" id="{D6B9F992-4BEC-4FFA-97AF-747E46A6CE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27990" y="4765688"/>
                <a:ext cx="100013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9" name="Rectangle 3498">
                <a:extLst>
                  <a:ext uri="{FF2B5EF4-FFF2-40B4-BE49-F238E27FC236}">
                    <a16:creationId xmlns:a16="http://schemas.microsoft.com/office/drawing/2014/main" id="{8A0A6D9E-F808-4E76-9597-9110B43709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93459" y="4692663"/>
                <a:ext cx="193507" cy="1715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0" lang="ja-JP" altLang="ja-JP" sz="1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-0.8</a:t>
                </a:r>
                <a:endParaRPr kumimoji="0" lang="ja-JP" altLang="ja-JP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0" name="Line 3499">
                <a:extLst>
                  <a:ext uri="{FF2B5EF4-FFF2-40B4-BE49-F238E27FC236}">
                    <a16:creationId xmlns:a16="http://schemas.microsoft.com/office/drawing/2014/main" id="{2BF626E5-8F02-4A41-9180-53D7AADBF1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27990" y="4513276"/>
                <a:ext cx="100013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1" name="Rectangle 3500">
                <a:extLst>
                  <a:ext uri="{FF2B5EF4-FFF2-40B4-BE49-F238E27FC236}">
                    <a16:creationId xmlns:a16="http://schemas.microsoft.com/office/drawing/2014/main" id="{88C353F2-2C37-4B19-9E5D-8A293EF093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93459" y="4440251"/>
                <a:ext cx="193507" cy="1715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0" lang="ja-JP" altLang="ja-JP" sz="1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-0.6</a:t>
                </a:r>
                <a:endParaRPr kumimoji="0" lang="ja-JP" altLang="ja-JP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2" name="Line 3501">
                <a:extLst>
                  <a:ext uri="{FF2B5EF4-FFF2-40B4-BE49-F238E27FC236}">
                    <a16:creationId xmlns:a16="http://schemas.microsoft.com/office/drawing/2014/main" id="{F1B0D961-C794-4782-B2DA-6C097A8790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27990" y="4260862"/>
                <a:ext cx="100013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3" name="Rectangle 3502">
                <a:extLst>
                  <a:ext uri="{FF2B5EF4-FFF2-40B4-BE49-F238E27FC236}">
                    <a16:creationId xmlns:a16="http://schemas.microsoft.com/office/drawing/2014/main" id="{1D84037A-D8D3-4678-9DB4-632BA46031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93459" y="4187837"/>
                <a:ext cx="193507" cy="1715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0" lang="ja-JP" altLang="ja-JP" sz="1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-0.4</a:t>
                </a:r>
                <a:endParaRPr kumimoji="0" lang="ja-JP" altLang="ja-JP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4" name="Line 3503">
                <a:extLst>
                  <a:ext uri="{FF2B5EF4-FFF2-40B4-BE49-F238E27FC236}">
                    <a16:creationId xmlns:a16="http://schemas.microsoft.com/office/drawing/2014/main" id="{0E19B252-8DE6-464C-B94A-1EA35D05EC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27990" y="4008450"/>
                <a:ext cx="100013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5" name="Rectangle 3504">
                <a:extLst>
                  <a:ext uri="{FF2B5EF4-FFF2-40B4-BE49-F238E27FC236}">
                    <a16:creationId xmlns:a16="http://schemas.microsoft.com/office/drawing/2014/main" id="{E0827A36-B2E3-49C1-884E-6AEC2287FE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93459" y="3935424"/>
                <a:ext cx="193507" cy="1715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0" lang="ja-JP" altLang="ja-JP" sz="1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-0.2</a:t>
                </a:r>
                <a:endParaRPr kumimoji="0" lang="ja-JP" altLang="ja-JP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6" name="Line 3505">
                <a:extLst>
                  <a:ext uri="{FF2B5EF4-FFF2-40B4-BE49-F238E27FC236}">
                    <a16:creationId xmlns:a16="http://schemas.microsoft.com/office/drawing/2014/main" id="{781D422B-1EDA-425D-8DD1-1E5B22907C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27990" y="3756036"/>
                <a:ext cx="100013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7" name="Rectangle 3506">
                <a:extLst>
                  <a:ext uri="{FF2B5EF4-FFF2-40B4-BE49-F238E27FC236}">
                    <a16:creationId xmlns:a16="http://schemas.microsoft.com/office/drawing/2014/main" id="{DA11ECEC-30B9-4854-AD52-FAD3F34648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33303" y="3683011"/>
                <a:ext cx="153056" cy="1715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0" lang="ja-JP" altLang="ja-JP" sz="1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</a:t>
                </a:r>
                <a:endParaRPr kumimoji="0" lang="ja-JP" altLang="ja-JP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8" name="Line 3507">
                <a:extLst>
                  <a:ext uri="{FF2B5EF4-FFF2-40B4-BE49-F238E27FC236}">
                    <a16:creationId xmlns:a16="http://schemas.microsoft.com/office/drawing/2014/main" id="{4AD32CD0-F234-43B4-88C4-1123056BF6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27990" y="3505210"/>
                <a:ext cx="100013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9" name="Rectangle 3508">
                <a:extLst>
                  <a:ext uri="{FF2B5EF4-FFF2-40B4-BE49-F238E27FC236}">
                    <a16:creationId xmlns:a16="http://schemas.microsoft.com/office/drawing/2014/main" id="{313257FA-5F04-40B5-A8FA-7A605DB897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33303" y="3432185"/>
                <a:ext cx="153056" cy="1715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0" lang="ja-JP" altLang="ja-JP" sz="1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0.2</a:t>
                </a:r>
                <a:endParaRPr kumimoji="0" lang="ja-JP" altLang="ja-JP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0" name="Line 3509">
                <a:extLst>
                  <a:ext uri="{FF2B5EF4-FFF2-40B4-BE49-F238E27FC236}">
                    <a16:creationId xmlns:a16="http://schemas.microsoft.com/office/drawing/2014/main" id="{6BE28AEC-6692-49A1-BC47-9209B76EBF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27990" y="3251210"/>
                <a:ext cx="100013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1" name="Rectangle 3510">
                <a:extLst>
                  <a:ext uri="{FF2B5EF4-FFF2-40B4-BE49-F238E27FC236}">
                    <a16:creationId xmlns:a16="http://schemas.microsoft.com/office/drawing/2014/main" id="{CD797444-CD58-4FDE-A39F-3A8FFA0608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33303" y="3178184"/>
                <a:ext cx="153056" cy="1715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0" lang="ja-JP" altLang="ja-JP" sz="1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0.4</a:t>
                </a:r>
                <a:endParaRPr kumimoji="0" lang="ja-JP" altLang="ja-JP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2" name="Line 3511">
                <a:extLst>
                  <a:ext uri="{FF2B5EF4-FFF2-40B4-BE49-F238E27FC236}">
                    <a16:creationId xmlns:a16="http://schemas.microsoft.com/office/drawing/2014/main" id="{5BFB863E-9D91-434A-93AD-7FBA4463F3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27990" y="2998797"/>
                <a:ext cx="100013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3" name="Rectangle 3512">
                <a:extLst>
                  <a:ext uri="{FF2B5EF4-FFF2-40B4-BE49-F238E27FC236}">
                    <a16:creationId xmlns:a16="http://schemas.microsoft.com/office/drawing/2014/main" id="{079E1BA8-1040-400A-80E2-7545911E39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33303" y="2925771"/>
                <a:ext cx="153056" cy="1715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0" lang="ja-JP" altLang="ja-JP" sz="1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0.6</a:t>
                </a:r>
                <a:endParaRPr kumimoji="0" lang="ja-JP" altLang="ja-JP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4" name="Line 3513">
                <a:extLst>
                  <a:ext uri="{FF2B5EF4-FFF2-40B4-BE49-F238E27FC236}">
                    <a16:creationId xmlns:a16="http://schemas.microsoft.com/office/drawing/2014/main" id="{34FE127A-171F-46F9-8F3F-B21EB50C7F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27990" y="2746383"/>
                <a:ext cx="100013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5" name="Rectangle 3514">
                <a:extLst>
                  <a:ext uri="{FF2B5EF4-FFF2-40B4-BE49-F238E27FC236}">
                    <a16:creationId xmlns:a16="http://schemas.microsoft.com/office/drawing/2014/main" id="{F1C32203-2714-4EFD-81C1-F70FC3D63D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33305" y="2673358"/>
                <a:ext cx="153056" cy="1715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0" lang="ja-JP" altLang="ja-JP" sz="1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0.8</a:t>
                </a:r>
                <a:endParaRPr kumimoji="0" lang="ja-JP" altLang="ja-JP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6" name="Line 3515">
                <a:extLst>
                  <a:ext uri="{FF2B5EF4-FFF2-40B4-BE49-F238E27FC236}">
                    <a16:creationId xmlns:a16="http://schemas.microsoft.com/office/drawing/2014/main" id="{03913DE9-A89D-4CAC-B409-76154ACF54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27991" y="2493970"/>
                <a:ext cx="100013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7" name="Rectangle 3516">
                <a:extLst>
                  <a:ext uri="{FF2B5EF4-FFF2-40B4-BE49-F238E27FC236}">
                    <a16:creationId xmlns:a16="http://schemas.microsoft.com/office/drawing/2014/main" id="{C5FB8D71-519A-4EAC-81F1-A61B372218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33303" y="2420945"/>
                <a:ext cx="153056" cy="1715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0" lang="ja-JP" altLang="ja-JP" sz="1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1.0</a:t>
                </a:r>
                <a:endParaRPr kumimoji="0" lang="ja-JP" altLang="ja-JP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8" name="Freeform 3537">
                <a:extLst>
                  <a:ext uri="{FF2B5EF4-FFF2-40B4-BE49-F238E27FC236}">
                    <a16:creationId xmlns:a16="http://schemas.microsoft.com/office/drawing/2014/main" id="{C00A3DCE-36EF-4A15-A248-6A3AEF579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4828" y="2493970"/>
                <a:ext cx="1550988" cy="1250954"/>
              </a:xfrm>
              <a:custGeom>
                <a:avLst/>
                <a:gdLst>
                  <a:gd name="T0" fmla="*/ 12 w 977"/>
                  <a:gd name="T1" fmla="*/ 787 h 788"/>
                  <a:gd name="T2" fmla="*/ 28 w 977"/>
                  <a:gd name="T3" fmla="*/ 786 h 788"/>
                  <a:gd name="T4" fmla="*/ 43 w 977"/>
                  <a:gd name="T5" fmla="*/ 785 h 788"/>
                  <a:gd name="T6" fmla="*/ 60 w 977"/>
                  <a:gd name="T7" fmla="*/ 783 h 788"/>
                  <a:gd name="T8" fmla="*/ 76 w 977"/>
                  <a:gd name="T9" fmla="*/ 781 h 788"/>
                  <a:gd name="T10" fmla="*/ 91 w 977"/>
                  <a:gd name="T11" fmla="*/ 780 h 788"/>
                  <a:gd name="T12" fmla="*/ 108 w 977"/>
                  <a:gd name="T13" fmla="*/ 778 h 788"/>
                  <a:gd name="T14" fmla="*/ 123 w 977"/>
                  <a:gd name="T15" fmla="*/ 776 h 788"/>
                  <a:gd name="T16" fmla="*/ 139 w 977"/>
                  <a:gd name="T17" fmla="*/ 774 h 788"/>
                  <a:gd name="T18" fmla="*/ 155 w 977"/>
                  <a:gd name="T19" fmla="*/ 772 h 788"/>
                  <a:gd name="T20" fmla="*/ 171 w 977"/>
                  <a:gd name="T21" fmla="*/ 770 h 788"/>
                  <a:gd name="T22" fmla="*/ 186 w 977"/>
                  <a:gd name="T23" fmla="*/ 768 h 788"/>
                  <a:gd name="T24" fmla="*/ 203 w 977"/>
                  <a:gd name="T25" fmla="*/ 766 h 788"/>
                  <a:gd name="T26" fmla="*/ 218 w 977"/>
                  <a:gd name="T27" fmla="*/ 763 h 788"/>
                  <a:gd name="T28" fmla="*/ 234 w 977"/>
                  <a:gd name="T29" fmla="*/ 762 h 788"/>
                  <a:gd name="T30" fmla="*/ 251 w 977"/>
                  <a:gd name="T31" fmla="*/ 759 h 788"/>
                  <a:gd name="T32" fmla="*/ 266 w 977"/>
                  <a:gd name="T33" fmla="*/ 757 h 788"/>
                  <a:gd name="T34" fmla="*/ 282 w 977"/>
                  <a:gd name="T35" fmla="*/ 754 h 788"/>
                  <a:gd name="T36" fmla="*/ 298 w 977"/>
                  <a:gd name="T37" fmla="*/ 751 h 788"/>
                  <a:gd name="T38" fmla="*/ 314 w 977"/>
                  <a:gd name="T39" fmla="*/ 748 h 788"/>
                  <a:gd name="T40" fmla="*/ 329 w 977"/>
                  <a:gd name="T41" fmla="*/ 745 h 788"/>
                  <a:gd name="T42" fmla="*/ 346 w 977"/>
                  <a:gd name="T43" fmla="*/ 742 h 788"/>
                  <a:gd name="T44" fmla="*/ 361 w 977"/>
                  <a:gd name="T45" fmla="*/ 738 h 788"/>
                  <a:gd name="T46" fmla="*/ 377 w 977"/>
                  <a:gd name="T47" fmla="*/ 736 h 788"/>
                  <a:gd name="T48" fmla="*/ 393 w 977"/>
                  <a:gd name="T49" fmla="*/ 732 h 788"/>
                  <a:gd name="T50" fmla="*/ 409 w 977"/>
                  <a:gd name="T51" fmla="*/ 728 h 788"/>
                  <a:gd name="T52" fmla="*/ 424 w 977"/>
                  <a:gd name="T53" fmla="*/ 724 h 788"/>
                  <a:gd name="T54" fmla="*/ 441 w 977"/>
                  <a:gd name="T55" fmla="*/ 720 h 788"/>
                  <a:gd name="T56" fmla="*/ 457 w 977"/>
                  <a:gd name="T57" fmla="*/ 715 h 788"/>
                  <a:gd name="T58" fmla="*/ 472 w 977"/>
                  <a:gd name="T59" fmla="*/ 711 h 788"/>
                  <a:gd name="T60" fmla="*/ 488 w 977"/>
                  <a:gd name="T61" fmla="*/ 706 h 788"/>
                  <a:gd name="T62" fmla="*/ 504 w 977"/>
                  <a:gd name="T63" fmla="*/ 701 h 788"/>
                  <a:gd name="T64" fmla="*/ 520 w 977"/>
                  <a:gd name="T65" fmla="*/ 695 h 788"/>
                  <a:gd name="T66" fmla="*/ 535 w 977"/>
                  <a:gd name="T67" fmla="*/ 689 h 788"/>
                  <a:gd name="T68" fmla="*/ 552 w 977"/>
                  <a:gd name="T69" fmla="*/ 684 h 788"/>
                  <a:gd name="T70" fmla="*/ 567 w 977"/>
                  <a:gd name="T71" fmla="*/ 677 h 788"/>
                  <a:gd name="T72" fmla="*/ 583 w 977"/>
                  <a:gd name="T73" fmla="*/ 670 h 788"/>
                  <a:gd name="T74" fmla="*/ 599 w 977"/>
                  <a:gd name="T75" fmla="*/ 663 h 788"/>
                  <a:gd name="T76" fmla="*/ 615 w 977"/>
                  <a:gd name="T77" fmla="*/ 656 h 788"/>
                  <a:gd name="T78" fmla="*/ 630 w 977"/>
                  <a:gd name="T79" fmla="*/ 647 h 788"/>
                  <a:gd name="T80" fmla="*/ 647 w 977"/>
                  <a:gd name="T81" fmla="*/ 639 h 788"/>
                  <a:gd name="T82" fmla="*/ 663 w 977"/>
                  <a:gd name="T83" fmla="*/ 629 h 788"/>
                  <a:gd name="T84" fmla="*/ 678 w 977"/>
                  <a:gd name="T85" fmla="*/ 619 h 788"/>
                  <a:gd name="T86" fmla="*/ 695 w 977"/>
                  <a:gd name="T87" fmla="*/ 608 h 788"/>
                  <a:gd name="T88" fmla="*/ 710 w 977"/>
                  <a:gd name="T89" fmla="*/ 596 h 788"/>
                  <a:gd name="T90" fmla="*/ 726 w 977"/>
                  <a:gd name="T91" fmla="*/ 584 h 788"/>
                  <a:gd name="T92" fmla="*/ 742 w 977"/>
                  <a:gd name="T93" fmla="*/ 570 h 788"/>
                  <a:gd name="T94" fmla="*/ 758 w 977"/>
                  <a:gd name="T95" fmla="*/ 555 h 788"/>
                  <a:gd name="T96" fmla="*/ 773 w 977"/>
                  <a:gd name="T97" fmla="*/ 539 h 788"/>
                  <a:gd name="T98" fmla="*/ 790 w 977"/>
                  <a:gd name="T99" fmla="*/ 520 h 788"/>
                  <a:gd name="T100" fmla="*/ 805 w 977"/>
                  <a:gd name="T101" fmla="*/ 501 h 788"/>
                  <a:gd name="T102" fmla="*/ 821 w 977"/>
                  <a:gd name="T103" fmla="*/ 479 h 788"/>
                  <a:gd name="T104" fmla="*/ 837 w 977"/>
                  <a:gd name="T105" fmla="*/ 454 h 788"/>
                  <a:gd name="T106" fmla="*/ 853 w 977"/>
                  <a:gd name="T107" fmla="*/ 427 h 788"/>
                  <a:gd name="T108" fmla="*/ 869 w 977"/>
                  <a:gd name="T109" fmla="*/ 396 h 788"/>
                  <a:gd name="T110" fmla="*/ 885 w 977"/>
                  <a:gd name="T111" fmla="*/ 361 h 788"/>
                  <a:gd name="T112" fmla="*/ 901 w 977"/>
                  <a:gd name="T113" fmla="*/ 320 h 788"/>
                  <a:gd name="T114" fmla="*/ 916 w 977"/>
                  <a:gd name="T115" fmla="*/ 274 h 788"/>
                  <a:gd name="T116" fmla="*/ 933 w 977"/>
                  <a:gd name="T117" fmla="*/ 219 h 788"/>
                  <a:gd name="T118" fmla="*/ 948 w 977"/>
                  <a:gd name="T119" fmla="*/ 155 h 788"/>
                  <a:gd name="T120" fmla="*/ 964 w 977"/>
                  <a:gd name="T121" fmla="*/ 77 h 788"/>
                  <a:gd name="T122" fmla="*/ 977 w 977"/>
                  <a:gd name="T123" fmla="*/ 0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77" h="788">
                    <a:moveTo>
                      <a:pt x="0" y="788"/>
                    </a:moveTo>
                    <a:lnTo>
                      <a:pt x="4" y="787"/>
                    </a:lnTo>
                    <a:lnTo>
                      <a:pt x="8" y="787"/>
                    </a:lnTo>
                    <a:lnTo>
                      <a:pt x="12" y="787"/>
                    </a:lnTo>
                    <a:lnTo>
                      <a:pt x="16" y="787"/>
                    </a:lnTo>
                    <a:lnTo>
                      <a:pt x="20" y="787"/>
                    </a:lnTo>
                    <a:lnTo>
                      <a:pt x="24" y="787"/>
                    </a:lnTo>
                    <a:lnTo>
                      <a:pt x="28" y="786"/>
                    </a:lnTo>
                    <a:lnTo>
                      <a:pt x="32" y="786"/>
                    </a:lnTo>
                    <a:lnTo>
                      <a:pt x="36" y="785"/>
                    </a:lnTo>
                    <a:lnTo>
                      <a:pt x="39" y="785"/>
                    </a:lnTo>
                    <a:lnTo>
                      <a:pt x="43" y="785"/>
                    </a:lnTo>
                    <a:lnTo>
                      <a:pt x="48" y="784"/>
                    </a:lnTo>
                    <a:lnTo>
                      <a:pt x="52" y="784"/>
                    </a:lnTo>
                    <a:lnTo>
                      <a:pt x="56" y="784"/>
                    </a:lnTo>
                    <a:lnTo>
                      <a:pt x="60" y="783"/>
                    </a:lnTo>
                    <a:lnTo>
                      <a:pt x="63" y="783"/>
                    </a:lnTo>
                    <a:lnTo>
                      <a:pt x="67" y="782"/>
                    </a:lnTo>
                    <a:lnTo>
                      <a:pt x="71" y="782"/>
                    </a:lnTo>
                    <a:lnTo>
                      <a:pt x="76" y="781"/>
                    </a:lnTo>
                    <a:lnTo>
                      <a:pt x="80" y="781"/>
                    </a:lnTo>
                    <a:lnTo>
                      <a:pt x="84" y="781"/>
                    </a:lnTo>
                    <a:lnTo>
                      <a:pt x="87" y="780"/>
                    </a:lnTo>
                    <a:lnTo>
                      <a:pt x="91" y="780"/>
                    </a:lnTo>
                    <a:lnTo>
                      <a:pt x="95" y="779"/>
                    </a:lnTo>
                    <a:lnTo>
                      <a:pt x="99" y="779"/>
                    </a:lnTo>
                    <a:lnTo>
                      <a:pt x="104" y="778"/>
                    </a:lnTo>
                    <a:lnTo>
                      <a:pt x="108" y="778"/>
                    </a:lnTo>
                    <a:lnTo>
                      <a:pt x="111" y="777"/>
                    </a:lnTo>
                    <a:lnTo>
                      <a:pt x="115" y="777"/>
                    </a:lnTo>
                    <a:lnTo>
                      <a:pt x="119" y="777"/>
                    </a:lnTo>
                    <a:lnTo>
                      <a:pt x="123" y="776"/>
                    </a:lnTo>
                    <a:lnTo>
                      <a:pt x="127" y="776"/>
                    </a:lnTo>
                    <a:lnTo>
                      <a:pt x="131" y="775"/>
                    </a:lnTo>
                    <a:lnTo>
                      <a:pt x="135" y="775"/>
                    </a:lnTo>
                    <a:lnTo>
                      <a:pt x="139" y="774"/>
                    </a:lnTo>
                    <a:lnTo>
                      <a:pt x="143" y="774"/>
                    </a:lnTo>
                    <a:lnTo>
                      <a:pt x="147" y="773"/>
                    </a:lnTo>
                    <a:lnTo>
                      <a:pt x="151" y="773"/>
                    </a:lnTo>
                    <a:lnTo>
                      <a:pt x="155" y="772"/>
                    </a:lnTo>
                    <a:lnTo>
                      <a:pt x="158" y="772"/>
                    </a:lnTo>
                    <a:lnTo>
                      <a:pt x="163" y="771"/>
                    </a:lnTo>
                    <a:lnTo>
                      <a:pt x="167" y="771"/>
                    </a:lnTo>
                    <a:lnTo>
                      <a:pt x="171" y="770"/>
                    </a:lnTo>
                    <a:lnTo>
                      <a:pt x="175" y="770"/>
                    </a:lnTo>
                    <a:lnTo>
                      <a:pt x="179" y="769"/>
                    </a:lnTo>
                    <a:lnTo>
                      <a:pt x="182" y="768"/>
                    </a:lnTo>
                    <a:lnTo>
                      <a:pt x="186" y="768"/>
                    </a:lnTo>
                    <a:lnTo>
                      <a:pt x="190" y="767"/>
                    </a:lnTo>
                    <a:lnTo>
                      <a:pt x="195" y="767"/>
                    </a:lnTo>
                    <a:lnTo>
                      <a:pt x="199" y="766"/>
                    </a:lnTo>
                    <a:lnTo>
                      <a:pt x="203" y="766"/>
                    </a:lnTo>
                    <a:lnTo>
                      <a:pt x="206" y="765"/>
                    </a:lnTo>
                    <a:lnTo>
                      <a:pt x="210" y="765"/>
                    </a:lnTo>
                    <a:lnTo>
                      <a:pt x="214" y="764"/>
                    </a:lnTo>
                    <a:lnTo>
                      <a:pt x="218" y="763"/>
                    </a:lnTo>
                    <a:lnTo>
                      <a:pt x="223" y="763"/>
                    </a:lnTo>
                    <a:lnTo>
                      <a:pt x="227" y="762"/>
                    </a:lnTo>
                    <a:lnTo>
                      <a:pt x="230" y="762"/>
                    </a:lnTo>
                    <a:lnTo>
                      <a:pt x="234" y="762"/>
                    </a:lnTo>
                    <a:lnTo>
                      <a:pt x="238" y="761"/>
                    </a:lnTo>
                    <a:lnTo>
                      <a:pt x="242" y="761"/>
                    </a:lnTo>
                    <a:lnTo>
                      <a:pt x="246" y="760"/>
                    </a:lnTo>
                    <a:lnTo>
                      <a:pt x="251" y="759"/>
                    </a:lnTo>
                    <a:lnTo>
                      <a:pt x="254" y="759"/>
                    </a:lnTo>
                    <a:lnTo>
                      <a:pt x="258" y="758"/>
                    </a:lnTo>
                    <a:lnTo>
                      <a:pt x="262" y="757"/>
                    </a:lnTo>
                    <a:lnTo>
                      <a:pt x="266" y="757"/>
                    </a:lnTo>
                    <a:lnTo>
                      <a:pt x="270" y="756"/>
                    </a:lnTo>
                    <a:lnTo>
                      <a:pt x="274" y="755"/>
                    </a:lnTo>
                    <a:lnTo>
                      <a:pt x="277" y="755"/>
                    </a:lnTo>
                    <a:lnTo>
                      <a:pt x="282" y="754"/>
                    </a:lnTo>
                    <a:lnTo>
                      <a:pt x="286" y="753"/>
                    </a:lnTo>
                    <a:lnTo>
                      <a:pt x="290" y="753"/>
                    </a:lnTo>
                    <a:lnTo>
                      <a:pt x="294" y="752"/>
                    </a:lnTo>
                    <a:lnTo>
                      <a:pt x="298" y="751"/>
                    </a:lnTo>
                    <a:lnTo>
                      <a:pt x="301" y="750"/>
                    </a:lnTo>
                    <a:lnTo>
                      <a:pt x="305" y="750"/>
                    </a:lnTo>
                    <a:lnTo>
                      <a:pt x="310" y="749"/>
                    </a:lnTo>
                    <a:lnTo>
                      <a:pt x="314" y="748"/>
                    </a:lnTo>
                    <a:lnTo>
                      <a:pt x="318" y="747"/>
                    </a:lnTo>
                    <a:lnTo>
                      <a:pt x="322" y="747"/>
                    </a:lnTo>
                    <a:lnTo>
                      <a:pt x="325" y="746"/>
                    </a:lnTo>
                    <a:lnTo>
                      <a:pt x="329" y="745"/>
                    </a:lnTo>
                    <a:lnTo>
                      <a:pt x="333" y="744"/>
                    </a:lnTo>
                    <a:lnTo>
                      <a:pt x="337" y="743"/>
                    </a:lnTo>
                    <a:lnTo>
                      <a:pt x="342" y="743"/>
                    </a:lnTo>
                    <a:lnTo>
                      <a:pt x="346" y="742"/>
                    </a:lnTo>
                    <a:lnTo>
                      <a:pt x="349" y="741"/>
                    </a:lnTo>
                    <a:lnTo>
                      <a:pt x="353" y="740"/>
                    </a:lnTo>
                    <a:lnTo>
                      <a:pt x="357" y="739"/>
                    </a:lnTo>
                    <a:lnTo>
                      <a:pt x="361" y="738"/>
                    </a:lnTo>
                    <a:lnTo>
                      <a:pt x="365" y="737"/>
                    </a:lnTo>
                    <a:lnTo>
                      <a:pt x="370" y="737"/>
                    </a:lnTo>
                    <a:lnTo>
                      <a:pt x="373" y="737"/>
                    </a:lnTo>
                    <a:lnTo>
                      <a:pt x="377" y="736"/>
                    </a:lnTo>
                    <a:lnTo>
                      <a:pt x="381" y="735"/>
                    </a:lnTo>
                    <a:lnTo>
                      <a:pt x="385" y="734"/>
                    </a:lnTo>
                    <a:lnTo>
                      <a:pt x="389" y="733"/>
                    </a:lnTo>
                    <a:lnTo>
                      <a:pt x="393" y="732"/>
                    </a:lnTo>
                    <a:lnTo>
                      <a:pt x="397" y="731"/>
                    </a:lnTo>
                    <a:lnTo>
                      <a:pt x="401" y="730"/>
                    </a:lnTo>
                    <a:lnTo>
                      <a:pt x="405" y="729"/>
                    </a:lnTo>
                    <a:lnTo>
                      <a:pt x="409" y="728"/>
                    </a:lnTo>
                    <a:lnTo>
                      <a:pt x="413" y="727"/>
                    </a:lnTo>
                    <a:lnTo>
                      <a:pt x="417" y="726"/>
                    </a:lnTo>
                    <a:lnTo>
                      <a:pt x="420" y="725"/>
                    </a:lnTo>
                    <a:lnTo>
                      <a:pt x="424" y="724"/>
                    </a:lnTo>
                    <a:lnTo>
                      <a:pt x="429" y="723"/>
                    </a:lnTo>
                    <a:lnTo>
                      <a:pt x="433" y="722"/>
                    </a:lnTo>
                    <a:lnTo>
                      <a:pt x="437" y="721"/>
                    </a:lnTo>
                    <a:lnTo>
                      <a:pt x="441" y="720"/>
                    </a:lnTo>
                    <a:lnTo>
                      <a:pt x="444" y="718"/>
                    </a:lnTo>
                    <a:lnTo>
                      <a:pt x="448" y="717"/>
                    </a:lnTo>
                    <a:lnTo>
                      <a:pt x="452" y="716"/>
                    </a:lnTo>
                    <a:lnTo>
                      <a:pt x="457" y="715"/>
                    </a:lnTo>
                    <a:lnTo>
                      <a:pt x="461" y="714"/>
                    </a:lnTo>
                    <a:lnTo>
                      <a:pt x="464" y="713"/>
                    </a:lnTo>
                    <a:lnTo>
                      <a:pt x="468" y="712"/>
                    </a:lnTo>
                    <a:lnTo>
                      <a:pt x="472" y="711"/>
                    </a:lnTo>
                    <a:lnTo>
                      <a:pt x="476" y="710"/>
                    </a:lnTo>
                    <a:lnTo>
                      <a:pt x="480" y="709"/>
                    </a:lnTo>
                    <a:lnTo>
                      <a:pt x="484" y="707"/>
                    </a:lnTo>
                    <a:lnTo>
                      <a:pt x="488" y="706"/>
                    </a:lnTo>
                    <a:lnTo>
                      <a:pt x="492" y="705"/>
                    </a:lnTo>
                    <a:lnTo>
                      <a:pt x="496" y="703"/>
                    </a:lnTo>
                    <a:lnTo>
                      <a:pt x="500" y="702"/>
                    </a:lnTo>
                    <a:lnTo>
                      <a:pt x="504" y="701"/>
                    </a:lnTo>
                    <a:lnTo>
                      <a:pt x="508" y="699"/>
                    </a:lnTo>
                    <a:lnTo>
                      <a:pt x="512" y="698"/>
                    </a:lnTo>
                    <a:lnTo>
                      <a:pt x="516" y="697"/>
                    </a:lnTo>
                    <a:lnTo>
                      <a:pt x="520" y="695"/>
                    </a:lnTo>
                    <a:lnTo>
                      <a:pt x="524" y="694"/>
                    </a:lnTo>
                    <a:lnTo>
                      <a:pt x="528" y="692"/>
                    </a:lnTo>
                    <a:lnTo>
                      <a:pt x="532" y="691"/>
                    </a:lnTo>
                    <a:lnTo>
                      <a:pt x="535" y="689"/>
                    </a:lnTo>
                    <a:lnTo>
                      <a:pt x="539" y="688"/>
                    </a:lnTo>
                    <a:lnTo>
                      <a:pt x="543" y="687"/>
                    </a:lnTo>
                    <a:lnTo>
                      <a:pt x="548" y="686"/>
                    </a:lnTo>
                    <a:lnTo>
                      <a:pt x="552" y="684"/>
                    </a:lnTo>
                    <a:lnTo>
                      <a:pt x="556" y="682"/>
                    </a:lnTo>
                    <a:lnTo>
                      <a:pt x="559" y="681"/>
                    </a:lnTo>
                    <a:lnTo>
                      <a:pt x="563" y="679"/>
                    </a:lnTo>
                    <a:lnTo>
                      <a:pt x="567" y="677"/>
                    </a:lnTo>
                    <a:lnTo>
                      <a:pt x="571" y="676"/>
                    </a:lnTo>
                    <a:lnTo>
                      <a:pt x="576" y="674"/>
                    </a:lnTo>
                    <a:lnTo>
                      <a:pt x="580" y="672"/>
                    </a:lnTo>
                    <a:lnTo>
                      <a:pt x="583" y="670"/>
                    </a:lnTo>
                    <a:lnTo>
                      <a:pt x="587" y="668"/>
                    </a:lnTo>
                    <a:lnTo>
                      <a:pt x="591" y="667"/>
                    </a:lnTo>
                    <a:lnTo>
                      <a:pt x="595" y="665"/>
                    </a:lnTo>
                    <a:lnTo>
                      <a:pt x="599" y="663"/>
                    </a:lnTo>
                    <a:lnTo>
                      <a:pt x="604" y="662"/>
                    </a:lnTo>
                    <a:lnTo>
                      <a:pt x="607" y="660"/>
                    </a:lnTo>
                    <a:lnTo>
                      <a:pt x="611" y="658"/>
                    </a:lnTo>
                    <a:lnTo>
                      <a:pt x="615" y="656"/>
                    </a:lnTo>
                    <a:lnTo>
                      <a:pt x="619" y="654"/>
                    </a:lnTo>
                    <a:lnTo>
                      <a:pt x="623" y="651"/>
                    </a:lnTo>
                    <a:lnTo>
                      <a:pt x="627" y="649"/>
                    </a:lnTo>
                    <a:lnTo>
                      <a:pt x="630" y="647"/>
                    </a:lnTo>
                    <a:lnTo>
                      <a:pt x="635" y="645"/>
                    </a:lnTo>
                    <a:lnTo>
                      <a:pt x="639" y="643"/>
                    </a:lnTo>
                    <a:lnTo>
                      <a:pt x="643" y="640"/>
                    </a:lnTo>
                    <a:lnTo>
                      <a:pt x="647" y="639"/>
                    </a:lnTo>
                    <a:lnTo>
                      <a:pt x="651" y="637"/>
                    </a:lnTo>
                    <a:lnTo>
                      <a:pt x="654" y="634"/>
                    </a:lnTo>
                    <a:lnTo>
                      <a:pt x="658" y="632"/>
                    </a:lnTo>
                    <a:lnTo>
                      <a:pt x="663" y="629"/>
                    </a:lnTo>
                    <a:lnTo>
                      <a:pt x="667" y="627"/>
                    </a:lnTo>
                    <a:lnTo>
                      <a:pt x="671" y="624"/>
                    </a:lnTo>
                    <a:lnTo>
                      <a:pt x="675" y="621"/>
                    </a:lnTo>
                    <a:lnTo>
                      <a:pt x="678" y="619"/>
                    </a:lnTo>
                    <a:lnTo>
                      <a:pt x="682" y="616"/>
                    </a:lnTo>
                    <a:lnTo>
                      <a:pt x="686" y="614"/>
                    </a:lnTo>
                    <a:lnTo>
                      <a:pt x="690" y="611"/>
                    </a:lnTo>
                    <a:lnTo>
                      <a:pt x="695" y="608"/>
                    </a:lnTo>
                    <a:lnTo>
                      <a:pt x="699" y="605"/>
                    </a:lnTo>
                    <a:lnTo>
                      <a:pt x="702" y="602"/>
                    </a:lnTo>
                    <a:lnTo>
                      <a:pt x="706" y="599"/>
                    </a:lnTo>
                    <a:lnTo>
                      <a:pt x="710" y="596"/>
                    </a:lnTo>
                    <a:lnTo>
                      <a:pt x="714" y="593"/>
                    </a:lnTo>
                    <a:lnTo>
                      <a:pt x="718" y="590"/>
                    </a:lnTo>
                    <a:lnTo>
                      <a:pt x="723" y="587"/>
                    </a:lnTo>
                    <a:lnTo>
                      <a:pt x="726" y="584"/>
                    </a:lnTo>
                    <a:lnTo>
                      <a:pt x="730" y="581"/>
                    </a:lnTo>
                    <a:lnTo>
                      <a:pt x="734" y="577"/>
                    </a:lnTo>
                    <a:lnTo>
                      <a:pt x="738" y="573"/>
                    </a:lnTo>
                    <a:lnTo>
                      <a:pt x="742" y="570"/>
                    </a:lnTo>
                    <a:lnTo>
                      <a:pt x="746" y="566"/>
                    </a:lnTo>
                    <a:lnTo>
                      <a:pt x="750" y="563"/>
                    </a:lnTo>
                    <a:lnTo>
                      <a:pt x="754" y="559"/>
                    </a:lnTo>
                    <a:lnTo>
                      <a:pt x="758" y="555"/>
                    </a:lnTo>
                    <a:lnTo>
                      <a:pt x="762" y="551"/>
                    </a:lnTo>
                    <a:lnTo>
                      <a:pt x="766" y="547"/>
                    </a:lnTo>
                    <a:lnTo>
                      <a:pt x="770" y="542"/>
                    </a:lnTo>
                    <a:lnTo>
                      <a:pt x="773" y="539"/>
                    </a:lnTo>
                    <a:lnTo>
                      <a:pt x="777" y="534"/>
                    </a:lnTo>
                    <a:lnTo>
                      <a:pt x="782" y="530"/>
                    </a:lnTo>
                    <a:lnTo>
                      <a:pt x="786" y="525"/>
                    </a:lnTo>
                    <a:lnTo>
                      <a:pt x="790" y="520"/>
                    </a:lnTo>
                    <a:lnTo>
                      <a:pt x="794" y="515"/>
                    </a:lnTo>
                    <a:lnTo>
                      <a:pt x="797" y="511"/>
                    </a:lnTo>
                    <a:lnTo>
                      <a:pt x="801" y="506"/>
                    </a:lnTo>
                    <a:lnTo>
                      <a:pt x="805" y="501"/>
                    </a:lnTo>
                    <a:lnTo>
                      <a:pt x="810" y="495"/>
                    </a:lnTo>
                    <a:lnTo>
                      <a:pt x="814" y="490"/>
                    </a:lnTo>
                    <a:lnTo>
                      <a:pt x="818" y="485"/>
                    </a:lnTo>
                    <a:lnTo>
                      <a:pt x="821" y="479"/>
                    </a:lnTo>
                    <a:lnTo>
                      <a:pt x="825" y="473"/>
                    </a:lnTo>
                    <a:lnTo>
                      <a:pt x="829" y="466"/>
                    </a:lnTo>
                    <a:lnTo>
                      <a:pt x="833" y="461"/>
                    </a:lnTo>
                    <a:lnTo>
                      <a:pt x="837" y="454"/>
                    </a:lnTo>
                    <a:lnTo>
                      <a:pt x="842" y="447"/>
                    </a:lnTo>
                    <a:lnTo>
                      <a:pt x="845" y="441"/>
                    </a:lnTo>
                    <a:lnTo>
                      <a:pt x="849" y="434"/>
                    </a:lnTo>
                    <a:lnTo>
                      <a:pt x="853" y="427"/>
                    </a:lnTo>
                    <a:lnTo>
                      <a:pt x="857" y="419"/>
                    </a:lnTo>
                    <a:lnTo>
                      <a:pt x="861" y="412"/>
                    </a:lnTo>
                    <a:lnTo>
                      <a:pt x="865" y="404"/>
                    </a:lnTo>
                    <a:lnTo>
                      <a:pt x="869" y="396"/>
                    </a:lnTo>
                    <a:lnTo>
                      <a:pt x="873" y="388"/>
                    </a:lnTo>
                    <a:lnTo>
                      <a:pt x="877" y="379"/>
                    </a:lnTo>
                    <a:lnTo>
                      <a:pt x="881" y="370"/>
                    </a:lnTo>
                    <a:lnTo>
                      <a:pt x="885" y="361"/>
                    </a:lnTo>
                    <a:lnTo>
                      <a:pt x="889" y="351"/>
                    </a:lnTo>
                    <a:lnTo>
                      <a:pt x="892" y="342"/>
                    </a:lnTo>
                    <a:lnTo>
                      <a:pt x="897" y="331"/>
                    </a:lnTo>
                    <a:lnTo>
                      <a:pt x="901" y="320"/>
                    </a:lnTo>
                    <a:lnTo>
                      <a:pt x="905" y="310"/>
                    </a:lnTo>
                    <a:lnTo>
                      <a:pt x="909" y="298"/>
                    </a:lnTo>
                    <a:lnTo>
                      <a:pt x="913" y="287"/>
                    </a:lnTo>
                    <a:lnTo>
                      <a:pt x="916" y="274"/>
                    </a:lnTo>
                    <a:lnTo>
                      <a:pt x="920" y="261"/>
                    </a:lnTo>
                    <a:lnTo>
                      <a:pt x="924" y="248"/>
                    </a:lnTo>
                    <a:lnTo>
                      <a:pt x="929" y="234"/>
                    </a:lnTo>
                    <a:lnTo>
                      <a:pt x="933" y="219"/>
                    </a:lnTo>
                    <a:lnTo>
                      <a:pt x="937" y="204"/>
                    </a:lnTo>
                    <a:lnTo>
                      <a:pt x="940" y="189"/>
                    </a:lnTo>
                    <a:lnTo>
                      <a:pt x="944" y="172"/>
                    </a:lnTo>
                    <a:lnTo>
                      <a:pt x="948" y="155"/>
                    </a:lnTo>
                    <a:lnTo>
                      <a:pt x="952" y="137"/>
                    </a:lnTo>
                    <a:lnTo>
                      <a:pt x="957" y="118"/>
                    </a:lnTo>
                    <a:lnTo>
                      <a:pt x="961" y="98"/>
                    </a:lnTo>
                    <a:lnTo>
                      <a:pt x="964" y="77"/>
                    </a:lnTo>
                    <a:lnTo>
                      <a:pt x="968" y="55"/>
                    </a:lnTo>
                    <a:lnTo>
                      <a:pt x="972" y="32"/>
                    </a:lnTo>
                    <a:lnTo>
                      <a:pt x="976" y="7"/>
                    </a:lnTo>
                    <a:lnTo>
                      <a:pt x="977" y="0"/>
                    </a:lnTo>
                  </a:path>
                </a:pathLst>
              </a:custGeom>
              <a:noFill/>
              <a:ln w="12700" cap="flat">
                <a:solidFill>
                  <a:srgbClr val="FF0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9" name="Line 3538">
                <a:extLst>
                  <a:ext uri="{FF2B5EF4-FFF2-40B4-BE49-F238E27FC236}">
                    <a16:creationId xmlns:a16="http://schemas.microsoft.com/office/drawing/2014/main" id="{819976A9-7C96-48ED-902A-7D0AD2099C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66003" y="2493970"/>
                <a:ext cx="0" cy="2524132"/>
              </a:xfrm>
              <a:prstGeom prst="line">
                <a:avLst/>
              </a:prstGeom>
              <a:noFill/>
              <a:ln w="12700" cap="flat">
                <a:solidFill>
                  <a:srgbClr val="FF0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0" name="Freeform 3539">
                <a:extLst>
                  <a:ext uri="{FF2B5EF4-FFF2-40B4-BE49-F238E27FC236}">
                    <a16:creationId xmlns:a16="http://schemas.microsoft.com/office/drawing/2014/main" id="{C66AE24D-5618-432C-8C78-A8DA27FE7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2390" y="4408500"/>
                <a:ext cx="431800" cy="609602"/>
              </a:xfrm>
              <a:custGeom>
                <a:avLst/>
                <a:gdLst>
                  <a:gd name="T0" fmla="*/ 2 w 272"/>
                  <a:gd name="T1" fmla="*/ 379 h 384"/>
                  <a:gd name="T2" fmla="*/ 10 w 272"/>
                  <a:gd name="T3" fmla="*/ 354 h 384"/>
                  <a:gd name="T4" fmla="*/ 18 w 272"/>
                  <a:gd name="T5" fmla="*/ 330 h 384"/>
                  <a:gd name="T6" fmla="*/ 26 w 272"/>
                  <a:gd name="T7" fmla="*/ 308 h 384"/>
                  <a:gd name="T8" fmla="*/ 34 w 272"/>
                  <a:gd name="T9" fmla="*/ 288 h 384"/>
                  <a:gd name="T10" fmla="*/ 42 w 272"/>
                  <a:gd name="T11" fmla="*/ 269 h 384"/>
                  <a:gd name="T12" fmla="*/ 49 w 272"/>
                  <a:gd name="T13" fmla="*/ 251 h 384"/>
                  <a:gd name="T14" fmla="*/ 58 w 272"/>
                  <a:gd name="T15" fmla="*/ 235 h 384"/>
                  <a:gd name="T16" fmla="*/ 66 w 272"/>
                  <a:gd name="T17" fmla="*/ 219 h 384"/>
                  <a:gd name="T18" fmla="*/ 73 w 272"/>
                  <a:gd name="T19" fmla="*/ 204 h 384"/>
                  <a:gd name="T20" fmla="*/ 82 w 272"/>
                  <a:gd name="T21" fmla="*/ 191 h 384"/>
                  <a:gd name="T22" fmla="*/ 90 w 272"/>
                  <a:gd name="T23" fmla="*/ 177 h 384"/>
                  <a:gd name="T24" fmla="*/ 97 w 272"/>
                  <a:gd name="T25" fmla="*/ 165 h 384"/>
                  <a:gd name="T26" fmla="*/ 105 w 272"/>
                  <a:gd name="T27" fmla="*/ 153 h 384"/>
                  <a:gd name="T28" fmla="*/ 114 w 272"/>
                  <a:gd name="T29" fmla="*/ 142 h 384"/>
                  <a:gd name="T30" fmla="*/ 121 w 272"/>
                  <a:gd name="T31" fmla="*/ 131 h 384"/>
                  <a:gd name="T32" fmla="*/ 129 w 272"/>
                  <a:gd name="T33" fmla="*/ 122 h 384"/>
                  <a:gd name="T34" fmla="*/ 137 w 272"/>
                  <a:gd name="T35" fmla="*/ 112 h 384"/>
                  <a:gd name="T36" fmla="*/ 145 w 272"/>
                  <a:gd name="T37" fmla="*/ 103 h 384"/>
                  <a:gd name="T38" fmla="*/ 153 w 272"/>
                  <a:gd name="T39" fmla="*/ 94 h 384"/>
                  <a:gd name="T40" fmla="*/ 161 w 272"/>
                  <a:gd name="T41" fmla="*/ 86 h 384"/>
                  <a:gd name="T42" fmla="*/ 168 w 272"/>
                  <a:gd name="T43" fmla="*/ 78 h 384"/>
                  <a:gd name="T44" fmla="*/ 177 w 272"/>
                  <a:gd name="T45" fmla="*/ 71 h 384"/>
                  <a:gd name="T46" fmla="*/ 185 w 272"/>
                  <a:gd name="T47" fmla="*/ 63 h 384"/>
                  <a:gd name="T48" fmla="*/ 192 w 272"/>
                  <a:gd name="T49" fmla="*/ 56 h 384"/>
                  <a:gd name="T50" fmla="*/ 201 w 272"/>
                  <a:gd name="T51" fmla="*/ 49 h 384"/>
                  <a:gd name="T52" fmla="*/ 209 w 272"/>
                  <a:gd name="T53" fmla="*/ 43 h 384"/>
                  <a:gd name="T54" fmla="*/ 216 w 272"/>
                  <a:gd name="T55" fmla="*/ 37 h 384"/>
                  <a:gd name="T56" fmla="*/ 224 w 272"/>
                  <a:gd name="T57" fmla="*/ 31 h 384"/>
                  <a:gd name="T58" fmla="*/ 233 w 272"/>
                  <a:gd name="T59" fmla="*/ 25 h 384"/>
                  <a:gd name="T60" fmla="*/ 240 w 272"/>
                  <a:gd name="T61" fmla="*/ 20 h 384"/>
                  <a:gd name="T62" fmla="*/ 248 w 272"/>
                  <a:gd name="T63" fmla="*/ 14 h 384"/>
                  <a:gd name="T64" fmla="*/ 256 w 272"/>
                  <a:gd name="T65" fmla="*/ 9 h 384"/>
                  <a:gd name="T66" fmla="*/ 264 w 272"/>
                  <a:gd name="T67" fmla="*/ 4 h 384"/>
                  <a:gd name="T68" fmla="*/ 272 w 272"/>
                  <a:gd name="T69" fmla="*/ 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2" h="384">
                    <a:moveTo>
                      <a:pt x="0" y="384"/>
                    </a:moveTo>
                    <a:lnTo>
                      <a:pt x="2" y="379"/>
                    </a:lnTo>
                    <a:lnTo>
                      <a:pt x="6" y="367"/>
                    </a:lnTo>
                    <a:lnTo>
                      <a:pt x="10" y="354"/>
                    </a:lnTo>
                    <a:lnTo>
                      <a:pt x="14" y="342"/>
                    </a:lnTo>
                    <a:lnTo>
                      <a:pt x="18" y="330"/>
                    </a:lnTo>
                    <a:lnTo>
                      <a:pt x="22" y="320"/>
                    </a:lnTo>
                    <a:lnTo>
                      <a:pt x="26" y="308"/>
                    </a:lnTo>
                    <a:lnTo>
                      <a:pt x="30" y="298"/>
                    </a:lnTo>
                    <a:lnTo>
                      <a:pt x="34" y="288"/>
                    </a:lnTo>
                    <a:lnTo>
                      <a:pt x="38" y="278"/>
                    </a:lnTo>
                    <a:lnTo>
                      <a:pt x="42" y="269"/>
                    </a:lnTo>
                    <a:lnTo>
                      <a:pt x="46" y="260"/>
                    </a:lnTo>
                    <a:lnTo>
                      <a:pt x="49" y="251"/>
                    </a:lnTo>
                    <a:lnTo>
                      <a:pt x="54" y="243"/>
                    </a:lnTo>
                    <a:lnTo>
                      <a:pt x="58" y="235"/>
                    </a:lnTo>
                    <a:lnTo>
                      <a:pt x="62" y="226"/>
                    </a:lnTo>
                    <a:lnTo>
                      <a:pt x="66" y="219"/>
                    </a:lnTo>
                    <a:lnTo>
                      <a:pt x="70" y="212"/>
                    </a:lnTo>
                    <a:lnTo>
                      <a:pt x="73" y="204"/>
                    </a:lnTo>
                    <a:lnTo>
                      <a:pt x="77" y="197"/>
                    </a:lnTo>
                    <a:lnTo>
                      <a:pt x="82" y="191"/>
                    </a:lnTo>
                    <a:lnTo>
                      <a:pt x="86" y="184"/>
                    </a:lnTo>
                    <a:lnTo>
                      <a:pt x="90" y="177"/>
                    </a:lnTo>
                    <a:lnTo>
                      <a:pt x="94" y="171"/>
                    </a:lnTo>
                    <a:lnTo>
                      <a:pt x="97" y="165"/>
                    </a:lnTo>
                    <a:lnTo>
                      <a:pt x="101" y="159"/>
                    </a:lnTo>
                    <a:lnTo>
                      <a:pt x="105" y="153"/>
                    </a:lnTo>
                    <a:lnTo>
                      <a:pt x="109" y="148"/>
                    </a:lnTo>
                    <a:lnTo>
                      <a:pt x="114" y="142"/>
                    </a:lnTo>
                    <a:lnTo>
                      <a:pt x="118" y="137"/>
                    </a:lnTo>
                    <a:lnTo>
                      <a:pt x="121" y="131"/>
                    </a:lnTo>
                    <a:lnTo>
                      <a:pt x="125" y="126"/>
                    </a:lnTo>
                    <a:lnTo>
                      <a:pt x="129" y="122"/>
                    </a:lnTo>
                    <a:lnTo>
                      <a:pt x="133" y="117"/>
                    </a:lnTo>
                    <a:lnTo>
                      <a:pt x="137" y="112"/>
                    </a:lnTo>
                    <a:lnTo>
                      <a:pt x="142" y="107"/>
                    </a:lnTo>
                    <a:lnTo>
                      <a:pt x="145" y="103"/>
                    </a:lnTo>
                    <a:lnTo>
                      <a:pt x="149" y="99"/>
                    </a:lnTo>
                    <a:lnTo>
                      <a:pt x="153" y="94"/>
                    </a:lnTo>
                    <a:lnTo>
                      <a:pt x="157" y="90"/>
                    </a:lnTo>
                    <a:lnTo>
                      <a:pt x="161" y="86"/>
                    </a:lnTo>
                    <a:lnTo>
                      <a:pt x="165" y="82"/>
                    </a:lnTo>
                    <a:lnTo>
                      <a:pt x="168" y="78"/>
                    </a:lnTo>
                    <a:lnTo>
                      <a:pt x="173" y="74"/>
                    </a:lnTo>
                    <a:lnTo>
                      <a:pt x="177" y="71"/>
                    </a:lnTo>
                    <a:lnTo>
                      <a:pt x="181" y="67"/>
                    </a:lnTo>
                    <a:lnTo>
                      <a:pt x="185" y="63"/>
                    </a:lnTo>
                    <a:lnTo>
                      <a:pt x="189" y="59"/>
                    </a:lnTo>
                    <a:lnTo>
                      <a:pt x="192" y="56"/>
                    </a:lnTo>
                    <a:lnTo>
                      <a:pt x="196" y="52"/>
                    </a:lnTo>
                    <a:lnTo>
                      <a:pt x="201" y="49"/>
                    </a:lnTo>
                    <a:lnTo>
                      <a:pt x="205" y="47"/>
                    </a:lnTo>
                    <a:lnTo>
                      <a:pt x="209" y="43"/>
                    </a:lnTo>
                    <a:lnTo>
                      <a:pt x="213" y="40"/>
                    </a:lnTo>
                    <a:lnTo>
                      <a:pt x="216" y="37"/>
                    </a:lnTo>
                    <a:lnTo>
                      <a:pt x="220" y="34"/>
                    </a:lnTo>
                    <a:lnTo>
                      <a:pt x="224" y="31"/>
                    </a:lnTo>
                    <a:lnTo>
                      <a:pt x="229" y="28"/>
                    </a:lnTo>
                    <a:lnTo>
                      <a:pt x="233" y="25"/>
                    </a:lnTo>
                    <a:lnTo>
                      <a:pt x="237" y="23"/>
                    </a:lnTo>
                    <a:lnTo>
                      <a:pt x="240" y="20"/>
                    </a:lnTo>
                    <a:lnTo>
                      <a:pt x="244" y="17"/>
                    </a:lnTo>
                    <a:lnTo>
                      <a:pt x="248" y="14"/>
                    </a:lnTo>
                    <a:lnTo>
                      <a:pt x="252" y="12"/>
                    </a:lnTo>
                    <a:lnTo>
                      <a:pt x="256" y="9"/>
                    </a:lnTo>
                    <a:lnTo>
                      <a:pt x="260" y="7"/>
                    </a:lnTo>
                    <a:lnTo>
                      <a:pt x="264" y="4"/>
                    </a:lnTo>
                    <a:lnTo>
                      <a:pt x="268" y="2"/>
                    </a:lnTo>
                    <a:lnTo>
                      <a:pt x="272" y="0"/>
                    </a:lnTo>
                    <a:lnTo>
                      <a:pt x="272" y="0"/>
                    </a:lnTo>
                  </a:path>
                </a:pathLst>
              </a:custGeom>
              <a:noFill/>
              <a:ln w="12700" cap="flat">
                <a:solidFill>
                  <a:srgbClr val="FF0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1" name="Freeform 3540">
                <a:extLst>
                  <a:ext uri="{FF2B5EF4-FFF2-40B4-BE49-F238E27FC236}">
                    <a16:creationId xmlns:a16="http://schemas.microsoft.com/office/drawing/2014/main" id="{D7AA8347-0FAB-4DD1-A376-968E8DDAED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4828" y="2493970"/>
                <a:ext cx="769938" cy="1287465"/>
              </a:xfrm>
              <a:custGeom>
                <a:avLst/>
                <a:gdLst>
                  <a:gd name="T0" fmla="*/ 4 w 485"/>
                  <a:gd name="T1" fmla="*/ 811 h 811"/>
                  <a:gd name="T2" fmla="*/ 12 w 485"/>
                  <a:gd name="T3" fmla="*/ 810 h 811"/>
                  <a:gd name="T4" fmla="*/ 20 w 485"/>
                  <a:gd name="T5" fmla="*/ 808 h 811"/>
                  <a:gd name="T6" fmla="*/ 28 w 485"/>
                  <a:gd name="T7" fmla="*/ 806 h 811"/>
                  <a:gd name="T8" fmla="*/ 36 w 485"/>
                  <a:gd name="T9" fmla="*/ 804 h 811"/>
                  <a:gd name="T10" fmla="*/ 43 w 485"/>
                  <a:gd name="T11" fmla="*/ 802 h 811"/>
                  <a:gd name="T12" fmla="*/ 52 w 485"/>
                  <a:gd name="T13" fmla="*/ 800 h 811"/>
                  <a:gd name="T14" fmla="*/ 60 w 485"/>
                  <a:gd name="T15" fmla="*/ 798 h 811"/>
                  <a:gd name="T16" fmla="*/ 67 w 485"/>
                  <a:gd name="T17" fmla="*/ 796 h 811"/>
                  <a:gd name="T18" fmla="*/ 76 w 485"/>
                  <a:gd name="T19" fmla="*/ 794 h 811"/>
                  <a:gd name="T20" fmla="*/ 84 w 485"/>
                  <a:gd name="T21" fmla="*/ 792 h 811"/>
                  <a:gd name="T22" fmla="*/ 91 w 485"/>
                  <a:gd name="T23" fmla="*/ 789 h 811"/>
                  <a:gd name="T24" fmla="*/ 99 w 485"/>
                  <a:gd name="T25" fmla="*/ 787 h 811"/>
                  <a:gd name="T26" fmla="*/ 108 w 485"/>
                  <a:gd name="T27" fmla="*/ 785 h 811"/>
                  <a:gd name="T28" fmla="*/ 115 w 485"/>
                  <a:gd name="T29" fmla="*/ 783 h 811"/>
                  <a:gd name="T30" fmla="*/ 123 w 485"/>
                  <a:gd name="T31" fmla="*/ 780 h 811"/>
                  <a:gd name="T32" fmla="*/ 131 w 485"/>
                  <a:gd name="T33" fmla="*/ 777 h 811"/>
                  <a:gd name="T34" fmla="*/ 139 w 485"/>
                  <a:gd name="T35" fmla="*/ 774 h 811"/>
                  <a:gd name="T36" fmla="*/ 147 w 485"/>
                  <a:gd name="T37" fmla="*/ 771 h 811"/>
                  <a:gd name="T38" fmla="*/ 155 w 485"/>
                  <a:gd name="T39" fmla="*/ 768 h 811"/>
                  <a:gd name="T40" fmla="*/ 163 w 485"/>
                  <a:gd name="T41" fmla="*/ 765 h 811"/>
                  <a:gd name="T42" fmla="*/ 171 w 485"/>
                  <a:gd name="T43" fmla="*/ 762 h 811"/>
                  <a:gd name="T44" fmla="*/ 179 w 485"/>
                  <a:gd name="T45" fmla="*/ 758 h 811"/>
                  <a:gd name="T46" fmla="*/ 186 w 485"/>
                  <a:gd name="T47" fmla="*/ 755 h 811"/>
                  <a:gd name="T48" fmla="*/ 195 w 485"/>
                  <a:gd name="T49" fmla="*/ 751 h 811"/>
                  <a:gd name="T50" fmla="*/ 203 w 485"/>
                  <a:gd name="T51" fmla="*/ 747 h 811"/>
                  <a:gd name="T52" fmla="*/ 210 w 485"/>
                  <a:gd name="T53" fmla="*/ 742 h 811"/>
                  <a:gd name="T54" fmla="*/ 218 w 485"/>
                  <a:gd name="T55" fmla="*/ 738 h 811"/>
                  <a:gd name="T56" fmla="*/ 227 w 485"/>
                  <a:gd name="T57" fmla="*/ 734 h 811"/>
                  <a:gd name="T58" fmla="*/ 234 w 485"/>
                  <a:gd name="T59" fmla="*/ 729 h 811"/>
                  <a:gd name="T60" fmla="*/ 242 w 485"/>
                  <a:gd name="T61" fmla="*/ 724 h 811"/>
                  <a:gd name="T62" fmla="*/ 251 w 485"/>
                  <a:gd name="T63" fmla="*/ 718 h 811"/>
                  <a:gd name="T64" fmla="*/ 258 w 485"/>
                  <a:gd name="T65" fmla="*/ 713 h 811"/>
                  <a:gd name="T66" fmla="*/ 266 w 485"/>
                  <a:gd name="T67" fmla="*/ 707 h 811"/>
                  <a:gd name="T68" fmla="*/ 274 w 485"/>
                  <a:gd name="T69" fmla="*/ 700 h 811"/>
                  <a:gd name="T70" fmla="*/ 282 w 485"/>
                  <a:gd name="T71" fmla="*/ 694 h 811"/>
                  <a:gd name="T72" fmla="*/ 290 w 485"/>
                  <a:gd name="T73" fmla="*/ 687 h 811"/>
                  <a:gd name="T74" fmla="*/ 298 w 485"/>
                  <a:gd name="T75" fmla="*/ 679 h 811"/>
                  <a:gd name="T76" fmla="*/ 305 w 485"/>
                  <a:gd name="T77" fmla="*/ 671 h 811"/>
                  <a:gd name="T78" fmla="*/ 314 w 485"/>
                  <a:gd name="T79" fmla="*/ 663 h 811"/>
                  <a:gd name="T80" fmla="*/ 322 w 485"/>
                  <a:gd name="T81" fmla="*/ 654 h 811"/>
                  <a:gd name="T82" fmla="*/ 329 w 485"/>
                  <a:gd name="T83" fmla="*/ 643 h 811"/>
                  <a:gd name="T84" fmla="*/ 337 w 485"/>
                  <a:gd name="T85" fmla="*/ 634 h 811"/>
                  <a:gd name="T86" fmla="*/ 346 w 485"/>
                  <a:gd name="T87" fmla="*/ 622 h 811"/>
                  <a:gd name="T88" fmla="*/ 353 w 485"/>
                  <a:gd name="T89" fmla="*/ 610 h 811"/>
                  <a:gd name="T90" fmla="*/ 361 w 485"/>
                  <a:gd name="T91" fmla="*/ 596 h 811"/>
                  <a:gd name="T92" fmla="*/ 370 w 485"/>
                  <a:gd name="T93" fmla="*/ 582 h 811"/>
                  <a:gd name="T94" fmla="*/ 377 w 485"/>
                  <a:gd name="T95" fmla="*/ 566 h 811"/>
                  <a:gd name="T96" fmla="*/ 385 w 485"/>
                  <a:gd name="T97" fmla="*/ 549 h 811"/>
                  <a:gd name="T98" fmla="*/ 393 w 485"/>
                  <a:gd name="T99" fmla="*/ 531 h 811"/>
                  <a:gd name="T100" fmla="*/ 401 w 485"/>
                  <a:gd name="T101" fmla="*/ 510 h 811"/>
                  <a:gd name="T102" fmla="*/ 409 w 485"/>
                  <a:gd name="T103" fmla="*/ 487 h 811"/>
                  <a:gd name="T104" fmla="*/ 417 w 485"/>
                  <a:gd name="T105" fmla="*/ 461 h 811"/>
                  <a:gd name="T106" fmla="*/ 424 w 485"/>
                  <a:gd name="T107" fmla="*/ 432 h 811"/>
                  <a:gd name="T108" fmla="*/ 433 w 485"/>
                  <a:gd name="T109" fmla="*/ 399 h 811"/>
                  <a:gd name="T110" fmla="*/ 441 w 485"/>
                  <a:gd name="T111" fmla="*/ 363 h 811"/>
                  <a:gd name="T112" fmla="*/ 448 w 485"/>
                  <a:gd name="T113" fmla="*/ 319 h 811"/>
                  <a:gd name="T114" fmla="*/ 457 w 485"/>
                  <a:gd name="T115" fmla="*/ 269 h 811"/>
                  <a:gd name="T116" fmla="*/ 464 w 485"/>
                  <a:gd name="T117" fmla="*/ 212 h 811"/>
                  <a:gd name="T118" fmla="*/ 472 w 485"/>
                  <a:gd name="T119" fmla="*/ 142 h 811"/>
                  <a:gd name="T120" fmla="*/ 480 w 485"/>
                  <a:gd name="T121" fmla="*/ 57 h 811"/>
                  <a:gd name="T122" fmla="*/ 485 w 485"/>
                  <a:gd name="T123" fmla="*/ 0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85" h="811">
                    <a:moveTo>
                      <a:pt x="0" y="811"/>
                    </a:moveTo>
                    <a:lnTo>
                      <a:pt x="4" y="811"/>
                    </a:lnTo>
                    <a:lnTo>
                      <a:pt x="8" y="810"/>
                    </a:lnTo>
                    <a:lnTo>
                      <a:pt x="12" y="810"/>
                    </a:lnTo>
                    <a:lnTo>
                      <a:pt x="16" y="809"/>
                    </a:lnTo>
                    <a:lnTo>
                      <a:pt x="20" y="808"/>
                    </a:lnTo>
                    <a:lnTo>
                      <a:pt x="24" y="807"/>
                    </a:lnTo>
                    <a:lnTo>
                      <a:pt x="28" y="806"/>
                    </a:lnTo>
                    <a:lnTo>
                      <a:pt x="32" y="805"/>
                    </a:lnTo>
                    <a:lnTo>
                      <a:pt x="36" y="804"/>
                    </a:lnTo>
                    <a:lnTo>
                      <a:pt x="39" y="803"/>
                    </a:lnTo>
                    <a:lnTo>
                      <a:pt x="43" y="802"/>
                    </a:lnTo>
                    <a:lnTo>
                      <a:pt x="48" y="801"/>
                    </a:lnTo>
                    <a:lnTo>
                      <a:pt x="52" y="800"/>
                    </a:lnTo>
                    <a:lnTo>
                      <a:pt x="56" y="799"/>
                    </a:lnTo>
                    <a:lnTo>
                      <a:pt x="60" y="798"/>
                    </a:lnTo>
                    <a:lnTo>
                      <a:pt x="63" y="797"/>
                    </a:lnTo>
                    <a:lnTo>
                      <a:pt x="67" y="796"/>
                    </a:lnTo>
                    <a:lnTo>
                      <a:pt x="71" y="795"/>
                    </a:lnTo>
                    <a:lnTo>
                      <a:pt x="76" y="794"/>
                    </a:lnTo>
                    <a:lnTo>
                      <a:pt x="80" y="793"/>
                    </a:lnTo>
                    <a:lnTo>
                      <a:pt x="84" y="792"/>
                    </a:lnTo>
                    <a:lnTo>
                      <a:pt x="87" y="791"/>
                    </a:lnTo>
                    <a:lnTo>
                      <a:pt x="91" y="789"/>
                    </a:lnTo>
                    <a:lnTo>
                      <a:pt x="95" y="788"/>
                    </a:lnTo>
                    <a:lnTo>
                      <a:pt x="99" y="787"/>
                    </a:lnTo>
                    <a:lnTo>
                      <a:pt x="104" y="787"/>
                    </a:lnTo>
                    <a:lnTo>
                      <a:pt x="108" y="785"/>
                    </a:lnTo>
                    <a:lnTo>
                      <a:pt x="111" y="784"/>
                    </a:lnTo>
                    <a:lnTo>
                      <a:pt x="115" y="783"/>
                    </a:lnTo>
                    <a:lnTo>
                      <a:pt x="119" y="781"/>
                    </a:lnTo>
                    <a:lnTo>
                      <a:pt x="123" y="780"/>
                    </a:lnTo>
                    <a:lnTo>
                      <a:pt x="127" y="779"/>
                    </a:lnTo>
                    <a:lnTo>
                      <a:pt x="131" y="777"/>
                    </a:lnTo>
                    <a:lnTo>
                      <a:pt x="135" y="776"/>
                    </a:lnTo>
                    <a:lnTo>
                      <a:pt x="139" y="774"/>
                    </a:lnTo>
                    <a:lnTo>
                      <a:pt x="143" y="773"/>
                    </a:lnTo>
                    <a:lnTo>
                      <a:pt x="147" y="771"/>
                    </a:lnTo>
                    <a:lnTo>
                      <a:pt x="151" y="770"/>
                    </a:lnTo>
                    <a:lnTo>
                      <a:pt x="155" y="768"/>
                    </a:lnTo>
                    <a:lnTo>
                      <a:pt x="158" y="766"/>
                    </a:lnTo>
                    <a:lnTo>
                      <a:pt x="163" y="765"/>
                    </a:lnTo>
                    <a:lnTo>
                      <a:pt x="167" y="763"/>
                    </a:lnTo>
                    <a:lnTo>
                      <a:pt x="171" y="762"/>
                    </a:lnTo>
                    <a:lnTo>
                      <a:pt x="175" y="760"/>
                    </a:lnTo>
                    <a:lnTo>
                      <a:pt x="179" y="758"/>
                    </a:lnTo>
                    <a:lnTo>
                      <a:pt x="182" y="757"/>
                    </a:lnTo>
                    <a:lnTo>
                      <a:pt x="186" y="755"/>
                    </a:lnTo>
                    <a:lnTo>
                      <a:pt x="190" y="753"/>
                    </a:lnTo>
                    <a:lnTo>
                      <a:pt x="195" y="751"/>
                    </a:lnTo>
                    <a:lnTo>
                      <a:pt x="199" y="749"/>
                    </a:lnTo>
                    <a:lnTo>
                      <a:pt x="203" y="747"/>
                    </a:lnTo>
                    <a:lnTo>
                      <a:pt x="206" y="744"/>
                    </a:lnTo>
                    <a:lnTo>
                      <a:pt x="210" y="742"/>
                    </a:lnTo>
                    <a:lnTo>
                      <a:pt x="214" y="740"/>
                    </a:lnTo>
                    <a:lnTo>
                      <a:pt x="218" y="738"/>
                    </a:lnTo>
                    <a:lnTo>
                      <a:pt x="223" y="736"/>
                    </a:lnTo>
                    <a:lnTo>
                      <a:pt x="227" y="734"/>
                    </a:lnTo>
                    <a:lnTo>
                      <a:pt x="230" y="731"/>
                    </a:lnTo>
                    <a:lnTo>
                      <a:pt x="234" y="729"/>
                    </a:lnTo>
                    <a:lnTo>
                      <a:pt x="238" y="726"/>
                    </a:lnTo>
                    <a:lnTo>
                      <a:pt x="242" y="724"/>
                    </a:lnTo>
                    <a:lnTo>
                      <a:pt x="246" y="721"/>
                    </a:lnTo>
                    <a:lnTo>
                      <a:pt x="251" y="718"/>
                    </a:lnTo>
                    <a:lnTo>
                      <a:pt x="254" y="715"/>
                    </a:lnTo>
                    <a:lnTo>
                      <a:pt x="258" y="713"/>
                    </a:lnTo>
                    <a:lnTo>
                      <a:pt x="262" y="710"/>
                    </a:lnTo>
                    <a:lnTo>
                      <a:pt x="266" y="707"/>
                    </a:lnTo>
                    <a:lnTo>
                      <a:pt x="270" y="704"/>
                    </a:lnTo>
                    <a:lnTo>
                      <a:pt x="274" y="700"/>
                    </a:lnTo>
                    <a:lnTo>
                      <a:pt x="277" y="697"/>
                    </a:lnTo>
                    <a:lnTo>
                      <a:pt x="282" y="694"/>
                    </a:lnTo>
                    <a:lnTo>
                      <a:pt x="286" y="690"/>
                    </a:lnTo>
                    <a:lnTo>
                      <a:pt x="290" y="687"/>
                    </a:lnTo>
                    <a:lnTo>
                      <a:pt x="294" y="683"/>
                    </a:lnTo>
                    <a:lnTo>
                      <a:pt x="298" y="679"/>
                    </a:lnTo>
                    <a:lnTo>
                      <a:pt x="301" y="675"/>
                    </a:lnTo>
                    <a:lnTo>
                      <a:pt x="305" y="671"/>
                    </a:lnTo>
                    <a:lnTo>
                      <a:pt x="310" y="667"/>
                    </a:lnTo>
                    <a:lnTo>
                      <a:pt x="314" y="663"/>
                    </a:lnTo>
                    <a:lnTo>
                      <a:pt x="318" y="658"/>
                    </a:lnTo>
                    <a:lnTo>
                      <a:pt x="322" y="654"/>
                    </a:lnTo>
                    <a:lnTo>
                      <a:pt x="325" y="649"/>
                    </a:lnTo>
                    <a:lnTo>
                      <a:pt x="329" y="643"/>
                    </a:lnTo>
                    <a:lnTo>
                      <a:pt x="333" y="639"/>
                    </a:lnTo>
                    <a:lnTo>
                      <a:pt x="337" y="634"/>
                    </a:lnTo>
                    <a:lnTo>
                      <a:pt x="342" y="628"/>
                    </a:lnTo>
                    <a:lnTo>
                      <a:pt x="346" y="622"/>
                    </a:lnTo>
                    <a:lnTo>
                      <a:pt x="349" y="616"/>
                    </a:lnTo>
                    <a:lnTo>
                      <a:pt x="353" y="610"/>
                    </a:lnTo>
                    <a:lnTo>
                      <a:pt x="357" y="603"/>
                    </a:lnTo>
                    <a:lnTo>
                      <a:pt x="361" y="596"/>
                    </a:lnTo>
                    <a:lnTo>
                      <a:pt x="365" y="589"/>
                    </a:lnTo>
                    <a:lnTo>
                      <a:pt x="370" y="582"/>
                    </a:lnTo>
                    <a:lnTo>
                      <a:pt x="373" y="574"/>
                    </a:lnTo>
                    <a:lnTo>
                      <a:pt x="377" y="566"/>
                    </a:lnTo>
                    <a:lnTo>
                      <a:pt x="381" y="558"/>
                    </a:lnTo>
                    <a:lnTo>
                      <a:pt x="385" y="549"/>
                    </a:lnTo>
                    <a:lnTo>
                      <a:pt x="389" y="540"/>
                    </a:lnTo>
                    <a:lnTo>
                      <a:pt x="393" y="531"/>
                    </a:lnTo>
                    <a:lnTo>
                      <a:pt x="397" y="520"/>
                    </a:lnTo>
                    <a:lnTo>
                      <a:pt x="401" y="510"/>
                    </a:lnTo>
                    <a:lnTo>
                      <a:pt x="405" y="498"/>
                    </a:lnTo>
                    <a:lnTo>
                      <a:pt x="409" y="487"/>
                    </a:lnTo>
                    <a:lnTo>
                      <a:pt x="413" y="474"/>
                    </a:lnTo>
                    <a:lnTo>
                      <a:pt x="417" y="461"/>
                    </a:lnTo>
                    <a:lnTo>
                      <a:pt x="420" y="447"/>
                    </a:lnTo>
                    <a:lnTo>
                      <a:pt x="424" y="432"/>
                    </a:lnTo>
                    <a:lnTo>
                      <a:pt x="429" y="417"/>
                    </a:lnTo>
                    <a:lnTo>
                      <a:pt x="433" y="399"/>
                    </a:lnTo>
                    <a:lnTo>
                      <a:pt x="437" y="382"/>
                    </a:lnTo>
                    <a:lnTo>
                      <a:pt x="441" y="363"/>
                    </a:lnTo>
                    <a:lnTo>
                      <a:pt x="444" y="342"/>
                    </a:lnTo>
                    <a:lnTo>
                      <a:pt x="448" y="319"/>
                    </a:lnTo>
                    <a:lnTo>
                      <a:pt x="452" y="295"/>
                    </a:lnTo>
                    <a:lnTo>
                      <a:pt x="457" y="269"/>
                    </a:lnTo>
                    <a:lnTo>
                      <a:pt x="461" y="242"/>
                    </a:lnTo>
                    <a:lnTo>
                      <a:pt x="464" y="212"/>
                    </a:lnTo>
                    <a:lnTo>
                      <a:pt x="468" y="178"/>
                    </a:lnTo>
                    <a:lnTo>
                      <a:pt x="472" y="142"/>
                    </a:lnTo>
                    <a:lnTo>
                      <a:pt x="476" y="101"/>
                    </a:lnTo>
                    <a:lnTo>
                      <a:pt x="480" y="57"/>
                    </a:lnTo>
                    <a:lnTo>
                      <a:pt x="484" y="7"/>
                    </a:lnTo>
                    <a:lnTo>
                      <a:pt x="485" y="0"/>
                    </a:lnTo>
                  </a:path>
                </a:pathLst>
              </a:custGeom>
              <a:noFill/>
              <a:ln w="12700" cap="flat">
                <a:solidFill>
                  <a:srgbClr val="00CC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2" name="Line 3541">
                <a:extLst>
                  <a:ext uri="{FF2B5EF4-FFF2-40B4-BE49-F238E27FC236}">
                    <a16:creationId xmlns:a16="http://schemas.microsoft.com/office/drawing/2014/main" id="{E5603ECC-0CF9-4F1E-9631-0BD5967D40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62715" y="2493970"/>
                <a:ext cx="0" cy="2524132"/>
              </a:xfrm>
              <a:prstGeom prst="line">
                <a:avLst/>
              </a:prstGeom>
              <a:noFill/>
              <a:ln w="12700" cap="flat">
                <a:solidFill>
                  <a:srgbClr val="00CC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3" name="Freeform 3542">
                <a:extLst>
                  <a:ext uri="{FF2B5EF4-FFF2-40B4-BE49-F238E27FC236}">
                    <a16:creationId xmlns:a16="http://schemas.microsoft.com/office/drawing/2014/main" id="{AB6A7361-9353-425B-A244-F9C168D9A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1465" y="4091000"/>
                <a:ext cx="1482725" cy="927102"/>
              </a:xfrm>
              <a:custGeom>
                <a:avLst/>
                <a:gdLst>
                  <a:gd name="T0" fmla="*/ 10 w 934"/>
                  <a:gd name="T1" fmla="*/ 531 h 584"/>
                  <a:gd name="T2" fmla="*/ 25 w 934"/>
                  <a:gd name="T3" fmla="*/ 454 h 584"/>
                  <a:gd name="T4" fmla="*/ 42 w 934"/>
                  <a:gd name="T5" fmla="*/ 396 h 584"/>
                  <a:gd name="T6" fmla="*/ 57 w 934"/>
                  <a:gd name="T7" fmla="*/ 348 h 584"/>
                  <a:gd name="T8" fmla="*/ 73 w 934"/>
                  <a:gd name="T9" fmla="*/ 310 h 584"/>
                  <a:gd name="T10" fmla="*/ 89 w 934"/>
                  <a:gd name="T11" fmla="*/ 277 h 584"/>
                  <a:gd name="T12" fmla="*/ 105 w 934"/>
                  <a:gd name="T13" fmla="*/ 250 h 584"/>
                  <a:gd name="T14" fmla="*/ 120 w 934"/>
                  <a:gd name="T15" fmla="*/ 228 h 584"/>
                  <a:gd name="T16" fmla="*/ 137 w 934"/>
                  <a:gd name="T17" fmla="*/ 208 h 584"/>
                  <a:gd name="T18" fmla="*/ 152 w 934"/>
                  <a:gd name="T19" fmla="*/ 191 h 584"/>
                  <a:gd name="T20" fmla="*/ 168 w 934"/>
                  <a:gd name="T21" fmla="*/ 175 h 584"/>
                  <a:gd name="T22" fmla="*/ 184 w 934"/>
                  <a:gd name="T23" fmla="*/ 162 h 584"/>
                  <a:gd name="T24" fmla="*/ 200 w 934"/>
                  <a:gd name="T25" fmla="*/ 150 h 584"/>
                  <a:gd name="T26" fmla="*/ 216 w 934"/>
                  <a:gd name="T27" fmla="*/ 139 h 584"/>
                  <a:gd name="T28" fmla="*/ 232 w 934"/>
                  <a:gd name="T29" fmla="*/ 129 h 584"/>
                  <a:gd name="T30" fmla="*/ 248 w 934"/>
                  <a:gd name="T31" fmla="*/ 121 h 584"/>
                  <a:gd name="T32" fmla="*/ 263 w 934"/>
                  <a:gd name="T33" fmla="*/ 112 h 584"/>
                  <a:gd name="T34" fmla="*/ 280 w 934"/>
                  <a:gd name="T35" fmla="*/ 104 h 584"/>
                  <a:gd name="T36" fmla="*/ 295 w 934"/>
                  <a:gd name="T37" fmla="*/ 98 h 584"/>
                  <a:gd name="T38" fmla="*/ 311 w 934"/>
                  <a:gd name="T39" fmla="*/ 92 h 584"/>
                  <a:gd name="T40" fmla="*/ 327 w 934"/>
                  <a:gd name="T41" fmla="*/ 86 h 584"/>
                  <a:gd name="T42" fmla="*/ 343 w 934"/>
                  <a:gd name="T43" fmla="*/ 80 h 584"/>
                  <a:gd name="T44" fmla="*/ 358 w 934"/>
                  <a:gd name="T45" fmla="*/ 76 h 584"/>
                  <a:gd name="T46" fmla="*/ 375 w 934"/>
                  <a:gd name="T47" fmla="*/ 71 h 584"/>
                  <a:gd name="T48" fmla="*/ 391 w 934"/>
                  <a:gd name="T49" fmla="*/ 67 h 584"/>
                  <a:gd name="T50" fmla="*/ 406 w 934"/>
                  <a:gd name="T51" fmla="*/ 62 h 584"/>
                  <a:gd name="T52" fmla="*/ 423 w 934"/>
                  <a:gd name="T53" fmla="*/ 58 h 584"/>
                  <a:gd name="T54" fmla="*/ 438 w 934"/>
                  <a:gd name="T55" fmla="*/ 55 h 584"/>
                  <a:gd name="T56" fmla="*/ 454 w 934"/>
                  <a:gd name="T57" fmla="*/ 52 h 584"/>
                  <a:gd name="T58" fmla="*/ 470 w 934"/>
                  <a:gd name="T59" fmla="*/ 49 h 584"/>
                  <a:gd name="T60" fmla="*/ 486 w 934"/>
                  <a:gd name="T61" fmla="*/ 46 h 584"/>
                  <a:gd name="T62" fmla="*/ 501 w 934"/>
                  <a:gd name="T63" fmla="*/ 43 h 584"/>
                  <a:gd name="T64" fmla="*/ 518 w 934"/>
                  <a:gd name="T65" fmla="*/ 40 h 584"/>
                  <a:gd name="T66" fmla="*/ 533 w 934"/>
                  <a:gd name="T67" fmla="*/ 37 h 584"/>
                  <a:gd name="T68" fmla="*/ 549 w 934"/>
                  <a:gd name="T69" fmla="*/ 35 h 584"/>
                  <a:gd name="T70" fmla="*/ 565 w 934"/>
                  <a:gd name="T71" fmla="*/ 32 h 584"/>
                  <a:gd name="T72" fmla="*/ 581 w 934"/>
                  <a:gd name="T73" fmla="*/ 30 h 584"/>
                  <a:gd name="T74" fmla="*/ 597 w 934"/>
                  <a:gd name="T75" fmla="*/ 28 h 584"/>
                  <a:gd name="T76" fmla="*/ 613 w 934"/>
                  <a:gd name="T77" fmla="*/ 27 h 584"/>
                  <a:gd name="T78" fmla="*/ 629 w 934"/>
                  <a:gd name="T79" fmla="*/ 25 h 584"/>
                  <a:gd name="T80" fmla="*/ 644 w 934"/>
                  <a:gd name="T81" fmla="*/ 23 h 584"/>
                  <a:gd name="T82" fmla="*/ 661 w 934"/>
                  <a:gd name="T83" fmla="*/ 21 h 584"/>
                  <a:gd name="T84" fmla="*/ 676 w 934"/>
                  <a:gd name="T85" fmla="*/ 20 h 584"/>
                  <a:gd name="T86" fmla="*/ 692 w 934"/>
                  <a:gd name="T87" fmla="*/ 18 h 584"/>
                  <a:gd name="T88" fmla="*/ 708 w 934"/>
                  <a:gd name="T89" fmla="*/ 16 h 584"/>
                  <a:gd name="T90" fmla="*/ 724 w 934"/>
                  <a:gd name="T91" fmla="*/ 15 h 584"/>
                  <a:gd name="T92" fmla="*/ 739 w 934"/>
                  <a:gd name="T93" fmla="*/ 13 h 584"/>
                  <a:gd name="T94" fmla="*/ 756 w 934"/>
                  <a:gd name="T95" fmla="*/ 12 h 584"/>
                  <a:gd name="T96" fmla="*/ 771 w 934"/>
                  <a:gd name="T97" fmla="*/ 11 h 584"/>
                  <a:gd name="T98" fmla="*/ 787 w 934"/>
                  <a:gd name="T99" fmla="*/ 9 h 584"/>
                  <a:gd name="T100" fmla="*/ 804 w 934"/>
                  <a:gd name="T101" fmla="*/ 8 h 584"/>
                  <a:gd name="T102" fmla="*/ 819 w 934"/>
                  <a:gd name="T103" fmla="*/ 7 h 584"/>
                  <a:gd name="T104" fmla="*/ 835 w 934"/>
                  <a:gd name="T105" fmla="*/ 6 h 584"/>
                  <a:gd name="T106" fmla="*/ 851 w 934"/>
                  <a:gd name="T107" fmla="*/ 5 h 584"/>
                  <a:gd name="T108" fmla="*/ 867 w 934"/>
                  <a:gd name="T109" fmla="*/ 3 h 584"/>
                  <a:gd name="T110" fmla="*/ 882 w 934"/>
                  <a:gd name="T111" fmla="*/ 3 h 584"/>
                  <a:gd name="T112" fmla="*/ 899 w 934"/>
                  <a:gd name="T113" fmla="*/ 2 h 584"/>
                  <a:gd name="T114" fmla="*/ 914 w 934"/>
                  <a:gd name="T115" fmla="*/ 1 h 584"/>
                  <a:gd name="T116" fmla="*/ 930 w 934"/>
                  <a:gd name="T117" fmla="*/ 0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34" h="584">
                    <a:moveTo>
                      <a:pt x="0" y="584"/>
                    </a:moveTo>
                    <a:lnTo>
                      <a:pt x="1" y="578"/>
                    </a:lnTo>
                    <a:lnTo>
                      <a:pt x="5" y="553"/>
                    </a:lnTo>
                    <a:lnTo>
                      <a:pt x="10" y="531"/>
                    </a:lnTo>
                    <a:lnTo>
                      <a:pt x="14" y="510"/>
                    </a:lnTo>
                    <a:lnTo>
                      <a:pt x="18" y="490"/>
                    </a:lnTo>
                    <a:lnTo>
                      <a:pt x="22" y="471"/>
                    </a:lnTo>
                    <a:lnTo>
                      <a:pt x="25" y="454"/>
                    </a:lnTo>
                    <a:lnTo>
                      <a:pt x="29" y="438"/>
                    </a:lnTo>
                    <a:lnTo>
                      <a:pt x="33" y="422"/>
                    </a:lnTo>
                    <a:lnTo>
                      <a:pt x="37" y="409"/>
                    </a:lnTo>
                    <a:lnTo>
                      <a:pt x="42" y="396"/>
                    </a:lnTo>
                    <a:lnTo>
                      <a:pt x="46" y="382"/>
                    </a:lnTo>
                    <a:lnTo>
                      <a:pt x="49" y="371"/>
                    </a:lnTo>
                    <a:lnTo>
                      <a:pt x="53" y="359"/>
                    </a:lnTo>
                    <a:lnTo>
                      <a:pt x="57" y="348"/>
                    </a:lnTo>
                    <a:lnTo>
                      <a:pt x="61" y="338"/>
                    </a:lnTo>
                    <a:lnTo>
                      <a:pt x="65" y="328"/>
                    </a:lnTo>
                    <a:lnTo>
                      <a:pt x="70" y="319"/>
                    </a:lnTo>
                    <a:lnTo>
                      <a:pt x="73" y="310"/>
                    </a:lnTo>
                    <a:lnTo>
                      <a:pt x="77" y="301"/>
                    </a:lnTo>
                    <a:lnTo>
                      <a:pt x="81" y="293"/>
                    </a:lnTo>
                    <a:lnTo>
                      <a:pt x="85" y="285"/>
                    </a:lnTo>
                    <a:lnTo>
                      <a:pt x="89" y="277"/>
                    </a:lnTo>
                    <a:lnTo>
                      <a:pt x="93" y="271"/>
                    </a:lnTo>
                    <a:lnTo>
                      <a:pt x="97" y="264"/>
                    </a:lnTo>
                    <a:lnTo>
                      <a:pt x="101" y="257"/>
                    </a:lnTo>
                    <a:lnTo>
                      <a:pt x="105" y="250"/>
                    </a:lnTo>
                    <a:lnTo>
                      <a:pt x="109" y="245"/>
                    </a:lnTo>
                    <a:lnTo>
                      <a:pt x="113" y="239"/>
                    </a:lnTo>
                    <a:lnTo>
                      <a:pt x="117" y="233"/>
                    </a:lnTo>
                    <a:lnTo>
                      <a:pt x="120" y="228"/>
                    </a:lnTo>
                    <a:lnTo>
                      <a:pt x="124" y="223"/>
                    </a:lnTo>
                    <a:lnTo>
                      <a:pt x="129" y="218"/>
                    </a:lnTo>
                    <a:lnTo>
                      <a:pt x="133" y="213"/>
                    </a:lnTo>
                    <a:lnTo>
                      <a:pt x="137" y="208"/>
                    </a:lnTo>
                    <a:lnTo>
                      <a:pt x="141" y="203"/>
                    </a:lnTo>
                    <a:lnTo>
                      <a:pt x="144" y="200"/>
                    </a:lnTo>
                    <a:lnTo>
                      <a:pt x="148" y="195"/>
                    </a:lnTo>
                    <a:lnTo>
                      <a:pt x="152" y="191"/>
                    </a:lnTo>
                    <a:lnTo>
                      <a:pt x="157" y="187"/>
                    </a:lnTo>
                    <a:lnTo>
                      <a:pt x="161" y="183"/>
                    </a:lnTo>
                    <a:lnTo>
                      <a:pt x="165" y="179"/>
                    </a:lnTo>
                    <a:lnTo>
                      <a:pt x="168" y="175"/>
                    </a:lnTo>
                    <a:lnTo>
                      <a:pt x="172" y="172"/>
                    </a:lnTo>
                    <a:lnTo>
                      <a:pt x="176" y="169"/>
                    </a:lnTo>
                    <a:lnTo>
                      <a:pt x="180" y="165"/>
                    </a:lnTo>
                    <a:lnTo>
                      <a:pt x="184" y="162"/>
                    </a:lnTo>
                    <a:lnTo>
                      <a:pt x="189" y="159"/>
                    </a:lnTo>
                    <a:lnTo>
                      <a:pt x="192" y="155"/>
                    </a:lnTo>
                    <a:lnTo>
                      <a:pt x="196" y="152"/>
                    </a:lnTo>
                    <a:lnTo>
                      <a:pt x="200" y="150"/>
                    </a:lnTo>
                    <a:lnTo>
                      <a:pt x="204" y="147"/>
                    </a:lnTo>
                    <a:lnTo>
                      <a:pt x="208" y="145"/>
                    </a:lnTo>
                    <a:lnTo>
                      <a:pt x="212" y="142"/>
                    </a:lnTo>
                    <a:lnTo>
                      <a:pt x="216" y="139"/>
                    </a:lnTo>
                    <a:lnTo>
                      <a:pt x="220" y="136"/>
                    </a:lnTo>
                    <a:lnTo>
                      <a:pt x="224" y="134"/>
                    </a:lnTo>
                    <a:lnTo>
                      <a:pt x="228" y="131"/>
                    </a:lnTo>
                    <a:lnTo>
                      <a:pt x="232" y="129"/>
                    </a:lnTo>
                    <a:lnTo>
                      <a:pt x="236" y="126"/>
                    </a:lnTo>
                    <a:lnTo>
                      <a:pt x="239" y="125"/>
                    </a:lnTo>
                    <a:lnTo>
                      <a:pt x="244" y="123"/>
                    </a:lnTo>
                    <a:lnTo>
                      <a:pt x="248" y="121"/>
                    </a:lnTo>
                    <a:lnTo>
                      <a:pt x="252" y="118"/>
                    </a:lnTo>
                    <a:lnTo>
                      <a:pt x="256" y="116"/>
                    </a:lnTo>
                    <a:lnTo>
                      <a:pt x="260" y="114"/>
                    </a:lnTo>
                    <a:lnTo>
                      <a:pt x="263" y="112"/>
                    </a:lnTo>
                    <a:lnTo>
                      <a:pt x="267" y="110"/>
                    </a:lnTo>
                    <a:lnTo>
                      <a:pt x="271" y="108"/>
                    </a:lnTo>
                    <a:lnTo>
                      <a:pt x="276" y="106"/>
                    </a:lnTo>
                    <a:lnTo>
                      <a:pt x="280" y="104"/>
                    </a:lnTo>
                    <a:lnTo>
                      <a:pt x="284" y="103"/>
                    </a:lnTo>
                    <a:lnTo>
                      <a:pt x="287" y="101"/>
                    </a:lnTo>
                    <a:lnTo>
                      <a:pt x="291" y="100"/>
                    </a:lnTo>
                    <a:lnTo>
                      <a:pt x="295" y="98"/>
                    </a:lnTo>
                    <a:lnTo>
                      <a:pt x="299" y="97"/>
                    </a:lnTo>
                    <a:lnTo>
                      <a:pt x="304" y="95"/>
                    </a:lnTo>
                    <a:lnTo>
                      <a:pt x="308" y="93"/>
                    </a:lnTo>
                    <a:lnTo>
                      <a:pt x="311" y="92"/>
                    </a:lnTo>
                    <a:lnTo>
                      <a:pt x="315" y="90"/>
                    </a:lnTo>
                    <a:lnTo>
                      <a:pt x="319" y="89"/>
                    </a:lnTo>
                    <a:lnTo>
                      <a:pt x="323" y="87"/>
                    </a:lnTo>
                    <a:lnTo>
                      <a:pt x="327" y="86"/>
                    </a:lnTo>
                    <a:lnTo>
                      <a:pt x="331" y="84"/>
                    </a:lnTo>
                    <a:lnTo>
                      <a:pt x="335" y="83"/>
                    </a:lnTo>
                    <a:lnTo>
                      <a:pt x="339" y="82"/>
                    </a:lnTo>
                    <a:lnTo>
                      <a:pt x="343" y="80"/>
                    </a:lnTo>
                    <a:lnTo>
                      <a:pt x="347" y="79"/>
                    </a:lnTo>
                    <a:lnTo>
                      <a:pt x="351" y="77"/>
                    </a:lnTo>
                    <a:lnTo>
                      <a:pt x="355" y="77"/>
                    </a:lnTo>
                    <a:lnTo>
                      <a:pt x="358" y="76"/>
                    </a:lnTo>
                    <a:lnTo>
                      <a:pt x="363" y="75"/>
                    </a:lnTo>
                    <a:lnTo>
                      <a:pt x="367" y="73"/>
                    </a:lnTo>
                    <a:lnTo>
                      <a:pt x="371" y="72"/>
                    </a:lnTo>
                    <a:lnTo>
                      <a:pt x="375" y="71"/>
                    </a:lnTo>
                    <a:lnTo>
                      <a:pt x="379" y="70"/>
                    </a:lnTo>
                    <a:lnTo>
                      <a:pt x="382" y="69"/>
                    </a:lnTo>
                    <a:lnTo>
                      <a:pt x="386" y="68"/>
                    </a:lnTo>
                    <a:lnTo>
                      <a:pt x="391" y="67"/>
                    </a:lnTo>
                    <a:lnTo>
                      <a:pt x="395" y="65"/>
                    </a:lnTo>
                    <a:lnTo>
                      <a:pt x="399" y="64"/>
                    </a:lnTo>
                    <a:lnTo>
                      <a:pt x="402" y="63"/>
                    </a:lnTo>
                    <a:lnTo>
                      <a:pt x="406" y="62"/>
                    </a:lnTo>
                    <a:lnTo>
                      <a:pt x="410" y="61"/>
                    </a:lnTo>
                    <a:lnTo>
                      <a:pt x="414" y="60"/>
                    </a:lnTo>
                    <a:lnTo>
                      <a:pt x="418" y="59"/>
                    </a:lnTo>
                    <a:lnTo>
                      <a:pt x="423" y="58"/>
                    </a:lnTo>
                    <a:lnTo>
                      <a:pt x="426" y="57"/>
                    </a:lnTo>
                    <a:lnTo>
                      <a:pt x="430" y="56"/>
                    </a:lnTo>
                    <a:lnTo>
                      <a:pt x="434" y="56"/>
                    </a:lnTo>
                    <a:lnTo>
                      <a:pt x="438" y="55"/>
                    </a:lnTo>
                    <a:lnTo>
                      <a:pt x="442" y="54"/>
                    </a:lnTo>
                    <a:lnTo>
                      <a:pt x="446" y="53"/>
                    </a:lnTo>
                    <a:lnTo>
                      <a:pt x="450" y="52"/>
                    </a:lnTo>
                    <a:lnTo>
                      <a:pt x="454" y="52"/>
                    </a:lnTo>
                    <a:lnTo>
                      <a:pt x="458" y="51"/>
                    </a:lnTo>
                    <a:lnTo>
                      <a:pt x="462" y="50"/>
                    </a:lnTo>
                    <a:lnTo>
                      <a:pt x="466" y="50"/>
                    </a:lnTo>
                    <a:lnTo>
                      <a:pt x="470" y="49"/>
                    </a:lnTo>
                    <a:lnTo>
                      <a:pt x="473" y="48"/>
                    </a:lnTo>
                    <a:lnTo>
                      <a:pt x="477" y="47"/>
                    </a:lnTo>
                    <a:lnTo>
                      <a:pt x="482" y="46"/>
                    </a:lnTo>
                    <a:lnTo>
                      <a:pt x="486" y="46"/>
                    </a:lnTo>
                    <a:lnTo>
                      <a:pt x="490" y="45"/>
                    </a:lnTo>
                    <a:lnTo>
                      <a:pt x="494" y="44"/>
                    </a:lnTo>
                    <a:lnTo>
                      <a:pt x="497" y="43"/>
                    </a:lnTo>
                    <a:lnTo>
                      <a:pt x="501" y="43"/>
                    </a:lnTo>
                    <a:lnTo>
                      <a:pt x="505" y="42"/>
                    </a:lnTo>
                    <a:lnTo>
                      <a:pt x="510" y="41"/>
                    </a:lnTo>
                    <a:lnTo>
                      <a:pt x="514" y="41"/>
                    </a:lnTo>
                    <a:lnTo>
                      <a:pt x="518" y="40"/>
                    </a:lnTo>
                    <a:lnTo>
                      <a:pt x="521" y="39"/>
                    </a:lnTo>
                    <a:lnTo>
                      <a:pt x="525" y="39"/>
                    </a:lnTo>
                    <a:lnTo>
                      <a:pt x="529" y="38"/>
                    </a:lnTo>
                    <a:lnTo>
                      <a:pt x="533" y="37"/>
                    </a:lnTo>
                    <a:lnTo>
                      <a:pt x="538" y="37"/>
                    </a:lnTo>
                    <a:lnTo>
                      <a:pt x="542" y="36"/>
                    </a:lnTo>
                    <a:lnTo>
                      <a:pt x="545" y="35"/>
                    </a:lnTo>
                    <a:lnTo>
                      <a:pt x="549" y="35"/>
                    </a:lnTo>
                    <a:lnTo>
                      <a:pt x="553" y="34"/>
                    </a:lnTo>
                    <a:lnTo>
                      <a:pt x="557" y="34"/>
                    </a:lnTo>
                    <a:lnTo>
                      <a:pt x="561" y="33"/>
                    </a:lnTo>
                    <a:lnTo>
                      <a:pt x="565" y="32"/>
                    </a:lnTo>
                    <a:lnTo>
                      <a:pt x="569" y="32"/>
                    </a:lnTo>
                    <a:lnTo>
                      <a:pt x="573" y="31"/>
                    </a:lnTo>
                    <a:lnTo>
                      <a:pt x="577" y="31"/>
                    </a:lnTo>
                    <a:lnTo>
                      <a:pt x="581" y="30"/>
                    </a:lnTo>
                    <a:lnTo>
                      <a:pt x="585" y="30"/>
                    </a:lnTo>
                    <a:lnTo>
                      <a:pt x="589" y="29"/>
                    </a:lnTo>
                    <a:lnTo>
                      <a:pt x="592" y="29"/>
                    </a:lnTo>
                    <a:lnTo>
                      <a:pt x="597" y="28"/>
                    </a:lnTo>
                    <a:lnTo>
                      <a:pt x="601" y="27"/>
                    </a:lnTo>
                    <a:lnTo>
                      <a:pt x="605" y="27"/>
                    </a:lnTo>
                    <a:lnTo>
                      <a:pt x="609" y="27"/>
                    </a:lnTo>
                    <a:lnTo>
                      <a:pt x="613" y="27"/>
                    </a:lnTo>
                    <a:lnTo>
                      <a:pt x="616" y="26"/>
                    </a:lnTo>
                    <a:lnTo>
                      <a:pt x="620" y="26"/>
                    </a:lnTo>
                    <a:lnTo>
                      <a:pt x="624" y="25"/>
                    </a:lnTo>
                    <a:lnTo>
                      <a:pt x="629" y="25"/>
                    </a:lnTo>
                    <a:lnTo>
                      <a:pt x="633" y="24"/>
                    </a:lnTo>
                    <a:lnTo>
                      <a:pt x="637" y="24"/>
                    </a:lnTo>
                    <a:lnTo>
                      <a:pt x="640" y="24"/>
                    </a:lnTo>
                    <a:lnTo>
                      <a:pt x="644" y="23"/>
                    </a:lnTo>
                    <a:lnTo>
                      <a:pt x="648" y="23"/>
                    </a:lnTo>
                    <a:lnTo>
                      <a:pt x="652" y="22"/>
                    </a:lnTo>
                    <a:lnTo>
                      <a:pt x="657" y="22"/>
                    </a:lnTo>
                    <a:lnTo>
                      <a:pt x="661" y="21"/>
                    </a:lnTo>
                    <a:lnTo>
                      <a:pt x="664" y="21"/>
                    </a:lnTo>
                    <a:lnTo>
                      <a:pt x="668" y="20"/>
                    </a:lnTo>
                    <a:lnTo>
                      <a:pt x="672" y="20"/>
                    </a:lnTo>
                    <a:lnTo>
                      <a:pt x="676" y="20"/>
                    </a:lnTo>
                    <a:lnTo>
                      <a:pt x="680" y="19"/>
                    </a:lnTo>
                    <a:lnTo>
                      <a:pt x="684" y="19"/>
                    </a:lnTo>
                    <a:lnTo>
                      <a:pt x="688" y="18"/>
                    </a:lnTo>
                    <a:lnTo>
                      <a:pt x="692" y="18"/>
                    </a:lnTo>
                    <a:lnTo>
                      <a:pt x="696" y="17"/>
                    </a:lnTo>
                    <a:lnTo>
                      <a:pt x="700" y="17"/>
                    </a:lnTo>
                    <a:lnTo>
                      <a:pt x="704" y="17"/>
                    </a:lnTo>
                    <a:lnTo>
                      <a:pt x="708" y="16"/>
                    </a:lnTo>
                    <a:lnTo>
                      <a:pt x="711" y="16"/>
                    </a:lnTo>
                    <a:lnTo>
                      <a:pt x="716" y="16"/>
                    </a:lnTo>
                    <a:lnTo>
                      <a:pt x="720" y="15"/>
                    </a:lnTo>
                    <a:lnTo>
                      <a:pt x="724" y="15"/>
                    </a:lnTo>
                    <a:lnTo>
                      <a:pt x="728" y="14"/>
                    </a:lnTo>
                    <a:lnTo>
                      <a:pt x="732" y="14"/>
                    </a:lnTo>
                    <a:lnTo>
                      <a:pt x="735" y="14"/>
                    </a:lnTo>
                    <a:lnTo>
                      <a:pt x="739" y="13"/>
                    </a:lnTo>
                    <a:lnTo>
                      <a:pt x="744" y="13"/>
                    </a:lnTo>
                    <a:lnTo>
                      <a:pt x="748" y="13"/>
                    </a:lnTo>
                    <a:lnTo>
                      <a:pt x="752" y="12"/>
                    </a:lnTo>
                    <a:lnTo>
                      <a:pt x="756" y="12"/>
                    </a:lnTo>
                    <a:lnTo>
                      <a:pt x="759" y="12"/>
                    </a:lnTo>
                    <a:lnTo>
                      <a:pt x="763" y="11"/>
                    </a:lnTo>
                    <a:lnTo>
                      <a:pt x="767" y="11"/>
                    </a:lnTo>
                    <a:lnTo>
                      <a:pt x="771" y="11"/>
                    </a:lnTo>
                    <a:lnTo>
                      <a:pt x="776" y="10"/>
                    </a:lnTo>
                    <a:lnTo>
                      <a:pt x="780" y="10"/>
                    </a:lnTo>
                    <a:lnTo>
                      <a:pt x="783" y="10"/>
                    </a:lnTo>
                    <a:lnTo>
                      <a:pt x="787" y="9"/>
                    </a:lnTo>
                    <a:lnTo>
                      <a:pt x="791" y="9"/>
                    </a:lnTo>
                    <a:lnTo>
                      <a:pt x="795" y="9"/>
                    </a:lnTo>
                    <a:lnTo>
                      <a:pt x="799" y="8"/>
                    </a:lnTo>
                    <a:lnTo>
                      <a:pt x="804" y="8"/>
                    </a:lnTo>
                    <a:lnTo>
                      <a:pt x="807" y="8"/>
                    </a:lnTo>
                    <a:lnTo>
                      <a:pt x="811" y="7"/>
                    </a:lnTo>
                    <a:lnTo>
                      <a:pt x="815" y="7"/>
                    </a:lnTo>
                    <a:lnTo>
                      <a:pt x="819" y="7"/>
                    </a:lnTo>
                    <a:lnTo>
                      <a:pt x="823" y="6"/>
                    </a:lnTo>
                    <a:lnTo>
                      <a:pt x="827" y="6"/>
                    </a:lnTo>
                    <a:lnTo>
                      <a:pt x="830" y="6"/>
                    </a:lnTo>
                    <a:lnTo>
                      <a:pt x="835" y="6"/>
                    </a:lnTo>
                    <a:lnTo>
                      <a:pt x="839" y="5"/>
                    </a:lnTo>
                    <a:lnTo>
                      <a:pt x="843" y="5"/>
                    </a:lnTo>
                    <a:lnTo>
                      <a:pt x="847" y="5"/>
                    </a:lnTo>
                    <a:lnTo>
                      <a:pt x="851" y="5"/>
                    </a:lnTo>
                    <a:lnTo>
                      <a:pt x="854" y="4"/>
                    </a:lnTo>
                    <a:lnTo>
                      <a:pt x="858" y="4"/>
                    </a:lnTo>
                    <a:lnTo>
                      <a:pt x="863" y="4"/>
                    </a:lnTo>
                    <a:lnTo>
                      <a:pt x="867" y="3"/>
                    </a:lnTo>
                    <a:lnTo>
                      <a:pt x="871" y="3"/>
                    </a:lnTo>
                    <a:lnTo>
                      <a:pt x="875" y="3"/>
                    </a:lnTo>
                    <a:lnTo>
                      <a:pt x="878" y="3"/>
                    </a:lnTo>
                    <a:lnTo>
                      <a:pt x="882" y="3"/>
                    </a:lnTo>
                    <a:lnTo>
                      <a:pt x="886" y="3"/>
                    </a:lnTo>
                    <a:lnTo>
                      <a:pt x="891" y="3"/>
                    </a:lnTo>
                    <a:lnTo>
                      <a:pt x="895" y="3"/>
                    </a:lnTo>
                    <a:lnTo>
                      <a:pt x="899" y="2"/>
                    </a:lnTo>
                    <a:lnTo>
                      <a:pt x="902" y="2"/>
                    </a:lnTo>
                    <a:lnTo>
                      <a:pt x="906" y="2"/>
                    </a:lnTo>
                    <a:lnTo>
                      <a:pt x="910" y="2"/>
                    </a:lnTo>
                    <a:lnTo>
                      <a:pt x="914" y="1"/>
                    </a:lnTo>
                    <a:lnTo>
                      <a:pt x="918" y="1"/>
                    </a:lnTo>
                    <a:lnTo>
                      <a:pt x="922" y="1"/>
                    </a:lnTo>
                    <a:lnTo>
                      <a:pt x="926" y="1"/>
                    </a:lnTo>
                    <a:lnTo>
                      <a:pt x="930" y="0"/>
                    </a:lnTo>
                    <a:lnTo>
                      <a:pt x="934" y="0"/>
                    </a:lnTo>
                    <a:lnTo>
                      <a:pt x="934" y="0"/>
                    </a:lnTo>
                  </a:path>
                </a:pathLst>
              </a:custGeom>
              <a:noFill/>
              <a:ln w="12700" cap="flat">
                <a:solidFill>
                  <a:srgbClr val="00CC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4" name="Freeform 3543">
                <a:extLst>
                  <a:ext uri="{FF2B5EF4-FFF2-40B4-BE49-F238E27FC236}">
                    <a16:creationId xmlns:a16="http://schemas.microsoft.com/office/drawing/2014/main" id="{A31A0FA0-47B6-4ABA-9DAE-2E0D2EF2D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4828" y="2493970"/>
                <a:ext cx="1457325" cy="1285878"/>
              </a:xfrm>
              <a:custGeom>
                <a:avLst/>
                <a:gdLst>
                  <a:gd name="T0" fmla="*/ 12 w 918"/>
                  <a:gd name="T1" fmla="*/ 809 h 810"/>
                  <a:gd name="T2" fmla="*/ 28 w 918"/>
                  <a:gd name="T3" fmla="*/ 808 h 810"/>
                  <a:gd name="T4" fmla="*/ 43 w 918"/>
                  <a:gd name="T5" fmla="*/ 807 h 810"/>
                  <a:gd name="T6" fmla="*/ 60 w 918"/>
                  <a:gd name="T7" fmla="*/ 805 h 810"/>
                  <a:gd name="T8" fmla="*/ 76 w 918"/>
                  <a:gd name="T9" fmla="*/ 804 h 810"/>
                  <a:gd name="T10" fmla="*/ 91 w 918"/>
                  <a:gd name="T11" fmla="*/ 802 h 810"/>
                  <a:gd name="T12" fmla="*/ 108 w 918"/>
                  <a:gd name="T13" fmla="*/ 800 h 810"/>
                  <a:gd name="T14" fmla="*/ 123 w 918"/>
                  <a:gd name="T15" fmla="*/ 799 h 810"/>
                  <a:gd name="T16" fmla="*/ 139 w 918"/>
                  <a:gd name="T17" fmla="*/ 797 h 810"/>
                  <a:gd name="T18" fmla="*/ 155 w 918"/>
                  <a:gd name="T19" fmla="*/ 795 h 810"/>
                  <a:gd name="T20" fmla="*/ 171 w 918"/>
                  <a:gd name="T21" fmla="*/ 793 h 810"/>
                  <a:gd name="T22" fmla="*/ 186 w 918"/>
                  <a:gd name="T23" fmla="*/ 791 h 810"/>
                  <a:gd name="T24" fmla="*/ 203 w 918"/>
                  <a:gd name="T25" fmla="*/ 789 h 810"/>
                  <a:gd name="T26" fmla="*/ 218 w 918"/>
                  <a:gd name="T27" fmla="*/ 787 h 810"/>
                  <a:gd name="T28" fmla="*/ 234 w 918"/>
                  <a:gd name="T29" fmla="*/ 785 h 810"/>
                  <a:gd name="T30" fmla="*/ 251 w 918"/>
                  <a:gd name="T31" fmla="*/ 783 h 810"/>
                  <a:gd name="T32" fmla="*/ 266 w 918"/>
                  <a:gd name="T33" fmla="*/ 780 h 810"/>
                  <a:gd name="T34" fmla="*/ 282 w 918"/>
                  <a:gd name="T35" fmla="*/ 777 h 810"/>
                  <a:gd name="T36" fmla="*/ 298 w 918"/>
                  <a:gd name="T37" fmla="*/ 774 h 810"/>
                  <a:gd name="T38" fmla="*/ 314 w 918"/>
                  <a:gd name="T39" fmla="*/ 771 h 810"/>
                  <a:gd name="T40" fmla="*/ 329 w 918"/>
                  <a:gd name="T41" fmla="*/ 768 h 810"/>
                  <a:gd name="T42" fmla="*/ 346 w 918"/>
                  <a:gd name="T43" fmla="*/ 765 h 810"/>
                  <a:gd name="T44" fmla="*/ 361 w 918"/>
                  <a:gd name="T45" fmla="*/ 762 h 810"/>
                  <a:gd name="T46" fmla="*/ 377 w 918"/>
                  <a:gd name="T47" fmla="*/ 759 h 810"/>
                  <a:gd name="T48" fmla="*/ 393 w 918"/>
                  <a:gd name="T49" fmla="*/ 755 h 810"/>
                  <a:gd name="T50" fmla="*/ 409 w 918"/>
                  <a:gd name="T51" fmla="*/ 751 h 810"/>
                  <a:gd name="T52" fmla="*/ 424 w 918"/>
                  <a:gd name="T53" fmla="*/ 747 h 810"/>
                  <a:gd name="T54" fmla="*/ 441 w 918"/>
                  <a:gd name="T55" fmla="*/ 742 h 810"/>
                  <a:gd name="T56" fmla="*/ 457 w 918"/>
                  <a:gd name="T57" fmla="*/ 737 h 810"/>
                  <a:gd name="T58" fmla="*/ 472 w 918"/>
                  <a:gd name="T59" fmla="*/ 733 h 810"/>
                  <a:gd name="T60" fmla="*/ 488 w 918"/>
                  <a:gd name="T61" fmla="*/ 728 h 810"/>
                  <a:gd name="T62" fmla="*/ 504 w 918"/>
                  <a:gd name="T63" fmla="*/ 722 h 810"/>
                  <a:gd name="T64" fmla="*/ 520 w 918"/>
                  <a:gd name="T65" fmla="*/ 716 h 810"/>
                  <a:gd name="T66" fmla="*/ 535 w 918"/>
                  <a:gd name="T67" fmla="*/ 710 h 810"/>
                  <a:gd name="T68" fmla="*/ 552 w 918"/>
                  <a:gd name="T69" fmla="*/ 703 h 810"/>
                  <a:gd name="T70" fmla="*/ 567 w 918"/>
                  <a:gd name="T71" fmla="*/ 696 h 810"/>
                  <a:gd name="T72" fmla="*/ 583 w 918"/>
                  <a:gd name="T73" fmla="*/ 688 h 810"/>
                  <a:gd name="T74" fmla="*/ 599 w 918"/>
                  <a:gd name="T75" fmla="*/ 680 h 810"/>
                  <a:gd name="T76" fmla="*/ 615 w 918"/>
                  <a:gd name="T77" fmla="*/ 671 h 810"/>
                  <a:gd name="T78" fmla="*/ 630 w 918"/>
                  <a:gd name="T79" fmla="*/ 662 h 810"/>
                  <a:gd name="T80" fmla="*/ 647 w 918"/>
                  <a:gd name="T81" fmla="*/ 651 h 810"/>
                  <a:gd name="T82" fmla="*/ 663 w 918"/>
                  <a:gd name="T83" fmla="*/ 639 h 810"/>
                  <a:gd name="T84" fmla="*/ 678 w 918"/>
                  <a:gd name="T85" fmla="*/ 627 h 810"/>
                  <a:gd name="T86" fmla="*/ 695 w 918"/>
                  <a:gd name="T87" fmla="*/ 614 h 810"/>
                  <a:gd name="T88" fmla="*/ 710 w 918"/>
                  <a:gd name="T89" fmla="*/ 598 h 810"/>
                  <a:gd name="T90" fmla="*/ 726 w 918"/>
                  <a:gd name="T91" fmla="*/ 582 h 810"/>
                  <a:gd name="T92" fmla="*/ 742 w 918"/>
                  <a:gd name="T93" fmla="*/ 564 h 810"/>
                  <a:gd name="T94" fmla="*/ 758 w 918"/>
                  <a:gd name="T95" fmla="*/ 542 h 810"/>
                  <a:gd name="T96" fmla="*/ 773 w 918"/>
                  <a:gd name="T97" fmla="*/ 519 h 810"/>
                  <a:gd name="T98" fmla="*/ 790 w 918"/>
                  <a:gd name="T99" fmla="*/ 492 h 810"/>
                  <a:gd name="T100" fmla="*/ 805 w 918"/>
                  <a:gd name="T101" fmla="*/ 463 h 810"/>
                  <a:gd name="T102" fmla="*/ 821 w 918"/>
                  <a:gd name="T103" fmla="*/ 428 h 810"/>
                  <a:gd name="T104" fmla="*/ 837 w 918"/>
                  <a:gd name="T105" fmla="*/ 388 h 810"/>
                  <a:gd name="T106" fmla="*/ 853 w 918"/>
                  <a:gd name="T107" fmla="*/ 340 h 810"/>
                  <a:gd name="T108" fmla="*/ 869 w 918"/>
                  <a:gd name="T109" fmla="*/ 283 h 810"/>
                  <a:gd name="T110" fmla="*/ 885 w 918"/>
                  <a:gd name="T111" fmla="*/ 214 h 810"/>
                  <a:gd name="T112" fmla="*/ 901 w 918"/>
                  <a:gd name="T113" fmla="*/ 126 h 810"/>
                  <a:gd name="T114" fmla="*/ 916 w 918"/>
                  <a:gd name="T115" fmla="*/ 16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18" h="810">
                    <a:moveTo>
                      <a:pt x="0" y="810"/>
                    </a:moveTo>
                    <a:lnTo>
                      <a:pt x="4" y="810"/>
                    </a:lnTo>
                    <a:lnTo>
                      <a:pt x="8" y="810"/>
                    </a:lnTo>
                    <a:lnTo>
                      <a:pt x="12" y="809"/>
                    </a:lnTo>
                    <a:lnTo>
                      <a:pt x="16" y="809"/>
                    </a:lnTo>
                    <a:lnTo>
                      <a:pt x="20" y="809"/>
                    </a:lnTo>
                    <a:lnTo>
                      <a:pt x="24" y="808"/>
                    </a:lnTo>
                    <a:lnTo>
                      <a:pt x="28" y="808"/>
                    </a:lnTo>
                    <a:lnTo>
                      <a:pt x="32" y="808"/>
                    </a:lnTo>
                    <a:lnTo>
                      <a:pt x="36" y="807"/>
                    </a:lnTo>
                    <a:lnTo>
                      <a:pt x="39" y="807"/>
                    </a:lnTo>
                    <a:lnTo>
                      <a:pt x="43" y="807"/>
                    </a:lnTo>
                    <a:lnTo>
                      <a:pt x="48" y="806"/>
                    </a:lnTo>
                    <a:lnTo>
                      <a:pt x="52" y="806"/>
                    </a:lnTo>
                    <a:lnTo>
                      <a:pt x="56" y="806"/>
                    </a:lnTo>
                    <a:lnTo>
                      <a:pt x="60" y="805"/>
                    </a:lnTo>
                    <a:lnTo>
                      <a:pt x="63" y="805"/>
                    </a:lnTo>
                    <a:lnTo>
                      <a:pt x="67" y="804"/>
                    </a:lnTo>
                    <a:lnTo>
                      <a:pt x="71" y="804"/>
                    </a:lnTo>
                    <a:lnTo>
                      <a:pt x="76" y="804"/>
                    </a:lnTo>
                    <a:lnTo>
                      <a:pt x="80" y="803"/>
                    </a:lnTo>
                    <a:lnTo>
                      <a:pt x="84" y="803"/>
                    </a:lnTo>
                    <a:lnTo>
                      <a:pt x="87" y="802"/>
                    </a:lnTo>
                    <a:lnTo>
                      <a:pt x="91" y="802"/>
                    </a:lnTo>
                    <a:lnTo>
                      <a:pt x="95" y="802"/>
                    </a:lnTo>
                    <a:lnTo>
                      <a:pt x="99" y="801"/>
                    </a:lnTo>
                    <a:lnTo>
                      <a:pt x="104" y="801"/>
                    </a:lnTo>
                    <a:lnTo>
                      <a:pt x="108" y="800"/>
                    </a:lnTo>
                    <a:lnTo>
                      <a:pt x="111" y="800"/>
                    </a:lnTo>
                    <a:lnTo>
                      <a:pt x="115" y="799"/>
                    </a:lnTo>
                    <a:lnTo>
                      <a:pt x="119" y="799"/>
                    </a:lnTo>
                    <a:lnTo>
                      <a:pt x="123" y="799"/>
                    </a:lnTo>
                    <a:lnTo>
                      <a:pt x="127" y="798"/>
                    </a:lnTo>
                    <a:lnTo>
                      <a:pt x="131" y="798"/>
                    </a:lnTo>
                    <a:lnTo>
                      <a:pt x="135" y="797"/>
                    </a:lnTo>
                    <a:lnTo>
                      <a:pt x="139" y="797"/>
                    </a:lnTo>
                    <a:lnTo>
                      <a:pt x="143" y="796"/>
                    </a:lnTo>
                    <a:lnTo>
                      <a:pt x="147" y="796"/>
                    </a:lnTo>
                    <a:lnTo>
                      <a:pt x="151" y="795"/>
                    </a:lnTo>
                    <a:lnTo>
                      <a:pt x="155" y="795"/>
                    </a:lnTo>
                    <a:lnTo>
                      <a:pt x="158" y="794"/>
                    </a:lnTo>
                    <a:lnTo>
                      <a:pt x="163" y="794"/>
                    </a:lnTo>
                    <a:lnTo>
                      <a:pt x="167" y="793"/>
                    </a:lnTo>
                    <a:lnTo>
                      <a:pt x="171" y="793"/>
                    </a:lnTo>
                    <a:lnTo>
                      <a:pt x="175" y="792"/>
                    </a:lnTo>
                    <a:lnTo>
                      <a:pt x="179" y="792"/>
                    </a:lnTo>
                    <a:lnTo>
                      <a:pt x="182" y="791"/>
                    </a:lnTo>
                    <a:lnTo>
                      <a:pt x="186" y="791"/>
                    </a:lnTo>
                    <a:lnTo>
                      <a:pt x="190" y="790"/>
                    </a:lnTo>
                    <a:lnTo>
                      <a:pt x="195" y="790"/>
                    </a:lnTo>
                    <a:lnTo>
                      <a:pt x="199" y="789"/>
                    </a:lnTo>
                    <a:lnTo>
                      <a:pt x="203" y="789"/>
                    </a:lnTo>
                    <a:lnTo>
                      <a:pt x="206" y="788"/>
                    </a:lnTo>
                    <a:lnTo>
                      <a:pt x="210" y="788"/>
                    </a:lnTo>
                    <a:lnTo>
                      <a:pt x="214" y="787"/>
                    </a:lnTo>
                    <a:lnTo>
                      <a:pt x="218" y="787"/>
                    </a:lnTo>
                    <a:lnTo>
                      <a:pt x="223" y="787"/>
                    </a:lnTo>
                    <a:lnTo>
                      <a:pt x="227" y="786"/>
                    </a:lnTo>
                    <a:lnTo>
                      <a:pt x="230" y="786"/>
                    </a:lnTo>
                    <a:lnTo>
                      <a:pt x="234" y="785"/>
                    </a:lnTo>
                    <a:lnTo>
                      <a:pt x="238" y="784"/>
                    </a:lnTo>
                    <a:lnTo>
                      <a:pt x="242" y="784"/>
                    </a:lnTo>
                    <a:lnTo>
                      <a:pt x="246" y="783"/>
                    </a:lnTo>
                    <a:lnTo>
                      <a:pt x="251" y="783"/>
                    </a:lnTo>
                    <a:lnTo>
                      <a:pt x="254" y="782"/>
                    </a:lnTo>
                    <a:lnTo>
                      <a:pt x="258" y="781"/>
                    </a:lnTo>
                    <a:lnTo>
                      <a:pt x="262" y="781"/>
                    </a:lnTo>
                    <a:lnTo>
                      <a:pt x="266" y="780"/>
                    </a:lnTo>
                    <a:lnTo>
                      <a:pt x="270" y="779"/>
                    </a:lnTo>
                    <a:lnTo>
                      <a:pt x="274" y="779"/>
                    </a:lnTo>
                    <a:lnTo>
                      <a:pt x="277" y="778"/>
                    </a:lnTo>
                    <a:lnTo>
                      <a:pt x="282" y="777"/>
                    </a:lnTo>
                    <a:lnTo>
                      <a:pt x="286" y="777"/>
                    </a:lnTo>
                    <a:lnTo>
                      <a:pt x="290" y="776"/>
                    </a:lnTo>
                    <a:lnTo>
                      <a:pt x="294" y="775"/>
                    </a:lnTo>
                    <a:lnTo>
                      <a:pt x="298" y="774"/>
                    </a:lnTo>
                    <a:lnTo>
                      <a:pt x="301" y="774"/>
                    </a:lnTo>
                    <a:lnTo>
                      <a:pt x="305" y="773"/>
                    </a:lnTo>
                    <a:lnTo>
                      <a:pt x="310" y="772"/>
                    </a:lnTo>
                    <a:lnTo>
                      <a:pt x="314" y="771"/>
                    </a:lnTo>
                    <a:lnTo>
                      <a:pt x="318" y="771"/>
                    </a:lnTo>
                    <a:lnTo>
                      <a:pt x="322" y="770"/>
                    </a:lnTo>
                    <a:lnTo>
                      <a:pt x="325" y="769"/>
                    </a:lnTo>
                    <a:lnTo>
                      <a:pt x="329" y="768"/>
                    </a:lnTo>
                    <a:lnTo>
                      <a:pt x="333" y="768"/>
                    </a:lnTo>
                    <a:lnTo>
                      <a:pt x="337" y="767"/>
                    </a:lnTo>
                    <a:lnTo>
                      <a:pt x="342" y="766"/>
                    </a:lnTo>
                    <a:lnTo>
                      <a:pt x="346" y="765"/>
                    </a:lnTo>
                    <a:lnTo>
                      <a:pt x="349" y="764"/>
                    </a:lnTo>
                    <a:lnTo>
                      <a:pt x="353" y="763"/>
                    </a:lnTo>
                    <a:lnTo>
                      <a:pt x="357" y="762"/>
                    </a:lnTo>
                    <a:lnTo>
                      <a:pt x="361" y="762"/>
                    </a:lnTo>
                    <a:lnTo>
                      <a:pt x="365" y="762"/>
                    </a:lnTo>
                    <a:lnTo>
                      <a:pt x="370" y="761"/>
                    </a:lnTo>
                    <a:lnTo>
                      <a:pt x="373" y="760"/>
                    </a:lnTo>
                    <a:lnTo>
                      <a:pt x="377" y="759"/>
                    </a:lnTo>
                    <a:lnTo>
                      <a:pt x="381" y="758"/>
                    </a:lnTo>
                    <a:lnTo>
                      <a:pt x="385" y="757"/>
                    </a:lnTo>
                    <a:lnTo>
                      <a:pt x="389" y="756"/>
                    </a:lnTo>
                    <a:lnTo>
                      <a:pt x="393" y="755"/>
                    </a:lnTo>
                    <a:lnTo>
                      <a:pt x="397" y="754"/>
                    </a:lnTo>
                    <a:lnTo>
                      <a:pt x="401" y="753"/>
                    </a:lnTo>
                    <a:lnTo>
                      <a:pt x="405" y="752"/>
                    </a:lnTo>
                    <a:lnTo>
                      <a:pt x="409" y="751"/>
                    </a:lnTo>
                    <a:lnTo>
                      <a:pt x="413" y="750"/>
                    </a:lnTo>
                    <a:lnTo>
                      <a:pt x="417" y="749"/>
                    </a:lnTo>
                    <a:lnTo>
                      <a:pt x="420" y="748"/>
                    </a:lnTo>
                    <a:lnTo>
                      <a:pt x="424" y="747"/>
                    </a:lnTo>
                    <a:lnTo>
                      <a:pt x="429" y="746"/>
                    </a:lnTo>
                    <a:lnTo>
                      <a:pt x="433" y="744"/>
                    </a:lnTo>
                    <a:lnTo>
                      <a:pt x="437" y="743"/>
                    </a:lnTo>
                    <a:lnTo>
                      <a:pt x="441" y="742"/>
                    </a:lnTo>
                    <a:lnTo>
                      <a:pt x="444" y="741"/>
                    </a:lnTo>
                    <a:lnTo>
                      <a:pt x="448" y="740"/>
                    </a:lnTo>
                    <a:lnTo>
                      <a:pt x="452" y="739"/>
                    </a:lnTo>
                    <a:lnTo>
                      <a:pt x="457" y="737"/>
                    </a:lnTo>
                    <a:lnTo>
                      <a:pt x="461" y="737"/>
                    </a:lnTo>
                    <a:lnTo>
                      <a:pt x="464" y="736"/>
                    </a:lnTo>
                    <a:lnTo>
                      <a:pt x="468" y="735"/>
                    </a:lnTo>
                    <a:lnTo>
                      <a:pt x="472" y="733"/>
                    </a:lnTo>
                    <a:lnTo>
                      <a:pt x="476" y="732"/>
                    </a:lnTo>
                    <a:lnTo>
                      <a:pt x="480" y="731"/>
                    </a:lnTo>
                    <a:lnTo>
                      <a:pt x="484" y="729"/>
                    </a:lnTo>
                    <a:lnTo>
                      <a:pt x="488" y="728"/>
                    </a:lnTo>
                    <a:lnTo>
                      <a:pt x="492" y="726"/>
                    </a:lnTo>
                    <a:lnTo>
                      <a:pt x="496" y="725"/>
                    </a:lnTo>
                    <a:lnTo>
                      <a:pt x="500" y="724"/>
                    </a:lnTo>
                    <a:lnTo>
                      <a:pt x="504" y="722"/>
                    </a:lnTo>
                    <a:lnTo>
                      <a:pt x="508" y="721"/>
                    </a:lnTo>
                    <a:lnTo>
                      <a:pt x="512" y="719"/>
                    </a:lnTo>
                    <a:lnTo>
                      <a:pt x="516" y="718"/>
                    </a:lnTo>
                    <a:lnTo>
                      <a:pt x="520" y="716"/>
                    </a:lnTo>
                    <a:lnTo>
                      <a:pt x="524" y="714"/>
                    </a:lnTo>
                    <a:lnTo>
                      <a:pt x="528" y="713"/>
                    </a:lnTo>
                    <a:lnTo>
                      <a:pt x="532" y="712"/>
                    </a:lnTo>
                    <a:lnTo>
                      <a:pt x="535" y="710"/>
                    </a:lnTo>
                    <a:lnTo>
                      <a:pt x="539" y="709"/>
                    </a:lnTo>
                    <a:lnTo>
                      <a:pt x="543" y="707"/>
                    </a:lnTo>
                    <a:lnTo>
                      <a:pt x="548" y="705"/>
                    </a:lnTo>
                    <a:lnTo>
                      <a:pt x="552" y="703"/>
                    </a:lnTo>
                    <a:lnTo>
                      <a:pt x="556" y="702"/>
                    </a:lnTo>
                    <a:lnTo>
                      <a:pt x="559" y="700"/>
                    </a:lnTo>
                    <a:lnTo>
                      <a:pt x="563" y="698"/>
                    </a:lnTo>
                    <a:lnTo>
                      <a:pt x="567" y="696"/>
                    </a:lnTo>
                    <a:lnTo>
                      <a:pt x="571" y="694"/>
                    </a:lnTo>
                    <a:lnTo>
                      <a:pt x="576" y="692"/>
                    </a:lnTo>
                    <a:lnTo>
                      <a:pt x="580" y="690"/>
                    </a:lnTo>
                    <a:lnTo>
                      <a:pt x="583" y="688"/>
                    </a:lnTo>
                    <a:lnTo>
                      <a:pt x="587" y="687"/>
                    </a:lnTo>
                    <a:lnTo>
                      <a:pt x="591" y="685"/>
                    </a:lnTo>
                    <a:lnTo>
                      <a:pt x="595" y="683"/>
                    </a:lnTo>
                    <a:lnTo>
                      <a:pt x="599" y="680"/>
                    </a:lnTo>
                    <a:lnTo>
                      <a:pt x="604" y="678"/>
                    </a:lnTo>
                    <a:lnTo>
                      <a:pt x="607" y="676"/>
                    </a:lnTo>
                    <a:lnTo>
                      <a:pt x="611" y="673"/>
                    </a:lnTo>
                    <a:lnTo>
                      <a:pt x="615" y="671"/>
                    </a:lnTo>
                    <a:lnTo>
                      <a:pt x="619" y="669"/>
                    </a:lnTo>
                    <a:lnTo>
                      <a:pt x="623" y="666"/>
                    </a:lnTo>
                    <a:lnTo>
                      <a:pt x="627" y="664"/>
                    </a:lnTo>
                    <a:lnTo>
                      <a:pt x="630" y="662"/>
                    </a:lnTo>
                    <a:lnTo>
                      <a:pt x="635" y="659"/>
                    </a:lnTo>
                    <a:lnTo>
                      <a:pt x="639" y="657"/>
                    </a:lnTo>
                    <a:lnTo>
                      <a:pt x="643" y="654"/>
                    </a:lnTo>
                    <a:lnTo>
                      <a:pt x="647" y="651"/>
                    </a:lnTo>
                    <a:lnTo>
                      <a:pt x="651" y="648"/>
                    </a:lnTo>
                    <a:lnTo>
                      <a:pt x="654" y="645"/>
                    </a:lnTo>
                    <a:lnTo>
                      <a:pt x="658" y="642"/>
                    </a:lnTo>
                    <a:lnTo>
                      <a:pt x="663" y="639"/>
                    </a:lnTo>
                    <a:lnTo>
                      <a:pt x="667" y="637"/>
                    </a:lnTo>
                    <a:lnTo>
                      <a:pt x="671" y="634"/>
                    </a:lnTo>
                    <a:lnTo>
                      <a:pt x="675" y="630"/>
                    </a:lnTo>
                    <a:lnTo>
                      <a:pt x="678" y="627"/>
                    </a:lnTo>
                    <a:lnTo>
                      <a:pt x="682" y="624"/>
                    </a:lnTo>
                    <a:lnTo>
                      <a:pt x="686" y="620"/>
                    </a:lnTo>
                    <a:lnTo>
                      <a:pt x="690" y="617"/>
                    </a:lnTo>
                    <a:lnTo>
                      <a:pt x="695" y="614"/>
                    </a:lnTo>
                    <a:lnTo>
                      <a:pt x="699" y="610"/>
                    </a:lnTo>
                    <a:lnTo>
                      <a:pt x="702" y="606"/>
                    </a:lnTo>
                    <a:lnTo>
                      <a:pt x="706" y="602"/>
                    </a:lnTo>
                    <a:lnTo>
                      <a:pt x="710" y="598"/>
                    </a:lnTo>
                    <a:lnTo>
                      <a:pt x="714" y="594"/>
                    </a:lnTo>
                    <a:lnTo>
                      <a:pt x="718" y="590"/>
                    </a:lnTo>
                    <a:lnTo>
                      <a:pt x="723" y="586"/>
                    </a:lnTo>
                    <a:lnTo>
                      <a:pt x="726" y="582"/>
                    </a:lnTo>
                    <a:lnTo>
                      <a:pt x="730" y="577"/>
                    </a:lnTo>
                    <a:lnTo>
                      <a:pt x="734" y="573"/>
                    </a:lnTo>
                    <a:lnTo>
                      <a:pt x="738" y="568"/>
                    </a:lnTo>
                    <a:lnTo>
                      <a:pt x="742" y="564"/>
                    </a:lnTo>
                    <a:lnTo>
                      <a:pt x="746" y="558"/>
                    </a:lnTo>
                    <a:lnTo>
                      <a:pt x="750" y="553"/>
                    </a:lnTo>
                    <a:lnTo>
                      <a:pt x="754" y="548"/>
                    </a:lnTo>
                    <a:lnTo>
                      <a:pt x="758" y="542"/>
                    </a:lnTo>
                    <a:lnTo>
                      <a:pt x="762" y="537"/>
                    </a:lnTo>
                    <a:lnTo>
                      <a:pt x="766" y="531"/>
                    </a:lnTo>
                    <a:lnTo>
                      <a:pt x="770" y="525"/>
                    </a:lnTo>
                    <a:lnTo>
                      <a:pt x="773" y="519"/>
                    </a:lnTo>
                    <a:lnTo>
                      <a:pt x="777" y="513"/>
                    </a:lnTo>
                    <a:lnTo>
                      <a:pt x="782" y="507"/>
                    </a:lnTo>
                    <a:lnTo>
                      <a:pt x="786" y="500"/>
                    </a:lnTo>
                    <a:lnTo>
                      <a:pt x="790" y="492"/>
                    </a:lnTo>
                    <a:lnTo>
                      <a:pt x="794" y="486"/>
                    </a:lnTo>
                    <a:lnTo>
                      <a:pt x="797" y="478"/>
                    </a:lnTo>
                    <a:lnTo>
                      <a:pt x="801" y="470"/>
                    </a:lnTo>
                    <a:lnTo>
                      <a:pt x="805" y="463"/>
                    </a:lnTo>
                    <a:lnTo>
                      <a:pt x="810" y="455"/>
                    </a:lnTo>
                    <a:lnTo>
                      <a:pt x="814" y="446"/>
                    </a:lnTo>
                    <a:lnTo>
                      <a:pt x="818" y="438"/>
                    </a:lnTo>
                    <a:lnTo>
                      <a:pt x="821" y="428"/>
                    </a:lnTo>
                    <a:lnTo>
                      <a:pt x="825" y="418"/>
                    </a:lnTo>
                    <a:lnTo>
                      <a:pt x="829" y="409"/>
                    </a:lnTo>
                    <a:lnTo>
                      <a:pt x="833" y="398"/>
                    </a:lnTo>
                    <a:lnTo>
                      <a:pt x="837" y="388"/>
                    </a:lnTo>
                    <a:lnTo>
                      <a:pt x="842" y="376"/>
                    </a:lnTo>
                    <a:lnTo>
                      <a:pt x="845" y="365"/>
                    </a:lnTo>
                    <a:lnTo>
                      <a:pt x="849" y="353"/>
                    </a:lnTo>
                    <a:lnTo>
                      <a:pt x="853" y="340"/>
                    </a:lnTo>
                    <a:lnTo>
                      <a:pt x="857" y="326"/>
                    </a:lnTo>
                    <a:lnTo>
                      <a:pt x="861" y="313"/>
                    </a:lnTo>
                    <a:lnTo>
                      <a:pt x="865" y="298"/>
                    </a:lnTo>
                    <a:lnTo>
                      <a:pt x="869" y="283"/>
                    </a:lnTo>
                    <a:lnTo>
                      <a:pt x="873" y="267"/>
                    </a:lnTo>
                    <a:lnTo>
                      <a:pt x="877" y="250"/>
                    </a:lnTo>
                    <a:lnTo>
                      <a:pt x="881" y="232"/>
                    </a:lnTo>
                    <a:lnTo>
                      <a:pt x="885" y="214"/>
                    </a:lnTo>
                    <a:lnTo>
                      <a:pt x="889" y="194"/>
                    </a:lnTo>
                    <a:lnTo>
                      <a:pt x="892" y="172"/>
                    </a:lnTo>
                    <a:lnTo>
                      <a:pt x="897" y="150"/>
                    </a:lnTo>
                    <a:lnTo>
                      <a:pt x="901" y="126"/>
                    </a:lnTo>
                    <a:lnTo>
                      <a:pt x="905" y="101"/>
                    </a:lnTo>
                    <a:lnTo>
                      <a:pt x="909" y="75"/>
                    </a:lnTo>
                    <a:lnTo>
                      <a:pt x="913" y="46"/>
                    </a:lnTo>
                    <a:lnTo>
                      <a:pt x="916" y="16"/>
                    </a:lnTo>
                    <a:lnTo>
                      <a:pt x="918" y="0"/>
                    </a:lnTo>
                  </a:path>
                </a:pathLst>
              </a:custGeom>
              <a:noFill/>
              <a:ln w="12700" cap="flat">
                <a:solidFill>
                  <a:srgbClr val="003EF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5" name="Line 3544">
                <a:extLst>
                  <a:ext uri="{FF2B5EF4-FFF2-40B4-BE49-F238E27FC236}">
                    <a16:creationId xmlns:a16="http://schemas.microsoft.com/office/drawing/2014/main" id="{1BD91CA3-D757-487C-90B0-94229156DC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8365" y="2493970"/>
                <a:ext cx="0" cy="2524132"/>
              </a:xfrm>
              <a:prstGeom prst="line">
                <a:avLst/>
              </a:prstGeom>
              <a:noFill/>
              <a:ln w="12700" cap="flat">
                <a:solidFill>
                  <a:srgbClr val="003EF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6" name="Freeform 3545">
                <a:extLst>
                  <a:ext uri="{FF2B5EF4-FFF2-40B4-BE49-F238E27FC236}">
                    <a16:creationId xmlns:a16="http://schemas.microsoft.com/office/drawing/2014/main" id="{E9B4F835-0CC1-418D-9031-B2C8570BC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9191" y="4267212"/>
                <a:ext cx="635000" cy="750889"/>
              </a:xfrm>
              <a:custGeom>
                <a:avLst/>
                <a:gdLst>
                  <a:gd name="T0" fmla="*/ 4 w 400"/>
                  <a:gd name="T1" fmla="*/ 459 h 473"/>
                  <a:gd name="T2" fmla="*/ 11 w 400"/>
                  <a:gd name="T3" fmla="*/ 429 h 473"/>
                  <a:gd name="T4" fmla="*/ 19 w 400"/>
                  <a:gd name="T5" fmla="*/ 401 h 473"/>
                  <a:gd name="T6" fmla="*/ 27 w 400"/>
                  <a:gd name="T7" fmla="*/ 376 h 473"/>
                  <a:gd name="T8" fmla="*/ 35 w 400"/>
                  <a:gd name="T9" fmla="*/ 352 h 473"/>
                  <a:gd name="T10" fmla="*/ 43 w 400"/>
                  <a:gd name="T11" fmla="*/ 331 h 473"/>
                  <a:gd name="T12" fmla="*/ 51 w 400"/>
                  <a:gd name="T13" fmla="*/ 311 h 473"/>
                  <a:gd name="T14" fmla="*/ 58 w 400"/>
                  <a:gd name="T15" fmla="*/ 292 h 473"/>
                  <a:gd name="T16" fmla="*/ 67 w 400"/>
                  <a:gd name="T17" fmla="*/ 275 h 473"/>
                  <a:gd name="T18" fmla="*/ 75 w 400"/>
                  <a:gd name="T19" fmla="*/ 260 h 473"/>
                  <a:gd name="T20" fmla="*/ 82 w 400"/>
                  <a:gd name="T21" fmla="*/ 245 h 473"/>
                  <a:gd name="T22" fmla="*/ 90 w 400"/>
                  <a:gd name="T23" fmla="*/ 231 h 473"/>
                  <a:gd name="T24" fmla="*/ 99 w 400"/>
                  <a:gd name="T25" fmla="*/ 218 h 473"/>
                  <a:gd name="T26" fmla="*/ 106 w 400"/>
                  <a:gd name="T27" fmla="*/ 206 h 473"/>
                  <a:gd name="T28" fmla="*/ 114 w 400"/>
                  <a:gd name="T29" fmla="*/ 194 h 473"/>
                  <a:gd name="T30" fmla="*/ 123 w 400"/>
                  <a:gd name="T31" fmla="*/ 184 h 473"/>
                  <a:gd name="T32" fmla="*/ 130 w 400"/>
                  <a:gd name="T33" fmla="*/ 173 h 473"/>
                  <a:gd name="T34" fmla="*/ 138 w 400"/>
                  <a:gd name="T35" fmla="*/ 163 h 473"/>
                  <a:gd name="T36" fmla="*/ 146 w 400"/>
                  <a:gd name="T37" fmla="*/ 154 h 473"/>
                  <a:gd name="T38" fmla="*/ 154 w 400"/>
                  <a:gd name="T39" fmla="*/ 145 h 473"/>
                  <a:gd name="T40" fmla="*/ 162 w 400"/>
                  <a:gd name="T41" fmla="*/ 138 h 473"/>
                  <a:gd name="T42" fmla="*/ 170 w 400"/>
                  <a:gd name="T43" fmla="*/ 130 h 473"/>
                  <a:gd name="T44" fmla="*/ 177 w 400"/>
                  <a:gd name="T45" fmla="*/ 122 h 473"/>
                  <a:gd name="T46" fmla="*/ 186 w 400"/>
                  <a:gd name="T47" fmla="*/ 114 h 473"/>
                  <a:gd name="T48" fmla="*/ 194 w 400"/>
                  <a:gd name="T49" fmla="*/ 108 h 473"/>
                  <a:gd name="T50" fmla="*/ 201 w 400"/>
                  <a:gd name="T51" fmla="*/ 102 h 473"/>
                  <a:gd name="T52" fmla="*/ 210 w 400"/>
                  <a:gd name="T53" fmla="*/ 95 h 473"/>
                  <a:gd name="T54" fmla="*/ 218 w 400"/>
                  <a:gd name="T55" fmla="*/ 89 h 473"/>
                  <a:gd name="T56" fmla="*/ 225 w 400"/>
                  <a:gd name="T57" fmla="*/ 84 h 473"/>
                  <a:gd name="T58" fmla="*/ 233 w 400"/>
                  <a:gd name="T59" fmla="*/ 78 h 473"/>
                  <a:gd name="T60" fmla="*/ 242 w 400"/>
                  <a:gd name="T61" fmla="*/ 73 h 473"/>
                  <a:gd name="T62" fmla="*/ 249 w 400"/>
                  <a:gd name="T63" fmla="*/ 68 h 473"/>
                  <a:gd name="T64" fmla="*/ 257 w 400"/>
                  <a:gd name="T65" fmla="*/ 64 h 473"/>
                  <a:gd name="T66" fmla="*/ 265 w 400"/>
                  <a:gd name="T67" fmla="*/ 59 h 473"/>
                  <a:gd name="T68" fmla="*/ 273 w 400"/>
                  <a:gd name="T69" fmla="*/ 54 h 473"/>
                  <a:gd name="T70" fmla="*/ 281 w 400"/>
                  <a:gd name="T71" fmla="*/ 50 h 473"/>
                  <a:gd name="T72" fmla="*/ 289 w 400"/>
                  <a:gd name="T73" fmla="*/ 45 h 473"/>
                  <a:gd name="T74" fmla="*/ 296 w 400"/>
                  <a:gd name="T75" fmla="*/ 41 h 473"/>
                  <a:gd name="T76" fmla="*/ 305 w 400"/>
                  <a:gd name="T77" fmla="*/ 38 h 473"/>
                  <a:gd name="T78" fmla="*/ 313 w 400"/>
                  <a:gd name="T79" fmla="*/ 34 h 473"/>
                  <a:gd name="T80" fmla="*/ 320 w 400"/>
                  <a:gd name="T81" fmla="*/ 31 h 473"/>
                  <a:gd name="T82" fmla="*/ 329 w 400"/>
                  <a:gd name="T83" fmla="*/ 27 h 473"/>
                  <a:gd name="T84" fmla="*/ 337 w 400"/>
                  <a:gd name="T85" fmla="*/ 23 h 473"/>
                  <a:gd name="T86" fmla="*/ 344 w 400"/>
                  <a:gd name="T87" fmla="*/ 20 h 473"/>
                  <a:gd name="T88" fmla="*/ 352 w 400"/>
                  <a:gd name="T89" fmla="*/ 17 h 473"/>
                  <a:gd name="T90" fmla="*/ 361 w 400"/>
                  <a:gd name="T91" fmla="*/ 15 h 473"/>
                  <a:gd name="T92" fmla="*/ 368 w 400"/>
                  <a:gd name="T93" fmla="*/ 11 h 473"/>
                  <a:gd name="T94" fmla="*/ 376 w 400"/>
                  <a:gd name="T95" fmla="*/ 8 h 473"/>
                  <a:gd name="T96" fmla="*/ 384 w 400"/>
                  <a:gd name="T97" fmla="*/ 6 h 473"/>
                  <a:gd name="T98" fmla="*/ 392 w 400"/>
                  <a:gd name="T99" fmla="*/ 3 h 473"/>
                  <a:gd name="T100" fmla="*/ 400 w 400"/>
                  <a:gd name="T101" fmla="*/ 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0" h="473">
                    <a:moveTo>
                      <a:pt x="0" y="473"/>
                    </a:moveTo>
                    <a:lnTo>
                      <a:pt x="4" y="459"/>
                    </a:lnTo>
                    <a:lnTo>
                      <a:pt x="8" y="444"/>
                    </a:lnTo>
                    <a:lnTo>
                      <a:pt x="11" y="429"/>
                    </a:lnTo>
                    <a:lnTo>
                      <a:pt x="15" y="414"/>
                    </a:lnTo>
                    <a:lnTo>
                      <a:pt x="19" y="401"/>
                    </a:lnTo>
                    <a:lnTo>
                      <a:pt x="23" y="388"/>
                    </a:lnTo>
                    <a:lnTo>
                      <a:pt x="27" y="376"/>
                    </a:lnTo>
                    <a:lnTo>
                      <a:pt x="31" y="363"/>
                    </a:lnTo>
                    <a:lnTo>
                      <a:pt x="35" y="352"/>
                    </a:lnTo>
                    <a:lnTo>
                      <a:pt x="39" y="341"/>
                    </a:lnTo>
                    <a:lnTo>
                      <a:pt x="43" y="331"/>
                    </a:lnTo>
                    <a:lnTo>
                      <a:pt x="47" y="320"/>
                    </a:lnTo>
                    <a:lnTo>
                      <a:pt x="51" y="311"/>
                    </a:lnTo>
                    <a:lnTo>
                      <a:pt x="55" y="302"/>
                    </a:lnTo>
                    <a:lnTo>
                      <a:pt x="58" y="292"/>
                    </a:lnTo>
                    <a:lnTo>
                      <a:pt x="63" y="284"/>
                    </a:lnTo>
                    <a:lnTo>
                      <a:pt x="67" y="275"/>
                    </a:lnTo>
                    <a:lnTo>
                      <a:pt x="71" y="267"/>
                    </a:lnTo>
                    <a:lnTo>
                      <a:pt x="75" y="260"/>
                    </a:lnTo>
                    <a:lnTo>
                      <a:pt x="79" y="252"/>
                    </a:lnTo>
                    <a:lnTo>
                      <a:pt x="82" y="245"/>
                    </a:lnTo>
                    <a:lnTo>
                      <a:pt x="86" y="237"/>
                    </a:lnTo>
                    <a:lnTo>
                      <a:pt x="90" y="231"/>
                    </a:lnTo>
                    <a:lnTo>
                      <a:pt x="95" y="224"/>
                    </a:lnTo>
                    <a:lnTo>
                      <a:pt x="99" y="218"/>
                    </a:lnTo>
                    <a:lnTo>
                      <a:pt x="103" y="212"/>
                    </a:lnTo>
                    <a:lnTo>
                      <a:pt x="106" y="206"/>
                    </a:lnTo>
                    <a:lnTo>
                      <a:pt x="110" y="200"/>
                    </a:lnTo>
                    <a:lnTo>
                      <a:pt x="114" y="194"/>
                    </a:lnTo>
                    <a:lnTo>
                      <a:pt x="118" y="188"/>
                    </a:lnTo>
                    <a:lnTo>
                      <a:pt x="123" y="184"/>
                    </a:lnTo>
                    <a:lnTo>
                      <a:pt x="127" y="178"/>
                    </a:lnTo>
                    <a:lnTo>
                      <a:pt x="130" y="173"/>
                    </a:lnTo>
                    <a:lnTo>
                      <a:pt x="134" y="168"/>
                    </a:lnTo>
                    <a:lnTo>
                      <a:pt x="138" y="163"/>
                    </a:lnTo>
                    <a:lnTo>
                      <a:pt x="142" y="159"/>
                    </a:lnTo>
                    <a:lnTo>
                      <a:pt x="146" y="154"/>
                    </a:lnTo>
                    <a:lnTo>
                      <a:pt x="150" y="150"/>
                    </a:lnTo>
                    <a:lnTo>
                      <a:pt x="154" y="145"/>
                    </a:lnTo>
                    <a:lnTo>
                      <a:pt x="158" y="141"/>
                    </a:lnTo>
                    <a:lnTo>
                      <a:pt x="162" y="138"/>
                    </a:lnTo>
                    <a:lnTo>
                      <a:pt x="166" y="134"/>
                    </a:lnTo>
                    <a:lnTo>
                      <a:pt x="170" y="130"/>
                    </a:lnTo>
                    <a:lnTo>
                      <a:pt x="174" y="126"/>
                    </a:lnTo>
                    <a:lnTo>
                      <a:pt x="177" y="122"/>
                    </a:lnTo>
                    <a:lnTo>
                      <a:pt x="182" y="118"/>
                    </a:lnTo>
                    <a:lnTo>
                      <a:pt x="186" y="114"/>
                    </a:lnTo>
                    <a:lnTo>
                      <a:pt x="190" y="112"/>
                    </a:lnTo>
                    <a:lnTo>
                      <a:pt x="194" y="108"/>
                    </a:lnTo>
                    <a:lnTo>
                      <a:pt x="198" y="105"/>
                    </a:lnTo>
                    <a:lnTo>
                      <a:pt x="201" y="102"/>
                    </a:lnTo>
                    <a:lnTo>
                      <a:pt x="205" y="98"/>
                    </a:lnTo>
                    <a:lnTo>
                      <a:pt x="210" y="95"/>
                    </a:lnTo>
                    <a:lnTo>
                      <a:pt x="214" y="92"/>
                    </a:lnTo>
                    <a:lnTo>
                      <a:pt x="218" y="89"/>
                    </a:lnTo>
                    <a:lnTo>
                      <a:pt x="222" y="87"/>
                    </a:lnTo>
                    <a:lnTo>
                      <a:pt x="225" y="84"/>
                    </a:lnTo>
                    <a:lnTo>
                      <a:pt x="229" y="81"/>
                    </a:lnTo>
                    <a:lnTo>
                      <a:pt x="233" y="78"/>
                    </a:lnTo>
                    <a:lnTo>
                      <a:pt x="237" y="76"/>
                    </a:lnTo>
                    <a:lnTo>
                      <a:pt x="242" y="73"/>
                    </a:lnTo>
                    <a:lnTo>
                      <a:pt x="246" y="70"/>
                    </a:lnTo>
                    <a:lnTo>
                      <a:pt x="249" y="68"/>
                    </a:lnTo>
                    <a:lnTo>
                      <a:pt x="253" y="65"/>
                    </a:lnTo>
                    <a:lnTo>
                      <a:pt x="257" y="64"/>
                    </a:lnTo>
                    <a:lnTo>
                      <a:pt x="261" y="61"/>
                    </a:lnTo>
                    <a:lnTo>
                      <a:pt x="265" y="59"/>
                    </a:lnTo>
                    <a:lnTo>
                      <a:pt x="270" y="57"/>
                    </a:lnTo>
                    <a:lnTo>
                      <a:pt x="273" y="54"/>
                    </a:lnTo>
                    <a:lnTo>
                      <a:pt x="277" y="52"/>
                    </a:lnTo>
                    <a:lnTo>
                      <a:pt x="281" y="50"/>
                    </a:lnTo>
                    <a:lnTo>
                      <a:pt x="285" y="48"/>
                    </a:lnTo>
                    <a:lnTo>
                      <a:pt x="289" y="45"/>
                    </a:lnTo>
                    <a:lnTo>
                      <a:pt x="293" y="43"/>
                    </a:lnTo>
                    <a:lnTo>
                      <a:pt x="296" y="41"/>
                    </a:lnTo>
                    <a:lnTo>
                      <a:pt x="301" y="40"/>
                    </a:lnTo>
                    <a:lnTo>
                      <a:pt x="305" y="38"/>
                    </a:lnTo>
                    <a:lnTo>
                      <a:pt x="309" y="36"/>
                    </a:lnTo>
                    <a:lnTo>
                      <a:pt x="313" y="34"/>
                    </a:lnTo>
                    <a:lnTo>
                      <a:pt x="317" y="32"/>
                    </a:lnTo>
                    <a:lnTo>
                      <a:pt x="320" y="31"/>
                    </a:lnTo>
                    <a:lnTo>
                      <a:pt x="324" y="29"/>
                    </a:lnTo>
                    <a:lnTo>
                      <a:pt x="329" y="27"/>
                    </a:lnTo>
                    <a:lnTo>
                      <a:pt x="333" y="25"/>
                    </a:lnTo>
                    <a:lnTo>
                      <a:pt x="337" y="23"/>
                    </a:lnTo>
                    <a:lnTo>
                      <a:pt x="341" y="22"/>
                    </a:lnTo>
                    <a:lnTo>
                      <a:pt x="344" y="20"/>
                    </a:lnTo>
                    <a:lnTo>
                      <a:pt x="348" y="18"/>
                    </a:lnTo>
                    <a:lnTo>
                      <a:pt x="352" y="17"/>
                    </a:lnTo>
                    <a:lnTo>
                      <a:pt x="357" y="15"/>
                    </a:lnTo>
                    <a:lnTo>
                      <a:pt x="361" y="15"/>
                    </a:lnTo>
                    <a:lnTo>
                      <a:pt x="365" y="13"/>
                    </a:lnTo>
                    <a:lnTo>
                      <a:pt x="368" y="11"/>
                    </a:lnTo>
                    <a:lnTo>
                      <a:pt x="372" y="10"/>
                    </a:lnTo>
                    <a:lnTo>
                      <a:pt x="376" y="8"/>
                    </a:lnTo>
                    <a:lnTo>
                      <a:pt x="380" y="7"/>
                    </a:lnTo>
                    <a:lnTo>
                      <a:pt x="384" y="6"/>
                    </a:lnTo>
                    <a:lnTo>
                      <a:pt x="388" y="4"/>
                    </a:lnTo>
                    <a:lnTo>
                      <a:pt x="392" y="3"/>
                    </a:lnTo>
                    <a:lnTo>
                      <a:pt x="396" y="1"/>
                    </a:lnTo>
                    <a:lnTo>
                      <a:pt x="400" y="0"/>
                    </a:lnTo>
                    <a:lnTo>
                      <a:pt x="400" y="0"/>
                    </a:lnTo>
                  </a:path>
                </a:pathLst>
              </a:custGeom>
              <a:noFill/>
              <a:ln w="12700" cap="flat">
                <a:solidFill>
                  <a:srgbClr val="003EFF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7" name="Freeform 3546">
                <a:extLst>
                  <a:ext uri="{FF2B5EF4-FFF2-40B4-BE49-F238E27FC236}">
                    <a16:creationId xmlns:a16="http://schemas.microsoft.com/office/drawing/2014/main" id="{C5CD83EC-5483-43E0-8512-DA8384F152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88078" y="3749686"/>
                <a:ext cx="1173164" cy="1270003"/>
              </a:xfrm>
              <a:custGeom>
                <a:avLst/>
                <a:gdLst>
                  <a:gd name="T0" fmla="*/ 13 w 739"/>
                  <a:gd name="T1" fmla="*/ 768 h 800"/>
                  <a:gd name="T2" fmla="*/ 12 w 739"/>
                  <a:gd name="T3" fmla="*/ 736 h 800"/>
                  <a:gd name="T4" fmla="*/ 26 w 739"/>
                  <a:gd name="T5" fmla="*/ 706 h 800"/>
                  <a:gd name="T6" fmla="*/ 12 w 739"/>
                  <a:gd name="T7" fmla="*/ 736 h 800"/>
                  <a:gd name="T8" fmla="*/ 38 w 739"/>
                  <a:gd name="T9" fmla="*/ 644 h 800"/>
                  <a:gd name="T10" fmla="*/ 37 w 739"/>
                  <a:gd name="T11" fmla="*/ 612 h 800"/>
                  <a:gd name="T12" fmla="*/ 48 w 739"/>
                  <a:gd name="T13" fmla="*/ 598 h 800"/>
                  <a:gd name="T14" fmla="*/ 60 w 739"/>
                  <a:gd name="T15" fmla="*/ 519 h 800"/>
                  <a:gd name="T16" fmla="*/ 69 w 739"/>
                  <a:gd name="T17" fmla="*/ 488 h 800"/>
                  <a:gd name="T18" fmla="*/ 86 w 739"/>
                  <a:gd name="T19" fmla="*/ 460 h 800"/>
                  <a:gd name="T20" fmla="*/ 69 w 739"/>
                  <a:gd name="T21" fmla="*/ 488 h 800"/>
                  <a:gd name="T22" fmla="*/ 105 w 739"/>
                  <a:gd name="T23" fmla="*/ 400 h 800"/>
                  <a:gd name="T24" fmla="*/ 110 w 739"/>
                  <a:gd name="T25" fmla="*/ 368 h 800"/>
                  <a:gd name="T26" fmla="*/ 128 w 739"/>
                  <a:gd name="T27" fmla="*/ 341 h 800"/>
                  <a:gd name="T28" fmla="*/ 110 w 739"/>
                  <a:gd name="T29" fmla="*/ 368 h 800"/>
                  <a:gd name="T30" fmla="*/ 148 w 739"/>
                  <a:gd name="T31" fmla="*/ 281 h 800"/>
                  <a:gd name="T32" fmla="*/ 148 w 739"/>
                  <a:gd name="T33" fmla="*/ 300 h 800"/>
                  <a:gd name="T34" fmla="*/ 165 w 739"/>
                  <a:gd name="T35" fmla="*/ 251 h 800"/>
                  <a:gd name="T36" fmla="*/ 186 w 739"/>
                  <a:gd name="T37" fmla="*/ 230 h 800"/>
                  <a:gd name="T38" fmla="*/ 171 w 739"/>
                  <a:gd name="T39" fmla="*/ 255 h 800"/>
                  <a:gd name="T40" fmla="*/ 204 w 739"/>
                  <a:gd name="T41" fmla="*/ 190 h 800"/>
                  <a:gd name="T42" fmla="*/ 216 w 739"/>
                  <a:gd name="T43" fmla="*/ 174 h 800"/>
                  <a:gd name="T44" fmla="*/ 214 w 739"/>
                  <a:gd name="T45" fmla="*/ 189 h 800"/>
                  <a:gd name="T46" fmla="*/ 204 w 739"/>
                  <a:gd name="T47" fmla="*/ 204 h 800"/>
                  <a:gd name="T48" fmla="*/ 247 w 739"/>
                  <a:gd name="T49" fmla="*/ 139 h 800"/>
                  <a:gd name="T50" fmla="*/ 261 w 739"/>
                  <a:gd name="T51" fmla="*/ 127 h 800"/>
                  <a:gd name="T52" fmla="*/ 258 w 739"/>
                  <a:gd name="T53" fmla="*/ 141 h 800"/>
                  <a:gd name="T54" fmla="*/ 246 w 739"/>
                  <a:gd name="T55" fmla="*/ 153 h 800"/>
                  <a:gd name="T56" fmla="*/ 296 w 739"/>
                  <a:gd name="T57" fmla="*/ 98 h 800"/>
                  <a:gd name="T58" fmla="*/ 314 w 739"/>
                  <a:gd name="T59" fmla="*/ 95 h 800"/>
                  <a:gd name="T60" fmla="*/ 297 w 739"/>
                  <a:gd name="T61" fmla="*/ 107 h 800"/>
                  <a:gd name="T62" fmla="*/ 341 w 739"/>
                  <a:gd name="T63" fmla="*/ 70 h 800"/>
                  <a:gd name="T64" fmla="*/ 364 w 739"/>
                  <a:gd name="T65" fmla="*/ 58 h 800"/>
                  <a:gd name="T66" fmla="*/ 363 w 739"/>
                  <a:gd name="T67" fmla="*/ 67 h 800"/>
                  <a:gd name="T68" fmla="*/ 345 w 739"/>
                  <a:gd name="T69" fmla="*/ 77 h 800"/>
                  <a:gd name="T70" fmla="*/ 401 w 739"/>
                  <a:gd name="T71" fmla="*/ 43 h 800"/>
                  <a:gd name="T72" fmla="*/ 413 w 739"/>
                  <a:gd name="T73" fmla="*/ 39 h 800"/>
                  <a:gd name="T74" fmla="*/ 424 w 739"/>
                  <a:gd name="T75" fmla="*/ 35 h 800"/>
                  <a:gd name="T76" fmla="*/ 423 w 739"/>
                  <a:gd name="T77" fmla="*/ 43 h 800"/>
                  <a:gd name="T78" fmla="*/ 411 w 739"/>
                  <a:gd name="T79" fmla="*/ 48 h 800"/>
                  <a:gd name="T80" fmla="*/ 399 w 739"/>
                  <a:gd name="T81" fmla="*/ 52 h 800"/>
                  <a:gd name="T82" fmla="*/ 468 w 739"/>
                  <a:gd name="T83" fmla="*/ 23 h 800"/>
                  <a:gd name="T84" fmla="*/ 488 w 739"/>
                  <a:gd name="T85" fmla="*/ 20 h 800"/>
                  <a:gd name="T86" fmla="*/ 474 w 739"/>
                  <a:gd name="T87" fmla="*/ 30 h 800"/>
                  <a:gd name="T88" fmla="*/ 457 w 739"/>
                  <a:gd name="T89" fmla="*/ 26 h 800"/>
                  <a:gd name="T90" fmla="*/ 528 w 739"/>
                  <a:gd name="T91" fmla="*/ 13 h 800"/>
                  <a:gd name="T92" fmla="*/ 543 w 739"/>
                  <a:gd name="T93" fmla="*/ 10 h 800"/>
                  <a:gd name="T94" fmla="*/ 550 w 739"/>
                  <a:gd name="T95" fmla="*/ 18 h 800"/>
                  <a:gd name="T96" fmla="*/ 536 w 739"/>
                  <a:gd name="T97" fmla="*/ 20 h 800"/>
                  <a:gd name="T98" fmla="*/ 526 w 739"/>
                  <a:gd name="T99" fmla="*/ 20 h 800"/>
                  <a:gd name="T100" fmla="*/ 588 w 739"/>
                  <a:gd name="T101" fmla="*/ 6 h 800"/>
                  <a:gd name="T102" fmla="*/ 599 w 739"/>
                  <a:gd name="T103" fmla="*/ 5 h 800"/>
                  <a:gd name="T104" fmla="*/ 613 w 739"/>
                  <a:gd name="T105" fmla="*/ 12 h 800"/>
                  <a:gd name="T106" fmla="*/ 600 w 739"/>
                  <a:gd name="T107" fmla="*/ 13 h 800"/>
                  <a:gd name="T108" fmla="*/ 584 w 739"/>
                  <a:gd name="T109" fmla="*/ 14 h 800"/>
                  <a:gd name="T110" fmla="*/ 655 w 739"/>
                  <a:gd name="T111" fmla="*/ 2 h 800"/>
                  <a:gd name="T112" fmla="*/ 672 w 739"/>
                  <a:gd name="T113" fmla="*/ 1 h 800"/>
                  <a:gd name="T114" fmla="*/ 668 w 739"/>
                  <a:gd name="T115" fmla="*/ 9 h 800"/>
                  <a:gd name="T116" fmla="*/ 652 w 739"/>
                  <a:gd name="T117" fmla="*/ 10 h 800"/>
                  <a:gd name="T118" fmla="*/ 715 w 739"/>
                  <a:gd name="T119" fmla="*/ 0 h 800"/>
                  <a:gd name="T120" fmla="*/ 739 w 739"/>
                  <a:gd name="T121" fmla="*/ 0 h 800"/>
                  <a:gd name="T122" fmla="*/ 719 w 739"/>
                  <a:gd name="T123" fmla="*/ 8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39" h="800">
                    <a:moveTo>
                      <a:pt x="0" y="798"/>
                    </a:moveTo>
                    <a:lnTo>
                      <a:pt x="1" y="794"/>
                    </a:lnTo>
                    <a:lnTo>
                      <a:pt x="1" y="794"/>
                    </a:lnTo>
                    <a:lnTo>
                      <a:pt x="5" y="772"/>
                    </a:lnTo>
                    <a:lnTo>
                      <a:pt x="6" y="767"/>
                    </a:lnTo>
                    <a:lnTo>
                      <a:pt x="13" y="768"/>
                    </a:lnTo>
                    <a:lnTo>
                      <a:pt x="13" y="774"/>
                    </a:lnTo>
                    <a:lnTo>
                      <a:pt x="9" y="796"/>
                    </a:lnTo>
                    <a:lnTo>
                      <a:pt x="9" y="796"/>
                    </a:lnTo>
                    <a:lnTo>
                      <a:pt x="8" y="800"/>
                    </a:lnTo>
                    <a:lnTo>
                      <a:pt x="0" y="798"/>
                    </a:lnTo>
                    <a:close/>
                    <a:moveTo>
                      <a:pt x="12" y="736"/>
                    </a:moveTo>
                    <a:lnTo>
                      <a:pt x="14" y="729"/>
                    </a:lnTo>
                    <a:lnTo>
                      <a:pt x="14" y="729"/>
                    </a:lnTo>
                    <a:lnTo>
                      <a:pt x="17" y="708"/>
                    </a:lnTo>
                    <a:lnTo>
                      <a:pt x="17" y="708"/>
                    </a:lnTo>
                    <a:lnTo>
                      <a:pt x="18" y="705"/>
                    </a:lnTo>
                    <a:lnTo>
                      <a:pt x="26" y="706"/>
                    </a:lnTo>
                    <a:lnTo>
                      <a:pt x="25" y="709"/>
                    </a:lnTo>
                    <a:lnTo>
                      <a:pt x="25" y="709"/>
                    </a:lnTo>
                    <a:lnTo>
                      <a:pt x="21" y="730"/>
                    </a:lnTo>
                    <a:lnTo>
                      <a:pt x="21" y="731"/>
                    </a:lnTo>
                    <a:lnTo>
                      <a:pt x="20" y="738"/>
                    </a:lnTo>
                    <a:lnTo>
                      <a:pt x="12" y="736"/>
                    </a:lnTo>
                    <a:close/>
                    <a:moveTo>
                      <a:pt x="24" y="674"/>
                    </a:moveTo>
                    <a:lnTo>
                      <a:pt x="25" y="668"/>
                    </a:lnTo>
                    <a:lnTo>
                      <a:pt x="29" y="649"/>
                    </a:lnTo>
                    <a:lnTo>
                      <a:pt x="29" y="649"/>
                    </a:lnTo>
                    <a:lnTo>
                      <a:pt x="30" y="643"/>
                    </a:lnTo>
                    <a:lnTo>
                      <a:pt x="38" y="644"/>
                    </a:lnTo>
                    <a:lnTo>
                      <a:pt x="36" y="651"/>
                    </a:lnTo>
                    <a:lnTo>
                      <a:pt x="36" y="651"/>
                    </a:lnTo>
                    <a:lnTo>
                      <a:pt x="33" y="670"/>
                    </a:lnTo>
                    <a:lnTo>
                      <a:pt x="32" y="675"/>
                    </a:lnTo>
                    <a:lnTo>
                      <a:pt x="24" y="674"/>
                    </a:lnTo>
                    <a:close/>
                    <a:moveTo>
                      <a:pt x="37" y="612"/>
                    </a:moveTo>
                    <a:lnTo>
                      <a:pt x="40" y="596"/>
                    </a:lnTo>
                    <a:lnTo>
                      <a:pt x="41" y="596"/>
                    </a:lnTo>
                    <a:lnTo>
                      <a:pt x="45" y="581"/>
                    </a:lnTo>
                    <a:lnTo>
                      <a:pt x="52" y="583"/>
                    </a:lnTo>
                    <a:lnTo>
                      <a:pt x="48" y="598"/>
                    </a:lnTo>
                    <a:lnTo>
                      <a:pt x="48" y="598"/>
                    </a:lnTo>
                    <a:lnTo>
                      <a:pt x="45" y="613"/>
                    </a:lnTo>
                    <a:lnTo>
                      <a:pt x="37" y="612"/>
                    </a:lnTo>
                    <a:close/>
                    <a:moveTo>
                      <a:pt x="53" y="550"/>
                    </a:moveTo>
                    <a:lnTo>
                      <a:pt x="53" y="548"/>
                    </a:lnTo>
                    <a:lnTo>
                      <a:pt x="57" y="533"/>
                    </a:lnTo>
                    <a:lnTo>
                      <a:pt x="60" y="519"/>
                    </a:lnTo>
                    <a:lnTo>
                      <a:pt x="68" y="521"/>
                    </a:lnTo>
                    <a:lnTo>
                      <a:pt x="64" y="535"/>
                    </a:lnTo>
                    <a:lnTo>
                      <a:pt x="60" y="550"/>
                    </a:lnTo>
                    <a:lnTo>
                      <a:pt x="60" y="552"/>
                    </a:lnTo>
                    <a:lnTo>
                      <a:pt x="53" y="550"/>
                    </a:lnTo>
                    <a:close/>
                    <a:moveTo>
                      <a:pt x="69" y="488"/>
                    </a:moveTo>
                    <a:lnTo>
                      <a:pt x="73" y="476"/>
                    </a:lnTo>
                    <a:lnTo>
                      <a:pt x="73" y="476"/>
                    </a:lnTo>
                    <a:lnTo>
                      <a:pt x="77" y="463"/>
                    </a:lnTo>
                    <a:lnTo>
                      <a:pt x="77" y="462"/>
                    </a:lnTo>
                    <a:lnTo>
                      <a:pt x="78" y="458"/>
                    </a:lnTo>
                    <a:lnTo>
                      <a:pt x="86" y="460"/>
                    </a:lnTo>
                    <a:lnTo>
                      <a:pt x="84" y="465"/>
                    </a:lnTo>
                    <a:lnTo>
                      <a:pt x="84" y="465"/>
                    </a:lnTo>
                    <a:lnTo>
                      <a:pt x="81" y="478"/>
                    </a:lnTo>
                    <a:lnTo>
                      <a:pt x="80" y="478"/>
                    </a:lnTo>
                    <a:lnTo>
                      <a:pt x="76" y="491"/>
                    </a:lnTo>
                    <a:lnTo>
                      <a:pt x="69" y="488"/>
                    </a:lnTo>
                    <a:close/>
                    <a:moveTo>
                      <a:pt x="88" y="428"/>
                    </a:moveTo>
                    <a:lnTo>
                      <a:pt x="89" y="426"/>
                    </a:lnTo>
                    <a:lnTo>
                      <a:pt x="92" y="414"/>
                    </a:lnTo>
                    <a:lnTo>
                      <a:pt x="96" y="403"/>
                    </a:lnTo>
                    <a:lnTo>
                      <a:pt x="98" y="398"/>
                    </a:lnTo>
                    <a:lnTo>
                      <a:pt x="105" y="400"/>
                    </a:lnTo>
                    <a:lnTo>
                      <a:pt x="103" y="405"/>
                    </a:lnTo>
                    <a:lnTo>
                      <a:pt x="100" y="417"/>
                    </a:lnTo>
                    <a:lnTo>
                      <a:pt x="96" y="428"/>
                    </a:lnTo>
                    <a:lnTo>
                      <a:pt x="95" y="430"/>
                    </a:lnTo>
                    <a:lnTo>
                      <a:pt x="88" y="428"/>
                    </a:lnTo>
                    <a:close/>
                    <a:moveTo>
                      <a:pt x="110" y="368"/>
                    </a:moveTo>
                    <a:lnTo>
                      <a:pt x="113" y="360"/>
                    </a:lnTo>
                    <a:lnTo>
                      <a:pt x="113" y="360"/>
                    </a:lnTo>
                    <a:lnTo>
                      <a:pt x="116" y="351"/>
                    </a:lnTo>
                    <a:lnTo>
                      <a:pt x="120" y="341"/>
                    </a:lnTo>
                    <a:lnTo>
                      <a:pt x="121" y="339"/>
                    </a:lnTo>
                    <a:lnTo>
                      <a:pt x="128" y="341"/>
                    </a:lnTo>
                    <a:lnTo>
                      <a:pt x="127" y="344"/>
                    </a:lnTo>
                    <a:lnTo>
                      <a:pt x="124" y="353"/>
                    </a:lnTo>
                    <a:lnTo>
                      <a:pt x="120" y="363"/>
                    </a:lnTo>
                    <a:lnTo>
                      <a:pt x="120" y="363"/>
                    </a:lnTo>
                    <a:lnTo>
                      <a:pt x="117" y="371"/>
                    </a:lnTo>
                    <a:lnTo>
                      <a:pt x="110" y="368"/>
                    </a:lnTo>
                    <a:close/>
                    <a:moveTo>
                      <a:pt x="135" y="310"/>
                    </a:moveTo>
                    <a:lnTo>
                      <a:pt x="137" y="305"/>
                    </a:lnTo>
                    <a:lnTo>
                      <a:pt x="140" y="297"/>
                    </a:lnTo>
                    <a:lnTo>
                      <a:pt x="141" y="297"/>
                    </a:lnTo>
                    <a:lnTo>
                      <a:pt x="144" y="289"/>
                    </a:lnTo>
                    <a:lnTo>
                      <a:pt x="148" y="281"/>
                    </a:lnTo>
                    <a:lnTo>
                      <a:pt x="148" y="281"/>
                    </a:lnTo>
                    <a:lnTo>
                      <a:pt x="155" y="284"/>
                    </a:lnTo>
                    <a:lnTo>
                      <a:pt x="155" y="285"/>
                    </a:lnTo>
                    <a:lnTo>
                      <a:pt x="151" y="292"/>
                    </a:lnTo>
                    <a:lnTo>
                      <a:pt x="147" y="300"/>
                    </a:lnTo>
                    <a:lnTo>
                      <a:pt x="148" y="300"/>
                    </a:lnTo>
                    <a:lnTo>
                      <a:pt x="144" y="308"/>
                    </a:lnTo>
                    <a:lnTo>
                      <a:pt x="142" y="313"/>
                    </a:lnTo>
                    <a:lnTo>
                      <a:pt x="135" y="310"/>
                    </a:lnTo>
                    <a:close/>
                    <a:moveTo>
                      <a:pt x="164" y="253"/>
                    </a:moveTo>
                    <a:lnTo>
                      <a:pt x="165" y="251"/>
                    </a:lnTo>
                    <a:lnTo>
                      <a:pt x="165" y="251"/>
                    </a:lnTo>
                    <a:lnTo>
                      <a:pt x="168" y="244"/>
                    </a:lnTo>
                    <a:lnTo>
                      <a:pt x="172" y="238"/>
                    </a:lnTo>
                    <a:lnTo>
                      <a:pt x="176" y="231"/>
                    </a:lnTo>
                    <a:lnTo>
                      <a:pt x="176" y="231"/>
                    </a:lnTo>
                    <a:lnTo>
                      <a:pt x="180" y="225"/>
                    </a:lnTo>
                    <a:lnTo>
                      <a:pt x="186" y="230"/>
                    </a:lnTo>
                    <a:lnTo>
                      <a:pt x="183" y="235"/>
                    </a:lnTo>
                    <a:lnTo>
                      <a:pt x="183" y="235"/>
                    </a:lnTo>
                    <a:lnTo>
                      <a:pt x="179" y="242"/>
                    </a:lnTo>
                    <a:lnTo>
                      <a:pt x="175" y="248"/>
                    </a:lnTo>
                    <a:lnTo>
                      <a:pt x="171" y="255"/>
                    </a:lnTo>
                    <a:lnTo>
                      <a:pt x="171" y="255"/>
                    </a:lnTo>
                    <a:lnTo>
                      <a:pt x="170" y="257"/>
                    </a:lnTo>
                    <a:lnTo>
                      <a:pt x="164" y="253"/>
                    </a:lnTo>
                    <a:close/>
                    <a:moveTo>
                      <a:pt x="198" y="199"/>
                    </a:moveTo>
                    <a:lnTo>
                      <a:pt x="200" y="195"/>
                    </a:lnTo>
                    <a:lnTo>
                      <a:pt x="200" y="195"/>
                    </a:lnTo>
                    <a:lnTo>
                      <a:pt x="204" y="190"/>
                    </a:lnTo>
                    <a:lnTo>
                      <a:pt x="204" y="190"/>
                    </a:lnTo>
                    <a:lnTo>
                      <a:pt x="208" y="185"/>
                    </a:lnTo>
                    <a:lnTo>
                      <a:pt x="208" y="184"/>
                    </a:lnTo>
                    <a:lnTo>
                      <a:pt x="212" y="180"/>
                    </a:lnTo>
                    <a:lnTo>
                      <a:pt x="216" y="175"/>
                    </a:lnTo>
                    <a:lnTo>
                      <a:pt x="216" y="174"/>
                    </a:lnTo>
                    <a:lnTo>
                      <a:pt x="217" y="173"/>
                    </a:lnTo>
                    <a:lnTo>
                      <a:pt x="223" y="179"/>
                    </a:lnTo>
                    <a:lnTo>
                      <a:pt x="222" y="180"/>
                    </a:lnTo>
                    <a:lnTo>
                      <a:pt x="222" y="180"/>
                    </a:lnTo>
                    <a:lnTo>
                      <a:pt x="218" y="184"/>
                    </a:lnTo>
                    <a:lnTo>
                      <a:pt x="214" y="189"/>
                    </a:lnTo>
                    <a:lnTo>
                      <a:pt x="214" y="189"/>
                    </a:lnTo>
                    <a:lnTo>
                      <a:pt x="211" y="195"/>
                    </a:lnTo>
                    <a:lnTo>
                      <a:pt x="210" y="195"/>
                    </a:lnTo>
                    <a:lnTo>
                      <a:pt x="206" y="200"/>
                    </a:lnTo>
                    <a:lnTo>
                      <a:pt x="207" y="199"/>
                    </a:lnTo>
                    <a:lnTo>
                      <a:pt x="204" y="204"/>
                    </a:lnTo>
                    <a:lnTo>
                      <a:pt x="198" y="199"/>
                    </a:lnTo>
                    <a:close/>
                    <a:moveTo>
                      <a:pt x="238" y="150"/>
                    </a:moveTo>
                    <a:lnTo>
                      <a:pt x="240" y="148"/>
                    </a:lnTo>
                    <a:lnTo>
                      <a:pt x="244" y="144"/>
                    </a:lnTo>
                    <a:lnTo>
                      <a:pt x="244" y="144"/>
                    </a:lnTo>
                    <a:lnTo>
                      <a:pt x="247" y="139"/>
                    </a:lnTo>
                    <a:lnTo>
                      <a:pt x="248" y="139"/>
                    </a:lnTo>
                    <a:lnTo>
                      <a:pt x="253" y="135"/>
                    </a:lnTo>
                    <a:lnTo>
                      <a:pt x="253" y="135"/>
                    </a:lnTo>
                    <a:lnTo>
                      <a:pt x="256" y="131"/>
                    </a:lnTo>
                    <a:lnTo>
                      <a:pt x="260" y="127"/>
                    </a:lnTo>
                    <a:lnTo>
                      <a:pt x="261" y="127"/>
                    </a:lnTo>
                    <a:lnTo>
                      <a:pt x="261" y="127"/>
                    </a:lnTo>
                    <a:lnTo>
                      <a:pt x="265" y="133"/>
                    </a:lnTo>
                    <a:lnTo>
                      <a:pt x="265" y="133"/>
                    </a:lnTo>
                    <a:lnTo>
                      <a:pt x="266" y="133"/>
                    </a:lnTo>
                    <a:lnTo>
                      <a:pt x="262" y="137"/>
                    </a:lnTo>
                    <a:lnTo>
                      <a:pt x="258" y="141"/>
                    </a:lnTo>
                    <a:lnTo>
                      <a:pt x="258" y="141"/>
                    </a:lnTo>
                    <a:lnTo>
                      <a:pt x="253" y="145"/>
                    </a:lnTo>
                    <a:lnTo>
                      <a:pt x="253" y="144"/>
                    </a:lnTo>
                    <a:lnTo>
                      <a:pt x="250" y="149"/>
                    </a:lnTo>
                    <a:lnTo>
                      <a:pt x="249" y="149"/>
                    </a:lnTo>
                    <a:lnTo>
                      <a:pt x="246" y="153"/>
                    </a:lnTo>
                    <a:lnTo>
                      <a:pt x="243" y="155"/>
                    </a:lnTo>
                    <a:lnTo>
                      <a:pt x="238" y="150"/>
                    </a:lnTo>
                    <a:close/>
                    <a:moveTo>
                      <a:pt x="285" y="107"/>
                    </a:moveTo>
                    <a:lnTo>
                      <a:pt x="288" y="104"/>
                    </a:lnTo>
                    <a:lnTo>
                      <a:pt x="292" y="101"/>
                    </a:lnTo>
                    <a:lnTo>
                      <a:pt x="296" y="98"/>
                    </a:lnTo>
                    <a:lnTo>
                      <a:pt x="300" y="95"/>
                    </a:lnTo>
                    <a:lnTo>
                      <a:pt x="304" y="92"/>
                    </a:lnTo>
                    <a:lnTo>
                      <a:pt x="308" y="90"/>
                    </a:lnTo>
                    <a:lnTo>
                      <a:pt x="309" y="89"/>
                    </a:lnTo>
                    <a:lnTo>
                      <a:pt x="312" y="88"/>
                    </a:lnTo>
                    <a:lnTo>
                      <a:pt x="314" y="95"/>
                    </a:lnTo>
                    <a:lnTo>
                      <a:pt x="311" y="96"/>
                    </a:lnTo>
                    <a:lnTo>
                      <a:pt x="312" y="96"/>
                    </a:lnTo>
                    <a:lnTo>
                      <a:pt x="308" y="99"/>
                    </a:lnTo>
                    <a:lnTo>
                      <a:pt x="305" y="101"/>
                    </a:lnTo>
                    <a:lnTo>
                      <a:pt x="301" y="104"/>
                    </a:lnTo>
                    <a:lnTo>
                      <a:pt x="297" y="107"/>
                    </a:lnTo>
                    <a:lnTo>
                      <a:pt x="293" y="110"/>
                    </a:lnTo>
                    <a:lnTo>
                      <a:pt x="290" y="113"/>
                    </a:lnTo>
                    <a:lnTo>
                      <a:pt x="285" y="107"/>
                    </a:lnTo>
                    <a:close/>
                    <a:moveTo>
                      <a:pt x="338" y="72"/>
                    </a:moveTo>
                    <a:lnTo>
                      <a:pt x="341" y="70"/>
                    </a:lnTo>
                    <a:lnTo>
                      <a:pt x="341" y="70"/>
                    </a:lnTo>
                    <a:lnTo>
                      <a:pt x="345" y="68"/>
                    </a:lnTo>
                    <a:lnTo>
                      <a:pt x="349" y="66"/>
                    </a:lnTo>
                    <a:lnTo>
                      <a:pt x="352" y="64"/>
                    </a:lnTo>
                    <a:lnTo>
                      <a:pt x="356" y="62"/>
                    </a:lnTo>
                    <a:lnTo>
                      <a:pt x="360" y="60"/>
                    </a:lnTo>
                    <a:lnTo>
                      <a:pt x="364" y="58"/>
                    </a:lnTo>
                    <a:lnTo>
                      <a:pt x="364" y="58"/>
                    </a:lnTo>
                    <a:lnTo>
                      <a:pt x="367" y="57"/>
                    </a:lnTo>
                    <a:lnTo>
                      <a:pt x="370" y="64"/>
                    </a:lnTo>
                    <a:lnTo>
                      <a:pt x="367" y="65"/>
                    </a:lnTo>
                    <a:lnTo>
                      <a:pt x="367" y="65"/>
                    </a:lnTo>
                    <a:lnTo>
                      <a:pt x="363" y="67"/>
                    </a:lnTo>
                    <a:lnTo>
                      <a:pt x="360" y="69"/>
                    </a:lnTo>
                    <a:lnTo>
                      <a:pt x="356" y="71"/>
                    </a:lnTo>
                    <a:lnTo>
                      <a:pt x="352" y="73"/>
                    </a:lnTo>
                    <a:lnTo>
                      <a:pt x="348" y="75"/>
                    </a:lnTo>
                    <a:lnTo>
                      <a:pt x="344" y="77"/>
                    </a:lnTo>
                    <a:lnTo>
                      <a:pt x="345" y="77"/>
                    </a:lnTo>
                    <a:lnTo>
                      <a:pt x="342" y="78"/>
                    </a:lnTo>
                    <a:lnTo>
                      <a:pt x="338" y="72"/>
                    </a:lnTo>
                    <a:close/>
                    <a:moveTo>
                      <a:pt x="395" y="45"/>
                    </a:moveTo>
                    <a:lnTo>
                      <a:pt x="396" y="45"/>
                    </a:lnTo>
                    <a:lnTo>
                      <a:pt x="396" y="45"/>
                    </a:lnTo>
                    <a:lnTo>
                      <a:pt x="401" y="43"/>
                    </a:lnTo>
                    <a:lnTo>
                      <a:pt x="401" y="43"/>
                    </a:lnTo>
                    <a:lnTo>
                      <a:pt x="405" y="42"/>
                    </a:lnTo>
                    <a:lnTo>
                      <a:pt x="409" y="41"/>
                    </a:lnTo>
                    <a:lnTo>
                      <a:pt x="408" y="41"/>
                    </a:lnTo>
                    <a:lnTo>
                      <a:pt x="412" y="39"/>
                    </a:lnTo>
                    <a:lnTo>
                      <a:pt x="413" y="39"/>
                    </a:lnTo>
                    <a:lnTo>
                      <a:pt x="417" y="38"/>
                    </a:lnTo>
                    <a:lnTo>
                      <a:pt x="416" y="38"/>
                    </a:lnTo>
                    <a:lnTo>
                      <a:pt x="420" y="36"/>
                    </a:lnTo>
                    <a:lnTo>
                      <a:pt x="420" y="36"/>
                    </a:lnTo>
                    <a:lnTo>
                      <a:pt x="424" y="35"/>
                    </a:lnTo>
                    <a:lnTo>
                      <a:pt x="424" y="35"/>
                    </a:lnTo>
                    <a:lnTo>
                      <a:pt x="426" y="35"/>
                    </a:lnTo>
                    <a:lnTo>
                      <a:pt x="428" y="42"/>
                    </a:lnTo>
                    <a:lnTo>
                      <a:pt x="426" y="43"/>
                    </a:lnTo>
                    <a:lnTo>
                      <a:pt x="426" y="43"/>
                    </a:lnTo>
                    <a:lnTo>
                      <a:pt x="422" y="43"/>
                    </a:lnTo>
                    <a:lnTo>
                      <a:pt x="423" y="43"/>
                    </a:lnTo>
                    <a:lnTo>
                      <a:pt x="419" y="45"/>
                    </a:lnTo>
                    <a:lnTo>
                      <a:pt x="418" y="45"/>
                    </a:lnTo>
                    <a:lnTo>
                      <a:pt x="415" y="46"/>
                    </a:lnTo>
                    <a:lnTo>
                      <a:pt x="415" y="46"/>
                    </a:lnTo>
                    <a:lnTo>
                      <a:pt x="411" y="48"/>
                    </a:lnTo>
                    <a:lnTo>
                      <a:pt x="411" y="48"/>
                    </a:lnTo>
                    <a:lnTo>
                      <a:pt x="407" y="49"/>
                    </a:lnTo>
                    <a:lnTo>
                      <a:pt x="403" y="50"/>
                    </a:lnTo>
                    <a:lnTo>
                      <a:pt x="403" y="50"/>
                    </a:lnTo>
                    <a:lnTo>
                      <a:pt x="399" y="52"/>
                    </a:lnTo>
                    <a:lnTo>
                      <a:pt x="399" y="52"/>
                    </a:lnTo>
                    <a:lnTo>
                      <a:pt x="399" y="52"/>
                    </a:lnTo>
                    <a:lnTo>
                      <a:pt x="395" y="45"/>
                    </a:lnTo>
                    <a:close/>
                    <a:moveTo>
                      <a:pt x="457" y="26"/>
                    </a:moveTo>
                    <a:lnTo>
                      <a:pt x="461" y="25"/>
                    </a:lnTo>
                    <a:lnTo>
                      <a:pt x="461" y="25"/>
                    </a:lnTo>
                    <a:lnTo>
                      <a:pt x="464" y="24"/>
                    </a:lnTo>
                    <a:lnTo>
                      <a:pt x="468" y="23"/>
                    </a:lnTo>
                    <a:lnTo>
                      <a:pt x="472" y="23"/>
                    </a:lnTo>
                    <a:lnTo>
                      <a:pt x="476" y="22"/>
                    </a:lnTo>
                    <a:lnTo>
                      <a:pt x="480" y="21"/>
                    </a:lnTo>
                    <a:lnTo>
                      <a:pt x="484" y="20"/>
                    </a:lnTo>
                    <a:lnTo>
                      <a:pt x="485" y="20"/>
                    </a:lnTo>
                    <a:lnTo>
                      <a:pt x="488" y="20"/>
                    </a:lnTo>
                    <a:lnTo>
                      <a:pt x="488" y="27"/>
                    </a:lnTo>
                    <a:lnTo>
                      <a:pt x="485" y="27"/>
                    </a:lnTo>
                    <a:lnTo>
                      <a:pt x="486" y="27"/>
                    </a:lnTo>
                    <a:lnTo>
                      <a:pt x="482" y="28"/>
                    </a:lnTo>
                    <a:lnTo>
                      <a:pt x="478" y="29"/>
                    </a:lnTo>
                    <a:lnTo>
                      <a:pt x="474" y="30"/>
                    </a:lnTo>
                    <a:lnTo>
                      <a:pt x="470" y="31"/>
                    </a:lnTo>
                    <a:lnTo>
                      <a:pt x="466" y="32"/>
                    </a:lnTo>
                    <a:lnTo>
                      <a:pt x="462" y="33"/>
                    </a:lnTo>
                    <a:lnTo>
                      <a:pt x="462" y="33"/>
                    </a:lnTo>
                    <a:lnTo>
                      <a:pt x="458" y="34"/>
                    </a:lnTo>
                    <a:lnTo>
                      <a:pt x="457" y="26"/>
                    </a:lnTo>
                    <a:close/>
                    <a:moveTo>
                      <a:pt x="518" y="14"/>
                    </a:moveTo>
                    <a:lnTo>
                      <a:pt x="520" y="14"/>
                    </a:lnTo>
                    <a:lnTo>
                      <a:pt x="524" y="13"/>
                    </a:lnTo>
                    <a:lnTo>
                      <a:pt x="525" y="13"/>
                    </a:lnTo>
                    <a:lnTo>
                      <a:pt x="529" y="13"/>
                    </a:lnTo>
                    <a:lnTo>
                      <a:pt x="528" y="13"/>
                    </a:lnTo>
                    <a:lnTo>
                      <a:pt x="532" y="12"/>
                    </a:lnTo>
                    <a:lnTo>
                      <a:pt x="533" y="12"/>
                    </a:lnTo>
                    <a:lnTo>
                      <a:pt x="536" y="12"/>
                    </a:lnTo>
                    <a:lnTo>
                      <a:pt x="535" y="12"/>
                    </a:lnTo>
                    <a:lnTo>
                      <a:pt x="539" y="11"/>
                    </a:lnTo>
                    <a:lnTo>
                      <a:pt x="543" y="10"/>
                    </a:lnTo>
                    <a:lnTo>
                      <a:pt x="544" y="10"/>
                    </a:lnTo>
                    <a:lnTo>
                      <a:pt x="549" y="10"/>
                    </a:lnTo>
                    <a:lnTo>
                      <a:pt x="548" y="10"/>
                    </a:lnTo>
                    <a:lnTo>
                      <a:pt x="549" y="10"/>
                    </a:lnTo>
                    <a:lnTo>
                      <a:pt x="551" y="17"/>
                    </a:lnTo>
                    <a:lnTo>
                      <a:pt x="550" y="18"/>
                    </a:lnTo>
                    <a:lnTo>
                      <a:pt x="549" y="18"/>
                    </a:lnTo>
                    <a:lnTo>
                      <a:pt x="544" y="18"/>
                    </a:lnTo>
                    <a:lnTo>
                      <a:pt x="545" y="18"/>
                    </a:lnTo>
                    <a:lnTo>
                      <a:pt x="541" y="19"/>
                    </a:lnTo>
                    <a:lnTo>
                      <a:pt x="537" y="19"/>
                    </a:lnTo>
                    <a:lnTo>
                      <a:pt x="536" y="20"/>
                    </a:lnTo>
                    <a:lnTo>
                      <a:pt x="533" y="20"/>
                    </a:lnTo>
                    <a:lnTo>
                      <a:pt x="533" y="19"/>
                    </a:lnTo>
                    <a:lnTo>
                      <a:pt x="530" y="20"/>
                    </a:lnTo>
                    <a:lnTo>
                      <a:pt x="529" y="20"/>
                    </a:lnTo>
                    <a:lnTo>
                      <a:pt x="525" y="20"/>
                    </a:lnTo>
                    <a:lnTo>
                      <a:pt x="526" y="20"/>
                    </a:lnTo>
                    <a:lnTo>
                      <a:pt x="522" y="21"/>
                    </a:lnTo>
                    <a:lnTo>
                      <a:pt x="520" y="22"/>
                    </a:lnTo>
                    <a:lnTo>
                      <a:pt x="518" y="14"/>
                    </a:lnTo>
                    <a:close/>
                    <a:moveTo>
                      <a:pt x="582" y="6"/>
                    </a:moveTo>
                    <a:lnTo>
                      <a:pt x="584" y="6"/>
                    </a:lnTo>
                    <a:lnTo>
                      <a:pt x="588" y="6"/>
                    </a:lnTo>
                    <a:lnTo>
                      <a:pt x="587" y="6"/>
                    </a:lnTo>
                    <a:lnTo>
                      <a:pt x="591" y="5"/>
                    </a:lnTo>
                    <a:lnTo>
                      <a:pt x="592" y="5"/>
                    </a:lnTo>
                    <a:lnTo>
                      <a:pt x="596" y="5"/>
                    </a:lnTo>
                    <a:lnTo>
                      <a:pt x="600" y="5"/>
                    </a:lnTo>
                    <a:lnTo>
                      <a:pt x="599" y="5"/>
                    </a:lnTo>
                    <a:lnTo>
                      <a:pt x="603" y="4"/>
                    </a:lnTo>
                    <a:lnTo>
                      <a:pt x="604" y="4"/>
                    </a:lnTo>
                    <a:lnTo>
                      <a:pt x="608" y="4"/>
                    </a:lnTo>
                    <a:lnTo>
                      <a:pt x="612" y="4"/>
                    </a:lnTo>
                    <a:lnTo>
                      <a:pt x="613" y="4"/>
                    </a:lnTo>
                    <a:lnTo>
                      <a:pt x="613" y="12"/>
                    </a:lnTo>
                    <a:lnTo>
                      <a:pt x="612" y="12"/>
                    </a:lnTo>
                    <a:lnTo>
                      <a:pt x="608" y="12"/>
                    </a:lnTo>
                    <a:lnTo>
                      <a:pt x="604" y="12"/>
                    </a:lnTo>
                    <a:lnTo>
                      <a:pt x="604" y="12"/>
                    </a:lnTo>
                    <a:lnTo>
                      <a:pt x="601" y="13"/>
                    </a:lnTo>
                    <a:lnTo>
                      <a:pt x="600" y="13"/>
                    </a:lnTo>
                    <a:lnTo>
                      <a:pt x="596" y="13"/>
                    </a:lnTo>
                    <a:lnTo>
                      <a:pt x="592" y="13"/>
                    </a:lnTo>
                    <a:lnTo>
                      <a:pt x="593" y="13"/>
                    </a:lnTo>
                    <a:lnTo>
                      <a:pt x="589" y="14"/>
                    </a:lnTo>
                    <a:lnTo>
                      <a:pt x="588" y="14"/>
                    </a:lnTo>
                    <a:lnTo>
                      <a:pt x="584" y="14"/>
                    </a:lnTo>
                    <a:lnTo>
                      <a:pt x="582" y="14"/>
                    </a:lnTo>
                    <a:lnTo>
                      <a:pt x="582" y="6"/>
                    </a:lnTo>
                    <a:close/>
                    <a:moveTo>
                      <a:pt x="644" y="2"/>
                    </a:moveTo>
                    <a:lnTo>
                      <a:pt x="648" y="2"/>
                    </a:lnTo>
                    <a:lnTo>
                      <a:pt x="652" y="2"/>
                    </a:lnTo>
                    <a:lnTo>
                      <a:pt x="655" y="2"/>
                    </a:lnTo>
                    <a:lnTo>
                      <a:pt x="654" y="2"/>
                    </a:lnTo>
                    <a:lnTo>
                      <a:pt x="658" y="1"/>
                    </a:lnTo>
                    <a:lnTo>
                      <a:pt x="659" y="1"/>
                    </a:lnTo>
                    <a:lnTo>
                      <a:pt x="664" y="1"/>
                    </a:lnTo>
                    <a:lnTo>
                      <a:pt x="668" y="1"/>
                    </a:lnTo>
                    <a:lnTo>
                      <a:pt x="672" y="1"/>
                    </a:lnTo>
                    <a:lnTo>
                      <a:pt x="675" y="1"/>
                    </a:lnTo>
                    <a:lnTo>
                      <a:pt x="676" y="1"/>
                    </a:lnTo>
                    <a:lnTo>
                      <a:pt x="676" y="9"/>
                    </a:lnTo>
                    <a:lnTo>
                      <a:pt x="675" y="9"/>
                    </a:lnTo>
                    <a:lnTo>
                      <a:pt x="672" y="9"/>
                    </a:lnTo>
                    <a:lnTo>
                      <a:pt x="668" y="9"/>
                    </a:lnTo>
                    <a:lnTo>
                      <a:pt x="664" y="9"/>
                    </a:lnTo>
                    <a:lnTo>
                      <a:pt x="659" y="9"/>
                    </a:lnTo>
                    <a:lnTo>
                      <a:pt x="660" y="9"/>
                    </a:lnTo>
                    <a:lnTo>
                      <a:pt x="656" y="10"/>
                    </a:lnTo>
                    <a:lnTo>
                      <a:pt x="655" y="10"/>
                    </a:lnTo>
                    <a:lnTo>
                      <a:pt x="652" y="10"/>
                    </a:lnTo>
                    <a:lnTo>
                      <a:pt x="648" y="10"/>
                    </a:lnTo>
                    <a:lnTo>
                      <a:pt x="644" y="10"/>
                    </a:lnTo>
                    <a:lnTo>
                      <a:pt x="644" y="2"/>
                    </a:lnTo>
                    <a:close/>
                    <a:moveTo>
                      <a:pt x="708" y="0"/>
                    </a:moveTo>
                    <a:lnTo>
                      <a:pt x="711" y="0"/>
                    </a:lnTo>
                    <a:lnTo>
                      <a:pt x="715" y="0"/>
                    </a:lnTo>
                    <a:lnTo>
                      <a:pt x="719" y="0"/>
                    </a:lnTo>
                    <a:lnTo>
                      <a:pt x="723" y="0"/>
                    </a:lnTo>
                    <a:lnTo>
                      <a:pt x="727" y="0"/>
                    </a:lnTo>
                    <a:lnTo>
                      <a:pt x="731" y="0"/>
                    </a:lnTo>
                    <a:lnTo>
                      <a:pt x="735" y="0"/>
                    </a:lnTo>
                    <a:lnTo>
                      <a:pt x="739" y="0"/>
                    </a:lnTo>
                    <a:lnTo>
                      <a:pt x="739" y="8"/>
                    </a:lnTo>
                    <a:lnTo>
                      <a:pt x="735" y="8"/>
                    </a:lnTo>
                    <a:lnTo>
                      <a:pt x="731" y="8"/>
                    </a:lnTo>
                    <a:lnTo>
                      <a:pt x="727" y="8"/>
                    </a:lnTo>
                    <a:lnTo>
                      <a:pt x="723" y="8"/>
                    </a:lnTo>
                    <a:lnTo>
                      <a:pt x="719" y="8"/>
                    </a:lnTo>
                    <a:lnTo>
                      <a:pt x="715" y="8"/>
                    </a:lnTo>
                    <a:lnTo>
                      <a:pt x="711" y="8"/>
                    </a:lnTo>
                    <a:lnTo>
                      <a:pt x="708" y="8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8" name="Freeform 3547">
                <a:extLst>
                  <a:ext uri="{FF2B5EF4-FFF2-40B4-BE49-F238E27FC236}">
                    <a16:creationId xmlns:a16="http://schemas.microsoft.com/office/drawing/2014/main" id="{DDF70AEB-EF8A-4ACF-9B31-58D1C6114F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38841" y="3749685"/>
                <a:ext cx="522288" cy="1268415"/>
              </a:xfrm>
              <a:custGeom>
                <a:avLst/>
                <a:gdLst>
                  <a:gd name="T0" fmla="*/ 7 w 329"/>
                  <a:gd name="T1" fmla="*/ 799 h 799"/>
                  <a:gd name="T2" fmla="*/ 14 w 329"/>
                  <a:gd name="T3" fmla="*/ 704 h 799"/>
                  <a:gd name="T4" fmla="*/ 11 w 329"/>
                  <a:gd name="T5" fmla="*/ 640 h 799"/>
                  <a:gd name="T6" fmla="*/ 14 w 329"/>
                  <a:gd name="T7" fmla="*/ 609 h 799"/>
                  <a:gd name="T8" fmla="*/ 24 w 329"/>
                  <a:gd name="T9" fmla="*/ 578 h 799"/>
                  <a:gd name="T10" fmla="*/ 14 w 329"/>
                  <a:gd name="T11" fmla="*/ 609 h 799"/>
                  <a:gd name="T12" fmla="*/ 27 w 329"/>
                  <a:gd name="T13" fmla="*/ 547 h 799"/>
                  <a:gd name="T14" fmla="*/ 28 w 329"/>
                  <a:gd name="T15" fmla="*/ 479 h 799"/>
                  <a:gd name="T16" fmla="*/ 35 w 329"/>
                  <a:gd name="T17" fmla="*/ 480 h 799"/>
                  <a:gd name="T18" fmla="*/ 35 w 329"/>
                  <a:gd name="T19" fmla="*/ 417 h 799"/>
                  <a:gd name="T20" fmla="*/ 39 w 329"/>
                  <a:gd name="T21" fmla="*/ 388 h 799"/>
                  <a:gd name="T22" fmla="*/ 43 w 329"/>
                  <a:gd name="T23" fmla="*/ 418 h 799"/>
                  <a:gd name="T24" fmla="*/ 44 w 329"/>
                  <a:gd name="T25" fmla="*/ 357 h 799"/>
                  <a:gd name="T26" fmla="*/ 57 w 329"/>
                  <a:gd name="T27" fmla="*/ 327 h 799"/>
                  <a:gd name="T28" fmla="*/ 44 w 329"/>
                  <a:gd name="T29" fmla="*/ 357 h 799"/>
                  <a:gd name="T30" fmla="*/ 62 w 329"/>
                  <a:gd name="T31" fmla="*/ 263 h 799"/>
                  <a:gd name="T32" fmla="*/ 63 w 329"/>
                  <a:gd name="T33" fmla="*/ 296 h 799"/>
                  <a:gd name="T34" fmla="*/ 71 w 329"/>
                  <a:gd name="T35" fmla="*/ 227 h 799"/>
                  <a:gd name="T36" fmla="*/ 85 w 329"/>
                  <a:gd name="T37" fmla="*/ 204 h 799"/>
                  <a:gd name="T38" fmla="*/ 78 w 329"/>
                  <a:gd name="T39" fmla="*/ 229 h 799"/>
                  <a:gd name="T40" fmla="*/ 91 w 329"/>
                  <a:gd name="T41" fmla="*/ 163 h 799"/>
                  <a:gd name="T42" fmla="*/ 99 w 329"/>
                  <a:gd name="T43" fmla="*/ 143 h 799"/>
                  <a:gd name="T44" fmla="*/ 106 w 329"/>
                  <a:gd name="T45" fmla="*/ 146 h 799"/>
                  <a:gd name="T46" fmla="*/ 98 w 329"/>
                  <a:gd name="T47" fmla="*/ 166 h 799"/>
                  <a:gd name="T48" fmla="*/ 114 w 329"/>
                  <a:gd name="T49" fmla="*/ 112 h 799"/>
                  <a:gd name="T50" fmla="*/ 119 w 329"/>
                  <a:gd name="T51" fmla="*/ 102 h 799"/>
                  <a:gd name="T52" fmla="*/ 127 w 329"/>
                  <a:gd name="T53" fmla="*/ 90 h 799"/>
                  <a:gd name="T54" fmla="*/ 134 w 329"/>
                  <a:gd name="T55" fmla="*/ 94 h 799"/>
                  <a:gd name="T56" fmla="*/ 126 w 329"/>
                  <a:gd name="T57" fmla="*/ 106 h 799"/>
                  <a:gd name="T58" fmla="*/ 114 w 329"/>
                  <a:gd name="T59" fmla="*/ 112 h 799"/>
                  <a:gd name="T60" fmla="*/ 159 w 329"/>
                  <a:gd name="T61" fmla="*/ 51 h 799"/>
                  <a:gd name="T62" fmla="*/ 168 w 329"/>
                  <a:gd name="T63" fmla="*/ 44 h 799"/>
                  <a:gd name="T64" fmla="*/ 180 w 329"/>
                  <a:gd name="T65" fmla="*/ 45 h 799"/>
                  <a:gd name="T66" fmla="*/ 172 w 329"/>
                  <a:gd name="T67" fmla="*/ 51 h 799"/>
                  <a:gd name="T68" fmla="*/ 161 w 329"/>
                  <a:gd name="T69" fmla="*/ 61 h 799"/>
                  <a:gd name="T70" fmla="*/ 203 w 329"/>
                  <a:gd name="T71" fmla="*/ 22 h 799"/>
                  <a:gd name="T72" fmla="*/ 212 w 329"/>
                  <a:gd name="T73" fmla="*/ 18 h 799"/>
                  <a:gd name="T74" fmla="*/ 220 w 329"/>
                  <a:gd name="T75" fmla="*/ 15 h 799"/>
                  <a:gd name="T76" fmla="*/ 228 w 329"/>
                  <a:gd name="T77" fmla="*/ 13 h 799"/>
                  <a:gd name="T78" fmla="*/ 230 w 329"/>
                  <a:gd name="T79" fmla="*/ 20 h 799"/>
                  <a:gd name="T80" fmla="*/ 219 w 329"/>
                  <a:gd name="T81" fmla="*/ 24 h 799"/>
                  <a:gd name="T82" fmla="*/ 212 w 329"/>
                  <a:gd name="T83" fmla="*/ 27 h 799"/>
                  <a:gd name="T84" fmla="*/ 203 w 329"/>
                  <a:gd name="T85" fmla="*/ 22 h 799"/>
                  <a:gd name="T86" fmla="*/ 269 w 329"/>
                  <a:gd name="T87" fmla="*/ 4 h 799"/>
                  <a:gd name="T88" fmla="*/ 277 w 329"/>
                  <a:gd name="T89" fmla="*/ 3 h 799"/>
                  <a:gd name="T90" fmla="*/ 285 w 329"/>
                  <a:gd name="T91" fmla="*/ 2 h 799"/>
                  <a:gd name="T92" fmla="*/ 293 w 329"/>
                  <a:gd name="T93" fmla="*/ 1 h 799"/>
                  <a:gd name="T94" fmla="*/ 294 w 329"/>
                  <a:gd name="T95" fmla="*/ 9 h 799"/>
                  <a:gd name="T96" fmla="*/ 281 w 329"/>
                  <a:gd name="T97" fmla="*/ 10 h 799"/>
                  <a:gd name="T98" fmla="*/ 273 w 329"/>
                  <a:gd name="T99" fmla="*/ 11 h 799"/>
                  <a:gd name="T100" fmla="*/ 265 w 329"/>
                  <a:gd name="T101" fmla="*/ 12 h 799"/>
                  <a:gd name="T102" fmla="*/ 327 w 329"/>
                  <a:gd name="T103" fmla="*/ 0 h 799"/>
                  <a:gd name="T104" fmla="*/ 327 w 329"/>
                  <a:gd name="T105" fmla="*/ 0 h 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9" h="799">
                    <a:moveTo>
                      <a:pt x="0" y="799"/>
                    </a:moveTo>
                    <a:lnTo>
                      <a:pt x="2" y="767"/>
                    </a:lnTo>
                    <a:lnTo>
                      <a:pt x="9" y="768"/>
                    </a:lnTo>
                    <a:lnTo>
                      <a:pt x="7" y="799"/>
                    </a:lnTo>
                    <a:lnTo>
                      <a:pt x="0" y="799"/>
                    </a:lnTo>
                    <a:close/>
                    <a:moveTo>
                      <a:pt x="4" y="735"/>
                    </a:moveTo>
                    <a:lnTo>
                      <a:pt x="6" y="704"/>
                    </a:lnTo>
                    <a:lnTo>
                      <a:pt x="14" y="704"/>
                    </a:lnTo>
                    <a:lnTo>
                      <a:pt x="12" y="736"/>
                    </a:lnTo>
                    <a:lnTo>
                      <a:pt x="4" y="735"/>
                    </a:lnTo>
                    <a:close/>
                    <a:moveTo>
                      <a:pt x="9" y="672"/>
                    </a:moveTo>
                    <a:lnTo>
                      <a:pt x="11" y="640"/>
                    </a:lnTo>
                    <a:lnTo>
                      <a:pt x="19" y="641"/>
                    </a:lnTo>
                    <a:lnTo>
                      <a:pt x="16" y="673"/>
                    </a:lnTo>
                    <a:lnTo>
                      <a:pt x="9" y="672"/>
                    </a:lnTo>
                    <a:close/>
                    <a:moveTo>
                      <a:pt x="14" y="609"/>
                    </a:moveTo>
                    <a:lnTo>
                      <a:pt x="15" y="593"/>
                    </a:lnTo>
                    <a:lnTo>
                      <a:pt x="15" y="593"/>
                    </a:lnTo>
                    <a:lnTo>
                      <a:pt x="17" y="577"/>
                    </a:lnTo>
                    <a:lnTo>
                      <a:pt x="24" y="578"/>
                    </a:lnTo>
                    <a:lnTo>
                      <a:pt x="23" y="594"/>
                    </a:lnTo>
                    <a:lnTo>
                      <a:pt x="23" y="594"/>
                    </a:lnTo>
                    <a:lnTo>
                      <a:pt x="21" y="610"/>
                    </a:lnTo>
                    <a:lnTo>
                      <a:pt x="14" y="609"/>
                    </a:lnTo>
                    <a:close/>
                    <a:moveTo>
                      <a:pt x="20" y="546"/>
                    </a:moveTo>
                    <a:lnTo>
                      <a:pt x="24" y="514"/>
                    </a:lnTo>
                    <a:lnTo>
                      <a:pt x="31" y="515"/>
                    </a:lnTo>
                    <a:lnTo>
                      <a:pt x="27" y="547"/>
                    </a:lnTo>
                    <a:lnTo>
                      <a:pt x="20" y="546"/>
                    </a:lnTo>
                    <a:close/>
                    <a:moveTo>
                      <a:pt x="27" y="483"/>
                    </a:moveTo>
                    <a:lnTo>
                      <a:pt x="28" y="479"/>
                    </a:lnTo>
                    <a:lnTo>
                      <a:pt x="28" y="479"/>
                    </a:lnTo>
                    <a:lnTo>
                      <a:pt x="31" y="451"/>
                    </a:lnTo>
                    <a:lnTo>
                      <a:pt x="39" y="452"/>
                    </a:lnTo>
                    <a:lnTo>
                      <a:pt x="35" y="480"/>
                    </a:lnTo>
                    <a:lnTo>
                      <a:pt x="35" y="480"/>
                    </a:lnTo>
                    <a:lnTo>
                      <a:pt x="35" y="483"/>
                    </a:lnTo>
                    <a:lnTo>
                      <a:pt x="27" y="483"/>
                    </a:lnTo>
                    <a:close/>
                    <a:moveTo>
                      <a:pt x="35" y="420"/>
                    </a:moveTo>
                    <a:lnTo>
                      <a:pt x="35" y="417"/>
                    </a:lnTo>
                    <a:lnTo>
                      <a:pt x="35" y="417"/>
                    </a:lnTo>
                    <a:lnTo>
                      <a:pt x="39" y="389"/>
                    </a:lnTo>
                    <a:lnTo>
                      <a:pt x="39" y="389"/>
                    </a:lnTo>
                    <a:lnTo>
                      <a:pt x="39" y="388"/>
                    </a:lnTo>
                    <a:lnTo>
                      <a:pt x="47" y="389"/>
                    </a:lnTo>
                    <a:lnTo>
                      <a:pt x="47" y="390"/>
                    </a:lnTo>
                    <a:lnTo>
                      <a:pt x="47" y="390"/>
                    </a:lnTo>
                    <a:lnTo>
                      <a:pt x="43" y="418"/>
                    </a:lnTo>
                    <a:lnTo>
                      <a:pt x="43" y="418"/>
                    </a:lnTo>
                    <a:lnTo>
                      <a:pt x="43" y="421"/>
                    </a:lnTo>
                    <a:lnTo>
                      <a:pt x="35" y="420"/>
                    </a:lnTo>
                    <a:close/>
                    <a:moveTo>
                      <a:pt x="44" y="357"/>
                    </a:moveTo>
                    <a:lnTo>
                      <a:pt x="47" y="339"/>
                    </a:lnTo>
                    <a:lnTo>
                      <a:pt x="47" y="339"/>
                    </a:lnTo>
                    <a:lnTo>
                      <a:pt x="49" y="325"/>
                    </a:lnTo>
                    <a:lnTo>
                      <a:pt x="57" y="327"/>
                    </a:lnTo>
                    <a:lnTo>
                      <a:pt x="54" y="340"/>
                    </a:lnTo>
                    <a:lnTo>
                      <a:pt x="54" y="340"/>
                    </a:lnTo>
                    <a:lnTo>
                      <a:pt x="52" y="358"/>
                    </a:lnTo>
                    <a:lnTo>
                      <a:pt x="44" y="357"/>
                    </a:lnTo>
                    <a:close/>
                    <a:moveTo>
                      <a:pt x="56" y="294"/>
                    </a:moveTo>
                    <a:lnTo>
                      <a:pt x="59" y="277"/>
                    </a:lnTo>
                    <a:lnTo>
                      <a:pt x="59" y="277"/>
                    </a:lnTo>
                    <a:lnTo>
                      <a:pt x="62" y="263"/>
                    </a:lnTo>
                    <a:lnTo>
                      <a:pt x="70" y="265"/>
                    </a:lnTo>
                    <a:lnTo>
                      <a:pt x="67" y="279"/>
                    </a:lnTo>
                    <a:lnTo>
                      <a:pt x="67" y="279"/>
                    </a:lnTo>
                    <a:lnTo>
                      <a:pt x="63" y="296"/>
                    </a:lnTo>
                    <a:lnTo>
                      <a:pt x="56" y="294"/>
                    </a:lnTo>
                    <a:close/>
                    <a:moveTo>
                      <a:pt x="70" y="232"/>
                    </a:moveTo>
                    <a:lnTo>
                      <a:pt x="71" y="227"/>
                    </a:lnTo>
                    <a:lnTo>
                      <a:pt x="71" y="227"/>
                    </a:lnTo>
                    <a:lnTo>
                      <a:pt x="75" y="213"/>
                    </a:lnTo>
                    <a:lnTo>
                      <a:pt x="75" y="213"/>
                    </a:lnTo>
                    <a:lnTo>
                      <a:pt x="78" y="201"/>
                    </a:lnTo>
                    <a:lnTo>
                      <a:pt x="85" y="204"/>
                    </a:lnTo>
                    <a:lnTo>
                      <a:pt x="82" y="215"/>
                    </a:lnTo>
                    <a:lnTo>
                      <a:pt x="82" y="215"/>
                    </a:lnTo>
                    <a:lnTo>
                      <a:pt x="78" y="229"/>
                    </a:lnTo>
                    <a:lnTo>
                      <a:pt x="78" y="229"/>
                    </a:lnTo>
                    <a:lnTo>
                      <a:pt x="77" y="234"/>
                    </a:lnTo>
                    <a:lnTo>
                      <a:pt x="70" y="232"/>
                    </a:lnTo>
                    <a:close/>
                    <a:moveTo>
                      <a:pt x="88" y="171"/>
                    </a:moveTo>
                    <a:lnTo>
                      <a:pt x="91" y="163"/>
                    </a:lnTo>
                    <a:lnTo>
                      <a:pt x="91" y="163"/>
                    </a:lnTo>
                    <a:lnTo>
                      <a:pt x="95" y="153"/>
                    </a:lnTo>
                    <a:lnTo>
                      <a:pt x="95" y="153"/>
                    </a:lnTo>
                    <a:lnTo>
                      <a:pt x="99" y="143"/>
                    </a:lnTo>
                    <a:lnTo>
                      <a:pt x="99" y="143"/>
                    </a:lnTo>
                    <a:lnTo>
                      <a:pt x="100" y="141"/>
                    </a:lnTo>
                    <a:lnTo>
                      <a:pt x="107" y="144"/>
                    </a:lnTo>
                    <a:lnTo>
                      <a:pt x="106" y="146"/>
                    </a:lnTo>
                    <a:lnTo>
                      <a:pt x="106" y="146"/>
                    </a:lnTo>
                    <a:lnTo>
                      <a:pt x="102" y="156"/>
                    </a:lnTo>
                    <a:lnTo>
                      <a:pt x="102" y="155"/>
                    </a:lnTo>
                    <a:lnTo>
                      <a:pt x="98" y="166"/>
                    </a:lnTo>
                    <a:lnTo>
                      <a:pt x="98" y="166"/>
                    </a:lnTo>
                    <a:lnTo>
                      <a:pt x="96" y="174"/>
                    </a:lnTo>
                    <a:lnTo>
                      <a:pt x="88" y="171"/>
                    </a:lnTo>
                    <a:close/>
                    <a:moveTo>
                      <a:pt x="114" y="112"/>
                    </a:moveTo>
                    <a:lnTo>
                      <a:pt x="115" y="110"/>
                    </a:lnTo>
                    <a:lnTo>
                      <a:pt x="115" y="110"/>
                    </a:lnTo>
                    <a:lnTo>
                      <a:pt x="119" y="102"/>
                    </a:lnTo>
                    <a:lnTo>
                      <a:pt x="119" y="102"/>
                    </a:lnTo>
                    <a:lnTo>
                      <a:pt x="123" y="96"/>
                    </a:lnTo>
                    <a:lnTo>
                      <a:pt x="123" y="96"/>
                    </a:lnTo>
                    <a:lnTo>
                      <a:pt x="127" y="90"/>
                    </a:lnTo>
                    <a:lnTo>
                      <a:pt x="127" y="90"/>
                    </a:lnTo>
                    <a:lnTo>
                      <a:pt x="130" y="85"/>
                    </a:lnTo>
                    <a:lnTo>
                      <a:pt x="136" y="89"/>
                    </a:lnTo>
                    <a:lnTo>
                      <a:pt x="133" y="94"/>
                    </a:lnTo>
                    <a:lnTo>
                      <a:pt x="134" y="94"/>
                    </a:lnTo>
                    <a:lnTo>
                      <a:pt x="130" y="100"/>
                    </a:lnTo>
                    <a:lnTo>
                      <a:pt x="130" y="100"/>
                    </a:lnTo>
                    <a:lnTo>
                      <a:pt x="126" y="106"/>
                    </a:lnTo>
                    <a:lnTo>
                      <a:pt x="126" y="106"/>
                    </a:lnTo>
                    <a:lnTo>
                      <a:pt x="122" y="114"/>
                    </a:lnTo>
                    <a:lnTo>
                      <a:pt x="122" y="114"/>
                    </a:lnTo>
                    <a:lnTo>
                      <a:pt x="120" y="117"/>
                    </a:lnTo>
                    <a:lnTo>
                      <a:pt x="114" y="112"/>
                    </a:lnTo>
                    <a:close/>
                    <a:moveTo>
                      <a:pt x="151" y="60"/>
                    </a:moveTo>
                    <a:lnTo>
                      <a:pt x="151" y="59"/>
                    </a:lnTo>
                    <a:lnTo>
                      <a:pt x="155" y="55"/>
                    </a:lnTo>
                    <a:lnTo>
                      <a:pt x="159" y="51"/>
                    </a:lnTo>
                    <a:lnTo>
                      <a:pt x="163" y="48"/>
                    </a:lnTo>
                    <a:lnTo>
                      <a:pt x="163" y="47"/>
                    </a:lnTo>
                    <a:lnTo>
                      <a:pt x="167" y="44"/>
                    </a:lnTo>
                    <a:lnTo>
                      <a:pt x="168" y="44"/>
                    </a:lnTo>
                    <a:lnTo>
                      <a:pt x="172" y="41"/>
                    </a:lnTo>
                    <a:lnTo>
                      <a:pt x="172" y="41"/>
                    </a:lnTo>
                    <a:lnTo>
                      <a:pt x="175" y="39"/>
                    </a:lnTo>
                    <a:lnTo>
                      <a:pt x="180" y="45"/>
                    </a:lnTo>
                    <a:lnTo>
                      <a:pt x="177" y="48"/>
                    </a:lnTo>
                    <a:lnTo>
                      <a:pt x="176" y="48"/>
                    </a:lnTo>
                    <a:lnTo>
                      <a:pt x="172" y="51"/>
                    </a:lnTo>
                    <a:lnTo>
                      <a:pt x="172" y="51"/>
                    </a:lnTo>
                    <a:lnTo>
                      <a:pt x="168" y="53"/>
                    </a:lnTo>
                    <a:lnTo>
                      <a:pt x="168" y="53"/>
                    </a:lnTo>
                    <a:lnTo>
                      <a:pt x="165" y="57"/>
                    </a:lnTo>
                    <a:lnTo>
                      <a:pt x="161" y="61"/>
                    </a:lnTo>
                    <a:lnTo>
                      <a:pt x="157" y="65"/>
                    </a:lnTo>
                    <a:lnTo>
                      <a:pt x="156" y="66"/>
                    </a:lnTo>
                    <a:lnTo>
                      <a:pt x="151" y="60"/>
                    </a:lnTo>
                    <a:close/>
                    <a:moveTo>
                      <a:pt x="203" y="22"/>
                    </a:moveTo>
                    <a:lnTo>
                      <a:pt x="205" y="22"/>
                    </a:lnTo>
                    <a:lnTo>
                      <a:pt x="204" y="22"/>
                    </a:lnTo>
                    <a:lnTo>
                      <a:pt x="208" y="20"/>
                    </a:lnTo>
                    <a:lnTo>
                      <a:pt x="212" y="18"/>
                    </a:lnTo>
                    <a:lnTo>
                      <a:pt x="213" y="18"/>
                    </a:lnTo>
                    <a:lnTo>
                      <a:pt x="217" y="17"/>
                    </a:lnTo>
                    <a:lnTo>
                      <a:pt x="216" y="17"/>
                    </a:lnTo>
                    <a:lnTo>
                      <a:pt x="220" y="15"/>
                    </a:lnTo>
                    <a:lnTo>
                      <a:pt x="220" y="15"/>
                    </a:lnTo>
                    <a:lnTo>
                      <a:pt x="224" y="14"/>
                    </a:lnTo>
                    <a:lnTo>
                      <a:pt x="228" y="13"/>
                    </a:lnTo>
                    <a:lnTo>
                      <a:pt x="228" y="13"/>
                    </a:lnTo>
                    <a:lnTo>
                      <a:pt x="232" y="11"/>
                    </a:lnTo>
                    <a:lnTo>
                      <a:pt x="235" y="18"/>
                    </a:lnTo>
                    <a:lnTo>
                      <a:pt x="230" y="20"/>
                    </a:lnTo>
                    <a:lnTo>
                      <a:pt x="230" y="20"/>
                    </a:lnTo>
                    <a:lnTo>
                      <a:pt x="226" y="21"/>
                    </a:lnTo>
                    <a:lnTo>
                      <a:pt x="222" y="22"/>
                    </a:lnTo>
                    <a:lnTo>
                      <a:pt x="223" y="22"/>
                    </a:lnTo>
                    <a:lnTo>
                      <a:pt x="219" y="24"/>
                    </a:lnTo>
                    <a:lnTo>
                      <a:pt x="218" y="24"/>
                    </a:lnTo>
                    <a:lnTo>
                      <a:pt x="215" y="25"/>
                    </a:lnTo>
                    <a:lnTo>
                      <a:pt x="215" y="25"/>
                    </a:lnTo>
                    <a:lnTo>
                      <a:pt x="212" y="27"/>
                    </a:lnTo>
                    <a:lnTo>
                      <a:pt x="208" y="29"/>
                    </a:lnTo>
                    <a:lnTo>
                      <a:pt x="207" y="29"/>
                    </a:lnTo>
                    <a:lnTo>
                      <a:pt x="206" y="30"/>
                    </a:lnTo>
                    <a:lnTo>
                      <a:pt x="203" y="22"/>
                    </a:lnTo>
                    <a:close/>
                    <a:moveTo>
                      <a:pt x="264" y="4"/>
                    </a:moveTo>
                    <a:lnTo>
                      <a:pt x="265" y="4"/>
                    </a:lnTo>
                    <a:lnTo>
                      <a:pt x="265" y="4"/>
                    </a:lnTo>
                    <a:lnTo>
                      <a:pt x="269" y="4"/>
                    </a:lnTo>
                    <a:lnTo>
                      <a:pt x="268" y="4"/>
                    </a:lnTo>
                    <a:lnTo>
                      <a:pt x="272" y="3"/>
                    </a:lnTo>
                    <a:lnTo>
                      <a:pt x="273" y="3"/>
                    </a:lnTo>
                    <a:lnTo>
                      <a:pt x="277" y="3"/>
                    </a:lnTo>
                    <a:lnTo>
                      <a:pt x="276" y="3"/>
                    </a:lnTo>
                    <a:lnTo>
                      <a:pt x="280" y="2"/>
                    </a:lnTo>
                    <a:lnTo>
                      <a:pt x="281" y="2"/>
                    </a:lnTo>
                    <a:lnTo>
                      <a:pt x="285" y="2"/>
                    </a:lnTo>
                    <a:lnTo>
                      <a:pt x="289" y="2"/>
                    </a:lnTo>
                    <a:lnTo>
                      <a:pt x="288" y="2"/>
                    </a:lnTo>
                    <a:lnTo>
                      <a:pt x="293" y="1"/>
                    </a:lnTo>
                    <a:lnTo>
                      <a:pt x="293" y="1"/>
                    </a:lnTo>
                    <a:lnTo>
                      <a:pt x="296" y="1"/>
                    </a:lnTo>
                    <a:lnTo>
                      <a:pt x="296" y="9"/>
                    </a:lnTo>
                    <a:lnTo>
                      <a:pt x="293" y="9"/>
                    </a:lnTo>
                    <a:lnTo>
                      <a:pt x="294" y="9"/>
                    </a:lnTo>
                    <a:lnTo>
                      <a:pt x="289" y="10"/>
                    </a:lnTo>
                    <a:lnTo>
                      <a:pt x="289" y="10"/>
                    </a:lnTo>
                    <a:lnTo>
                      <a:pt x="285" y="10"/>
                    </a:lnTo>
                    <a:lnTo>
                      <a:pt x="281" y="10"/>
                    </a:lnTo>
                    <a:lnTo>
                      <a:pt x="282" y="10"/>
                    </a:lnTo>
                    <a:lnTo>
                      <a:pt x="278" y="11"/>
                    </a:lnTo>
                    <a:lnTo>
                      <a:pt x="277" y="11"/>
                    </a:lnTo>
                    <a:lnTo>
                      <a:pt x="273" y="11"/>
                    </a:lnTo>
                    <a:lnTo>
                      <a:pt x="274" y="11"/>
                    </a:lnTo>
                    <a:lnTo>
                      <a:pt x="270" y="12"/>
                    </a:lnTo>
                    <a:lnTo>
                      <a:pt x="269" y="12"/>
                    </a:lnTo>
                    <a:lnTo>
                      <a:pt x="265" y="12"/>
                    </a:lnTo>
                    <a:lnTo>
                      <a:pt x="266" y="12"/>
                    </a:lnTo>
                    <a:lnTo>
                      <a:pt x="265" y="12"/>
                    </a:lnTo>
                    <a:lnTo>
                      <a:pt x="264" y="4"/>
                    </a:lnTo>
                    <a:close/>
                    <a:moveTo>
                      <a:pt x="327" y="0"/>
                    </a:moveTo>
                    <a:lnTo>
                      <a:pt x="329" y="0"/>
                    </a:lnTo>
                    <a:lnTo>
                      <a:pt x="329" y="8"/>
                    </a:lnTo>
                    <a:lnTo>
                      <a:pt x="327" y="8"/>
                    </a:lnTo>
                    <a:lnTo>
                      <a:pt x="327" y="0"/>
                    </a:lnTo>
                    <a:close/>
                  </a:path>
                </a:pathLst>
              </a:custGeom>
              <a:solidFill>
                <a:srgbClr val="00CC00"/>
              </a:solidFill>
              <a:ln w="1588" cap="flat">
                <a:solidFill>
                  <a:srgbClr val="00CC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9" name="Freeform 3548">
                <a:extLst>
                  <a:ext uri="{FF2B5EF4-FFF2-40B4-BE49-F238E27FC236}">
                    <a16:creationId xmlns:a16="http://schemas.microsoft.com/office/drawing/2014/main" id="{C5122786-9C3F-46C4-9209-5355FFC153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24603" y="3749684"/>
                <a:ext cx="892175" cy="1268415"/>
              </a:xfrm>
              <a:custGeom>
                <a:avLst/>
                <a:gdLst>
                  <a:gd name="T0" fmla="*/ 12 w 562"/>
                  <a:gd name="T1" fmla="*/ 768 h 799"/>
                  <a:gd name="T2" fmla="*/ 8 w 562"/>
                  <a:gd name="T3" fmla="*/ 736 h 799"/>
                  <a:gd name="T4" fmla="*/ 18 w 562"/>
                  <a:gd name="T5" fmla="*/ 723 h 799"/>
                  <a:gd name="T6" fmla="*/ 19 w 562"/>
                  <a:gd name="T7" fmla="*/ 667 h 799"/>
                  <a:gd name="T8" fmla="*/ 26 w 562"/>
                  <a:gd name="T9" fmla="*/ 668 h 799"/>
                  <a:gd name="T10" fmla="*/ 30 w 562"/>
                  <a:gd name="T11" fmla="*/ 593 h 799"/>
                  <a:gd name="T12" fmla="*/ 35 w 562"/>
                  <a:gd name="T13" fmla="*/ 611 h 799"/>
                  <a:gd name="T14" fmla="*/ 45 w 562"/>
                  <a:gd name="T15" fmla="*/ 516 h 799"/>
                  <a:gd name="T16" fmla="*/ 38 w 562"/>
                  <a:gd name="T17" fmla="*/ 547 h 799"/>
                  <a:gd name="T18" fmla="*/ 62 w 562"/>
                  <a:gd name="T19" fmla="*/ 472 h 799"/>
                  <a:gd name="T20" fmla="*/ 66 w 562"/>
                  <a:gd name="T21" fmla="*/ 419 h 799"/>
                  <a:gd name="T22" fmla="*/ 73 w 562"/>
                  <a:gd name="T23" fmla="*/ 421 h 799"/>
                  <a:gd name="T24" fmla="*/ 82 w 562"/>
                  <a:gd name="T25" fmla="*/ 361 h 799"/>
                  <a:gd name="T26" fmla="*/ 98 w 562"/>
                  <a:gd name="T27" fmla="*/ 334 h 799"/>
                  <a:gd name="T28" fmla="*/ 89 w 562"/>
                  <a:gd name="T29" fmla="*/ 364 h 799"/>
                  <a:gd name="T30" fmla="*/ 106 w 562"/>
                  <a:gd name="T31" fmla="*/ 288 h 799"/>
                  <a:gd name="T32" fmla="*/ 117 w 562"/>
                  <a:gd name="T33" fmla="*/ 280 h 799"/>
                  <a:gd name="T34" fmla="*/ 108 w 562"/>
                  <a:gd name="T35" fmla="*/ 304 h 799"/>
                  <a:gd name="T36" fmla="*/ 130 w 562"/>
                  <a:gd name="T37" fmla="*/ 230 h 799"/>
                  <a:gd name="T38" fmla="*/ 145 w 562"/>
                  <a:gd name="T39" fmla="*/ 217 h 799"/>
                  <a:gd name="T40" fmla="*/ 136 w 562"/>
                  <a:gd name="T41" fmla="*/ 233 h 799"/>
                  <a:gd name="T42" fmla="*/ 153 w 562"/>
                  <a:gd name="T43" fmla="*/ 184 h 799"/>
                  <a:gd name="T44" fmla="*/ 166 w 562"/>
                  <a:gd name="T45" fmla="*/ 164 h 799"/>
                  <a:gd name="T46" fmla="*/ 173 w 562"/>
                  <a:gd name="T47" fmla="*/ 169 h 799"/>
                  <a:gd name="T48" fmla="*/ 160 w 562"/>
                  <a:gd name="T49" fmla="*/ 188 h 799"/>
                  <a:gd name="T50" fmla="*/ 189 w 562"/>
                  <a:gd name="T51" fmla="*/ 131 h 799"/>
                  <a:gd name="T52" fmla="*/ 202 w 562"/>
                  <a:gd name="T53" fmla="*/ 117 h 799"/>
                  <a:gd name="T54" fmla="*/ 215 w 562"/>
                  <a:gd name="T55" fmla="*/ 113 h 799"/>
                  <a:gd name="T56" fmla="*/ 204 w 562"/>
                  <a:gd name="T57" fmla="*/ 127 h 799"/>
                  <a:gd name="T58" fmla="*/ 195 w 562"/>
                  <a:gd name="T59" fmla="*/ 136 h 799"/>
                  <a:gd name="T60" fmla="*/ 234 w 562"/>
                  <a:gd name="T61" fmla="*/ 86 h 799"/>
                  <a:gd name="T62" fmla="*/ 249 w 562"/>
                  <a:gd name="T63" fmla="*/ 73 h 799"/>
                  <a:gd name="T64" fmla="*/ 259 w 562"/>
                  <a:gd name="T65" fmla="*/ 67 h 799"/>
                  <a:gd name="T66" fmla="*/ 254 w 562"/>
                  <a:gd name="T67" fmla="*/ 80 h 799"/>
                  <a:gd name="T68" fmla="*/ 243 w 562"/>
                  <a:gd name="T69" fmla="*/ 88 h 799"/>
                  <a:gd name="T70" fmla="*/ 285 w 562"/>
                  <a:gd name="T71" fmla="*/ 51 h 799"/>
                  <a:gd name="T72" fmla="*/ 298 w 562"/>
                  <a:gd name="T73" fmla="*/ 44 h 799"/>
                  <a:gd name="T74" fmla="*/ 315 w 562"/>
                  <a:gd name="T75" fmla="*/ 37 h 799"/>
                  <a:gd name="T76" fmla="*/ 317 w 562"/>
                  <a:gd name="T77" fmla="*/ 44 h 799"/>
                  <a:gd name="T78" fmla="*/ 301 w 562"/>
                  <a:gd name="T79" fmla="*/ 51 h 799"/>
                  <a:gd name="T80" fmla="*/ 290 w 562"/>
                  <a:gd name="T81" fmla="*/ 57 h 799"/>
                  <a:gd name="T82" fmla="*/ 350 w 562"/>
                  <a:gd name="T83" fmla="*/ 24 h 799"/>
                  <a:gd name="T84" fmla="*/ 366 w 562"/>
                  <a:gd name="T85" fmla="*/ 20 h 799"/>
                  <a:gd name="T86" fmla="*/ 375 w 562"/>
                  <a:gd name="T87" fmla="*/ 18 h 799"/>
                  <a:gd name="T88" fmla="*/ 372 w 562"/>
                  <a:gd name="T89" fmla="*/ 26 h 799"/>
                  <a:gd name="T90" fmla="*/ 353 w 562"/>
                  <a:gd name="T91" fmla="*/ 31 h 799"/>
                  <a:gd name="T92" fmla="*/ 345 w 562"/>
                  <a:gd name="T93" fmla="*/ 26 h 799"/>
                  <a:gd name="T94" fmla="*/ 410 w 562"/>
                  <a:gd name="T95" fmla="*/ 11 h 799"/>
                  <a:gd name="T96" fmla="*/ 422 w 562"/>
                  <a:gd name="T97" fmla="*/ 9 h 799"/>
                  <a:gd name="T98" fmla="*/ 434 w 562"/>
                  <a:gd name="T99" fmla="*/ 7 h 799"/>
                  <a:gd name="T100" fmla="*/ 436 w 562"/>
                  <a:gd name="T101" fmla="*/ 15 h 799"/>
                  <a:gd name="T102" fmla="*/ 424 w 562"/>
                  <a:gd name="T103" fmla="*/ 17 h 799"/>
                  <a:gd name="T104" fmla="*/ 412 w 562"/>
                  <a:gd name="T105" fmla="*/ 19 h 799"/>
                  <a:gd name="T106" fmla="*/ 406 w 562"/>
                  <a:gd name="T107" fmla="*/ 11 h 799"/>
                  <a:gd name="T108" fmla="*/ 478 w 562"/>
                  <a:gd name="T109" fmla="*/ 3 h 799"/>
                  <a:gd name="T110" fmla="*/ 491 w 562"/>
                  <a:gd name="T111" fmla="*/ 2 h 799"/>
                  <a:gd name="T112" fmla="*/ 502 w 562"/>
                  <a:gd name="T113" fmla="*/ 9 h 799"/>
                  <a:gd name="T114" fmla="*/ 486 w 562"/>
                  <a:gd name="T115" fmla="*/ 10 h 799"/>
                  <a:gd name="T116" fmla="*/ 474 w 562"/>
                  <a:gd name="T117" fmla="*/ 11 h 799"/>
                  <a:gd name="T118" fmla="*/ 533 w 562"/>
                  <a:gd name="T119" fmla="*/ 0 h 799"/>
                  <a:gd name="T120" fmla="*/ 550 w 562"/>
                  <a:gd name="T121" fmla="*/ 0 h 799"/>
                  <a:gd name="T122" fmla="*/ 558 w 562"/>
                  <a:gd name="T123" fmla="*/ 8 h 799"/>
                  <a:gd name="T124" fmla="*/ 538 w 562"/>
                  <a:gd name="T125" fmla="*/ 8 h 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62" h="799">
                    <a:moveTo>
                      <a:pt x="0" y="799"/>
                    </a:moveTo>
                    <a:lnTo>
                      <a:pt x="2" y="782"/>
                    </a:lnTo>
                    <a:lnTo>
                      <a:pt x="2" y="782"/>
                    </a:lnTo>
                    <a:lnTo>
                      <a:pt x="4" y="767"/>
                    </a:lnTo>
                    <a:lnTo>
                      <a:pt x="12" y="768"/>
                    </a:lnTo>
                    <a:lnTo>
                      <a:pt x="10" y="783"/>
                    </a:lnTo>
                    <a:lnTo>
                      <a:pt x="10" y="783"/>
                    </a:lnTo>
                    <a:lnTo>
                      <a:pt x="8" y="799"/>
                    </a:lnTo>
                    <a:lnTo>
                      <a:pt x="0" y="799"/>
                    </a:lnTo>
                    <a:close/>
                    <a:moveTo>
                      <a:pt x="8" y="736"/>
                    </a:moveTo>
                    <a:lnTo>
                      <a:pt x="10" y="722"/>
                    </a:lnTo>
                    <a:lnTo>
                      <a:pt x="10" y="722"/>
                    </a:lnTo>
                    <a:lnTo>
                      <a:pt x="12" y="704"/>
                    </a:lnTo>
                    <a:lnTo>
                      <a:pt x="20" y="705"/>
                    </a:lnTo>
                    <a:lnTo>
                      <a:pt x="18" y="723"/>
                    </a:lnTo>
                    <a:lnTo>
                      <a:pt x="18" y="723"/>
                    </a:lnTo>
                    <a:lnTo>
                      <a:pt x="16" y="737"/>
                    </a:lnTo>
                    <a:lnTo>
                      <a:pt x="8" y="736"/>
                    </a:lnTo>
                    <a:close/>
                    <a:moveTo>
                      <a:pt x="18" y="673"/>
                    </a:moveTo>
                    <a:lnTo>
                      <a:pt x="19" y="667"/>
                    </a:lnTo>
                    <a:lnTo>
                      <a:pt x="19" y="667"/>
                    </a:lnTo>
                    <a:lnTo>
                      <a:pt x="22" y="641"/>
                    </a:lnTo>
                    <a:lnTo>
                      <a:pt x="30" y="643"/>
                    </a:lnTo>
                    <a:lnTo>
                      <a:pt x="26" y="668"/>
                    </a:lnTo>
                    <a:lnTo>
                      <a:pt x="26" y="668"/>
                    </a:lnTo>
                    <a:lnTo>
                      <a:pt x="25" y="674"/>
                    </a:lnTo>
                    <a:lnTo>
                      <a:pt x="18" y="673"/>
                    </a:lnTo>
                    <a:close/>
                    <a:moveTo>
                      <a:pt x="27" y="610"/>
                    </a:moveTo>
                    <a:lnTo>
                      <a:pt x="30" y="593"/>
                    </a:lnTo>
                    <a:lnTo>
                      <a:pt x="30" y="593"/>
                    </a:lnTo>
                    <a:lnTo>
                      <a:pt x="33" y="579"/>
                    </a:lnTo>
                    <a:lnTo>
                      <a:pt x="40" y="580"/>
                    </a:lnTo>
                    <a:lnTo>
                      <a:pt x="38" y="594"/>
                    </a:lnTo>
                    <a:lnTo>
                      <a:pt x="38" y="594"/>
                    </a:lnTo>
                    <a:lnTo>
                      <a:pt x="35" y="611"/>
                    </a:lnTo>
                    <a:lnTo>
                      <a:pt x="27" y="610"/>
                    </a:lnTo>
                    <a:close/>
                    <a:moveTo>
                      <a:pt x="38" y="547"/>
                    </a:moveTo>
                    <a:lnTo>
                      <a:pt x="42" y="527"/>
                    </a:lnTo>
                    <a:lnTo>
                      <a:pt x="42" y="527"/>
                    </a:lnTo>
                    <a:lnTo>
                      <a:pt x="45" y="516"/>
                    </a:lnTo>
                    <a:lnTo>
                      <a:pt x="52" y="518"/>
                    </a:lnTo>
                    <a:lnTo>
                      <a:pt x="49" y="529"/>
                    </a:lnTo>
                    <a:lnTo>
                      <a:pt x="49" y="529"/>
                    </a:lnTo>
                    <a:lnTo>
                      <a:pt x="46" y="549"/>
                    </a:lnTo>
                    <a:lnTo>
                      <a:pt x="38" y="547"/>
                    </a:lnTo>
                    <a:close/>
                    <a:moveTo>
                      <a:pt x="51" y="485"/>
                    </a:moveTo>
                    <a:lnTo>
                      <a:pt x="54" y="470"/>
                    </a:lnTo>
                    <a:lnTo>
                      <a:pt x="58" y="454"/>
                    </a:lnTo>
                    <a:lnTo>
                      <a:pt x="65" y="456"/>
                    </a:lnTo>
                    <a:lnTo>
                      <a:pt x="62" y="472"/>
                    </a:lnTo>
                    <a:lnTo>
                      <a:pt x="59" y="487"/>
                    </a:lnTo>
                    <a:lnTo>
                      <a:pt x="51" y="485"/>
                    </a:lnTo>
                    <a:close/>
                    <a:moveTo>
                      <a:pt x="65" y="423"/>
                    </a:moveTo>
                    <a:lnTo>
                      <a:pt x="66" y="419"/>
                    </a:lnTo>
                    <a:lnTo>
                      <a:pt x="66" y="419"/>
                    </a:lnTo>
                    <a:lnTo>
                      <a:pt x="70" y="404"/>
                    </a:lnTo>
                    <a:lnTo>
                      <a:pt x="73" y="392"/>
                    </a:lnTo>
                    <a:lnTo>
                      <a:pt x="80" y="394"/>
                    </a:lnTo>
                    <a:lnTo>
                      <a:pt x="77" y="406"/>
                    </a:lnTo>
                    <a:lnTo>
                      <a:pt x="73" y="421"/>
                    </a:lnTo>
                    <a:lnTo>
                      <a:pt x="73" y="421"/>
                    </a:lnTo>
                    <a:lnTo>
                      <a:pt x="72" y="425"/>
                    </a:lnTo>
                    <a:lnTo>
                      <a:pt x="65" y="423"/>
                    </a:lnTo>
                    <a:close/>
                    <a:moveTo>
                      <a:pt x="82" y="362"/>
                    </a:moveTo>
                    <a:lnTo>
                      <a:pt x="82" y="361"/>
                    </a:lnTo>
                    <a:lnTo>
                      <a:pt x="86" y="347"/>
                    </a:lnTo>
                    <a:lnTo>
                      <a:pt x="86" y="347"/>
                    </a:lnTo>
                    <a:lnTo>
                      <a:pt x="90" y="335"/>
                    </a:lnTo>
                    <a:lnTo>
                      <a:pt x="91" y="332"/>
                    </a:lnTo>
                    <a:lnTo>
                      <a:pt x="98" y="334"/>
                    </a:lnTo>
                    <a:lnTo>
                      <a:pt x="97" y="337"/>
                    </a:lnTo>
                    <a:lnTo>
                      <a:pt x="93" y="349"/>
                    </a:lnTo>
                    <a:lnTo>
                      <a:pt x="93" y="349"/>
                    </a:lnTo>
                    <a:lnTo>
                      <a:pt x="90" y="363"/>
                    </a:lnTo>
                    <a:lnTo>
                      <a:pt x="89" y="364"/>
                    </a:lnTo>
                    <a:lnTo>
                      <a:pt x="82" y="362"/>
                    </a:lnTo>
                    <a:close/>
                    <a:moveTo>
                      <a:pt x="101" y="301"/>
                    </a:moveTo>
                    <a:lnTo>
                      <a:pt x="101" y="299"/>
                    </a:lnTo>
                    <a:lnTo>
                      <a:pt x="102" y="299"/>
                    </a:lnTo>
                    <a:lnTo>
                      <a:pt x="106" y="288"/>
                    </a:lnTo>
                    <a:lnTo>
                      <a:pt x="106" y="288"/>
                    </a:lnTo>
                    <a:lnTo>
                      <a:pt x="110" y="278"/>
                    </a:lnTo>
                    <a:lnTo>
                      <a:pt x="112" y="272"/>
                    </a:lnTo>
                    <a:lnTo>
                      <a:pt x="119" y="274"/>
                    </a:lnTo>
                    <a:lnTo>
                      <a:pt x="117" y="280"/>
                    </a:lnTo>
                    <a:lnTo>
                      <a:pt x="113" y="291"/>
                    </a:lnTo>
                    <a:lnTo>
                      <a:pt x="113" y="291"/>
                    </a:lnTo>
                    <a:lnTo>
                      <a:pt x="109" y="302"/>
                    </a:lnTo>
                    <a:lnTo>
                      <a:pt x="109" y="301"/>
                    </a:lnTo>
                    <a:lnTo>
                      <a:pt x="108" y="304"/>
                    </a:lnTo>
                    <a:lnTo>
                      <a:pt x="101" y="301"/>
                    </a:lnTo>
                    <a:close/>
                    <a:moveTo>
                      <a:pt x="124" y="242"/>
                    </a:moveTo>
                    <a:lnTo>
                      <a:pt x="125" y="239"/>
                    </a:lnTo>
                    <a:lnTo>
                      <a:pt x="129" y="230"/>
                    </a:lnTo>
                    <a:lnTo>
                      <a:pt x="130" y="230"/>
                    </a:lnTo>
                    <a:lnTo>
                      <a:pt x="134" y="221"/>
                    </a:lnTo>
                    <a:lnTo>
                      <a:pt x="134" y="222"/>
                    </a:lnTo>
                    <a:lnTo>
                      <a:pt x="138" y="214"/>
                    </a:lnTo>
                    <a:lnTo>
                      <a:pt x="138" y="213"/>
                    </a:lnTo>
                    <a:lnTo>
                      <a:pt x="145" y="217"/>
                    </a:lnTo>
                    <a:lnTo>
                      <a:pt x="145" y="217"/>
                    </a:lnTo>
                    <a:lnTo>
                      <a:pt x="141" y="225"/>
                    </a:lnTo>
                    <a:lnTo>
                      <a:pt x="141" y="225"/>
                    </a:lnTo>
                    <a:lnTo>
                      <a:pt x="136" y="234"/>
                    </a:lnTo>
                    <a:lnTo>
                      <a:pt x="136" y="233"/>
                    </a:lnTo>
                    <a:lnTo>
                      <a:pt x="133" y="242"/>
                    </a:lnTo>
                    <a:lnTo>
                      <a:pt x="131" y="245"/>
                    </a:lnTo>
                    <a:lnTo>
                      <a:pt x="124" y="242"/>
                    </a:lnTo>
                    <a:close/>
                    <a:moveTo>
                      <a:pt x="153" y="185"/>
                    </a:moveTo>
                    <a:lnTo>
                      <a:pt x="153" y="184"/>
                    </a:lnTo>
                    <a:lnTo>
                      <a:pt x="157" y="177"/>
                    </a:lnTo>
                    <a:lnTo>
                      <a:pt x="161" y="170"/>
                    </a:lnTo>
                    <a:lnTo>
                      <a:pt x="162" y="170"/>
                    </a:lnTo>
                    <a:lnTo>
                      <a:pt x="166" y="164"/>
                    </a:lnTo>
                    <a:lnTo>
                      <a:pt x="166" y="164"/>
                    </a:lnTo>
                    <a:lnTo>
                      <a:pt x="170" y="159"/>
                    </a:lnTo>
                    <a:lnTo>
                      <a:pt x="170" y="158"/>
                    </a:lnTo>
                    <a:lnTo>
                      <a:pt x="177" y="163"/>
                    </a:lnTo>
                    <a:lnTo>
                      <a:pt x="176" y="163"/>
                    </a:lnTo>
                    <a:lnTo>
                      <a:pt x="173" y="169"/>
                    </a:lnTo>
                    <a:lnTo>
                      <a:pt x="172" y="169"/>
                    </a:lnTo>
                    <a:lnTo>
                      <a:pt x="167" y="175"/>
                    </a:lnTo>
                    <a:lnTo>
                      <a:pt x="168" y="174"/>
                    </a:lnTo>
                    <a:lnTo>
                      <a:pt x="164" y="181"/>
                    </a:lnTo>
                    <a:lnTo>
                      <a:pt x="160" y="188"/>
                    </a:lnTo>
                    <a:lnTo>
                      <a:pt x="159" y="189"/>
                    </a:lnTo>
                    <a:lnTo>
                      <a:pt x="153" y="185"/>
                    </a:lnTo>
                    <a:close/>
                    <a:moveTo>
                      <a:pt x="189" y="132"/>
                    </a:moveTo>
                    <a:lnTo>
                      <a:pt x="189" y="131"/>
                    </a:lnTo>
                    <a:lnTo>
                      <a:pt x="189" y="131"/>
                    </a:lnTo>
                    <a:lnTo>
                      <a:pt x="194" y="126"/>
                    </a:lnTo>
                    <a:lnTo>
                      <a:pt x="194" y="125"/>
                    </a:lnTo>
                    <a:lnTo>
                      <a:pt x="198" y="122"/>
                    </a:lnTo>
                    <a:lnTo>
                      <a:pt x="198" y="122"/>
                    </a:lnTo>
                    <a:lnTo>
                      <a:pt x="202" y="117"/>
                    </a:lnTo>
                    <a:lnTo>
                      <a:pt x="206" y="112"/>
                    </a:lnTo>
                    <a:lnTo>
                      <a:pt x="206" y="112"/>
                    </a:lnTo>
                    <a:lnTo>
                      <a:pt x="210" y="108"/>
                    </a:lnTo>
                    <a:lnTo>
                      <a:pt x="210" y="108"/>
                    </a:lnTo>
                    <a:lnTo>
                      <a:pt x="215" y="113"/>
                    </a:lnTo>
                    <a:lnTo>
                      <a:pt x="215" y="114"/>
                    </a:lnTo>
                    <a:lnTo>
                      <a:pt x="211" y="117"/>
                    </a:lnTo>
                    <a:lnTo>
                      <a:pt x="212" y="117"/>
                    </a:lnTo>
                    <a:lnTo>
                      <a:pt x="208" y="122"/>
                    </a:lnTo>
                    <a:lnTo>
                      <a:pt x="204" y="127"/>
                    </a:lnTo>
                    <a:lnTo>
                      <a:pt x="204" y="127"/>
                    </a:lnTo>
                    <a:lnTo>
                      <a:pt x="200" y="131"/>
                    </a:lnTo>
                    <a:lnTo>
                      <a:pt x="200" y="131"/>
                    </a:lnTo>
                    <a:lnTo>
                      <a:pt x="195" y="136"/>
                    </a:lnTo>
                    <a:lnTo>
                      <a:pt x="195" y="136"/>
                    </a:lnTo>
                    <a:lnTo>
                      <a:pt x="195" y="137"/>
                    </a:lnTo>
                    <a:lnTo>
                      <a:pt x="189" y="132"/>
                    </a:lnTo>
                    <a:close/>
                    <a:moveTo>
                      <a:pt x="233" y="86"/>
                    </a:moveTo>
                    <a:lnTo>
                      <a:pt x="234" y="86"/>
                    </a:lnTo>
                    <a:lnTo>
                      <a:pt x="234" y="86"/>
                    </a:lnTo>
                    <a:lnTo>
                      <a:pt x="238" y="82"/>
                    </a:lnTo>
                    <a:lnTo>
                      <a:pt x="238" y="82"/>
                    </a:lnTo>
                    <a:lnTo>
                      <a:pt x="242" y="79"/>
                    </a:lnTo>
                    <a:lnTo>
                      <a:pt x="246" y="76"/>
                    </a:lnTo>
                    <a:lnTo>
                      <a:pt x="249" y="73"/>
                    </a:lnTo>
                    <a:lnTo>
                      <a:pt x="250" y="73"/>
                    </a:lnTo>
                    <a:lnTo>
                      <a:pt x="255" y="70"/>
                    </a:lnTo>
                    <a:lnTo>
                      <a:pt x="254" y="70"/>
                    </a:lnTo>
                    <a:lnTo>
                      <a:pt x="258" y="67"/>
                    </a:lnTo>
                    <a:lnTo>
                      <a:pt x="259" y="67"/>
                    </a:lnTo>
                    <a:lnTo>
                      <a:pt x="263" y="73"/>
                    </a:lnTo>
                    <a:lnTo>
                      <a:pt x="263" y="74"/>
                    </a:lnTo>
                    <a:lnTo>
                      <a:pt x="259" y="76"/>
                    </a:lnTo>
                    <a:lnTo>
                      <a:pt x="259" y="77"/>
                    </a:lnTo>
                    <a:lnTo>
                      <a:pt x="254" y="80"/>
                    </a:lnTo>
                    <a:lnTo>
                      <a:pt x="254" y="79"/>
                    </a:lnTo>
                    <a:lnTo>
                      <a:pt x="250" y="82"/>
                    </a:lnTo>
                    <a:lnTo>
                      <a:pt x="246" y="85"/>
                    </a:lnTo>
                    <a:lnTo>
                      <a:pt x="243" y="88"/>
                    </a:lnTo>
                    <a:lnTo>
                      <a:pt x="243" y="88"/>
                    </a:lnTo>
                    <a:lnTo>
                      <a:pt x="239" y="91"/>
                    </a:lnTo>
                    <a:lnTo>
                      <a:pt x="239" y="92"/>
                    </a:lnTo>
                    <a:lnTo>
                      <a:pt x="238" y="92"/>
                    </a:lnTo>
                    <a:lnTo>
                      <a:pt x="233" y="86"/>
                    </a:lnTo>
                    <a:close/>
                    <a:moveTo>
                      <a:pt x="285" y="51"/>
                    </a:moveTo>
                    <a:lnTo>
                      <a:pt x="286" y="50"/>
                    </a:lnTo>
                    <a:lnTo>
                      <a:pt x="287" y="50"/>
                    </a:lnTo>
                    <a:lnTo>
                      <a:pt x="290" y="48"/>
                    </a:lnTo>
                    <a:lnTo>
                      <a:pt x="294" y="46"/>
                    </a:lnTo>
                    <a:lnTo>
                      <a:pt x="298" y="44"/>
                    </a:lnTo>
                    <a:lnTo>
                      <a:pt x="302" y="42"/>
                    </a:lnTo>
                    <a:lnTo>
                      <a:pt x="306" y="40"/>
                    </a:lnTo>
                    <a:lnTo>
                      <a:pt x="310" y="38"/>
                    </a:lnTo>
                    <a:lnTo>
                      <a:pt x="311" y="38"/>
                    </a:lnTo>
                    <a:lnTo>
                      <a:pt x="315" y="37"/>
                    </a:lnTo>
                    <a:lnTo>
                      <a:pt x="314" y="37"/>
                    </a:lnTo>
                    <a:lnTo>
                      <a:pt x="315" y="37"/>
                    </a:lnTo>
                    <a:lnTo>
                      <a:pt x="318" y="44"/>
                    </a:lnTo>
                    <a:lnTo>
                      <a:pt x="318" y="44"/>
                    </a:lnTo>
                    <a:lnTo>
                      <a:pt x="317" y="44"/>
                    </a:lnTo>
                    <a:lnTo>
                      <a:pt x="312" y="45"/>
                    </a:lnTo>
                    <a:lnTo>
                      <a:pt x="313" y="45"/>
                    </a:lnTo>
                    <a:lnTo>
                      <a:pt x="309" y="47"/>
                    </a:lnTo>
                    <a:lnTo>
                      <a:pt x="305" y="49"/>
                    </a:lnTo>
                    <a:lnTo>
                      <a:pt x="301" y="51"/>
                    </a:lnTo>
                    <a:lnTo>
                      <a:pt x="298" y="53"/>
                    </a:lnTo>
                    <a:lnTo>
                      <a:pt x="294" y="55"/>
                    </a:lnTo>
                    <a:lnTo>
                      <a:pt x="290" y="57"/>
                    </a:lnTo>
                    <a:lnTo>
                      <a:pt x="291" y="56"/>
                    </a:lnTo>
                    <a:lnTo>
                      <a:pt x="290" y="57"/>
                    </a:lnTo>
                    <a:lnTo>
                      <a:pt x="285" y="51"/>
                    </a:lnTo>
                    <a:close/>
                    <a:moveTo>
                      <a:pt x="345" y="26"/>
                    </a:moveTo>
                    <a:lnTo>
                      <a:pt x="347" y="25"/>
                    </a:lnTo>
                    <a:lnTo>
                      <a:pt x="346" y="26"/>
                    </a:lnTo>
                    <a:lnTo>
                      <a:pt x="350" y="24"/>
                    </a:lnTo>
                    <a:lnTo>
                      <a:pt x="351" y="23"/>
                    </a:lnTo>
                    <a:lnTo>
                      <a:pt x="354" y="23"/>
                    </a:lnTo>
                    <a:lnTo>
                      <a:pt x="358" y="22"/>
                    </a:lnTo>
                    <a:lnTo>
                      <a:pt x="362" y="21"/>
                    </a:lnTo>
                    <a:lnTo>
                      <a:pt x="366" y="20"/>
                    </a:lnTo>
                    <a:lnTo>
                      <a:pt x="370" y="19"/>
                    </a:lnTo>
                    <a:lnTo>
                      <a:pt x="370" y="19"/>
                    </a:lnTo>
                    <a:lnTo>
                      <a:pt x="375" y="18"/>
                    </a:lnTo>
                    <a:lnTo>
                      <a:pt x="375" y="18"/>
                    </a:lnTo>
                    <a:lnTo>
                      <a:pt x="375" y="18"/>
                    </a:lnTo>
                    <a:lnTo>
                      <a:pt x="377" y="25"/>
                    </a:lnTo>
                    <a:lnTo>
                      <a:pt x="376" y="25"/>
                    </a:lnTo>
                    <a:lnTo>
                      <a:pt x="376" y="25"/>
                    </a:lnTo>
                    <a:lnTo>
                      <a:pt x="372" y="26"/>
                    </a:lnTo>
                    <a:lnTo>
                      <a:pt x="372" y="26"/>
                    </a:lnTo>
                    <a:lnTo>
                      <a:pt x="368" y="27"/>
                    </a:lnTo>
                    <a:lnTo>
                      <a:pt x="364" y="28"/>
                    </a:lnTo>
                    <a:lnTo>
                      <a:pt x="360" y="29"/>
                    </a:lnTo>
                    <a:lnTo>
                      <a:pt x="356" y="30"/>
                    </a:lnTo>
                    <a:lnTo>
                      <a:pt x="353" y="31"/>
                    </a:lnTo>
                    <a:lnTo>
                      <a:pt x="353" y="31"/>
                    </a:lnTo>
                    <a:lnTo>
                      <a:pt x="349" y="33"/>
                    </a:lnTo>
                    <a:lnTo>
                      <a:pt x="349" y="33"/>
                    </a:lnTo>
                    <a:lnTo>
                      <a:pt x="347" y="33"/>
                    </a:lnTo>
                    <a:lnTo>
                      <a:pt x="345" y="26"/>
                    </a:lnTo>
                    <a:close/>
                    <a:moveTo>
                      <a:pt x="406" y="11"/>
                    </a:moveTo>
                    <a:lnTo>
                      <a:pt x="406" y="11"/>
                    </a:lnTo>
                    <a:lnTo>
                      <a:pt x="407" y="11"/>
                    </a:lnTo>
                    <a:lnTo>
                      <a:pt x="411" y="11"/>
                    </a:lnTo>
                    <a:lnTo>
                      <a:pt x="410" y="11"/>
                    </a:lnTo>
                    <a:lnTo>
                      <a:pt x="414" y="10"/>
                    </a:lnTo>
                    <a:lnTo>
                      <a:pt x="418" y="9"/>
                    </a:lnTo>
                    <a:lnTo>
                      <a:pt x="419" y="9"/>
                    </a:lnTo>
                    <a:lnTo>
                      <a:pt x="423" y="9"/>
                    </a:lnTo>
                    <a:lnTo>
                      <a:pt x="422" y="9"/>
                    </a:lnTo>
                    <a:lnTo>
                      <a:pt x="425" y="8"/>
                    </a:lnTo>
                    <a:lnTo>
                      <a:pt x="426" y="8"/>
                    </a:lnTo>
                    <a:lnTo>
                      <a:pt x="431" y="8"/>
                    </a:lnTo>
                    <a:lnTo>
                      <a:pt x="430" y="8"/>
                    </a:lnTo>
                    <a:lnTo>
                      <a:pt x="434" y="7"/>
                    </a:lnTo>
                    <a:lnTo>
                      <a:pt x="435" y="7"/>
                    </a:lnTo>
                    <a:lnTo>
                      <a:pt x="438" y="7"/>
                    </a:lnTo>
                    <a:lnTo>
                      <a:pt x="438" y="15"/>
                    </a:lnTo>
                    <a:lnTo>
                      <a:pt x="435" y="15"/>
                    </a:lnTo>
                    <a:lnTo>
                      <a:pt x="436" y="15"/>
                    </a:lnTo>
                    <a:lnTo>
                      <a:pt x="432" y="16"/>
                    </a:lnTo>
                    <a:lnTo>
                      <a:pt x="431" y="16"/>
                    </a:lnTo>
                    <a:lnTo>
                      <a:pt x="426" y="16"/>
                    </a:lnTo>
                    <a:lnTo>
                      <a:pt x="427" y="16"/>
                    </a:lnTo>
                    <a:lnTo>
                      <a:pt x="424" y="17"/>
                    </a:lnTo>
                    <a:lnTo>
                      <a:pt x="423" y="17"/>
                    </a:lnTo>
                    <a:lnTo>
                      <a:pt x="419" y="17"/>
                    </a:lnTo>
                    <a:lnTo>
                      <a:pt x="420" y="17"/>
                    </a:lnTo>
                    <a:lnTo>
                      <a:pt x="416" y="18"/>
                    </a:lnTo>
                    <a:lnTo>
                      <a:pt x="412" y="19"/>
                    </a:lnTo>
                    <a:lnTo>
                      <a:pt x="411" y="19"/>
                    </a:lnTo>
                    <a:lnTo>
                      <a:pt x="407" y="19"/>
                    </a:lnTo>
                    <a:lnTo>
                      <a:pt x="408" y="19"/>
                    </a:lnTo>
                    <a:lnTo>
                      <a:pt x="408" y="19"/>
                    </a:lnTo>
                    <a:lnTo>
                      <a:pt x="406" y="11"/>
                    </a:lnTo>
                    <a:close/>
                    <a:moveTo>
                      <a:pt x="469" y="4"/>
                    </a:moveTo>
                    <a:lnTo>
                      <a:pt x="470" y="3"/>
                    </a:lnTo>
                    <a:lnTo>
                      <a:pt x="471" y="3"/>
                    </a:lnTo>
                    <a:lnTo>
                      <a:pt x="474" y="3"/>
                    </a:lnTo>
                    <a:lnTo>
                      <a:pt x="478" y="3"/>
                    </a:lnTo>
                    <a:lnTo>
                      <a:pt x="477" y="3"/>
                    </a:lnTo>
                    <a:lnTo>
                      <a:pt x="481" y="2"/>
                    </a:lnTo>
                    <a:lnTo>
                      <a:pt x="482" y="2"/>
                    </a:lnTo>
                    <a:lnTo>
                      <a:pt x="486" y="2"/>
                    </a:lnTo>
                    <a:lnTo>
                      <a:pt x="491" y="2"/>
                    </a:lnTo>
                    <a:lnTo>
                      <a:pt x="495" y="2"/>
                    </a:lnTo>
                    <a:lnTo>
                      <a:pt x="498" y="2"/>
                    </a:lnTo>
                    <a:lnTo>
                      <a:pt x="497" y="2"/>
                    </a:lnTo>
                    <a:lnTo>
                      <a:pt x="500" y="2"/>
                    </a:lnTo>
                    <a:lnTo>
                      <a:pt x="502" y="9"/>
                    </a:lnTo>
                    <a:lnTo>
                      <a:pt x="499" y="10"/>
                    </a:lnTo>
                    <a:lnTo>
                      <a:pt x="498" y="10"/>
                    </a:lnTo>
                    <a:lnTo>
                      <a:pt x="495" y="10"/>
                    </a:lnTo>
                    <a:lnTo>
                      <a:pt x="491" y="10"/>
                    </a:lnTo>
                    <a:lnTo>
                      <a:pt x="486" y="10"/>
                    </a:lnTo>
                    <a:lnTo>
                      <a:pt x="482" y="10"/>
                    </a:lnTo>
                    <a:lnTo>
                      <a:pt x="483" y="10"/>
                    </a:lnTo>
                    <a:lnTo>
                      <a:pt x="479" y="11"/>
                    </a:lnTo>
                    <a:lnTo>
                      <a:pt x="478" y="11"/>
                    </a:lnTo>
                    <a:lnTo>
                      <a:pt x="474" y="11"/>
                    </a:lnTo>
                    <a:lnTo>
                      <a:pt x="471" y="11"/>
                    </a:lnTo>
                    <a:lnTo>
                      <a:pt x="471" y="11"/>
                    </a:lnTo>
                    <a:lnTo>
                      <a:pt x="471" y="11"/>
                    </a:lnTo>
                    <a:lnTo>
                      <a:pt x="469" y="4"/>
                    </a:lnTo>
                    <a:close/>
                    <a:moveTo>
                      <a:pt x="533" y="0"/>
                    </a:moveTo>
                    <a:lnTo>
                      <a:pt x="534" y="0"/>
                    </a:lnTo>
                    <a:lnTo>
                      <a:pt x="538" y="0"/>
                    </a:lnTo>
                    <a:lnTo>
                      <a:pt x="542" y="0"/>
                    </a:lnTo>
                    <a:lnTo>
                      <a:pt x="545" y="0"/>
                    </a:lnTo>
                    <a:lnTo>
                      <a:pt x="550" y="0"/>
                    </a:lnTo>
                    <a:lnTo>
                      <a:pt x="554" y="0"/>
                    </a:lnTo>
                    <a:lnTo>
                      <a:pt x="558" y="0"/>
                    </a:lnTo>
                    <a:lnTo>
                      <a:pt x="562" y="0"/>
                    </a:lnTo>
                    <a:lnTo>
                      <a:pt x="562" y="8"/>
                    </a:lnTo>
                    <a:lnTo>
                      <a:pt x="558" y="8"/>
                    </a:lnTo>
                    <a:lnTo>
                      <a:pt x="554" y="8"/>
                    </a:lnTo>
                    <a:lnTo>
                      <a:pt x="550" y="8"/>
                    </a:lnTo>
                    <a:lnTo>
                      <a:pt x="545" y="8"/>
                    </a:lnTo>
                    <a:lnTo>
                      <a:pt x="542" y="8"/>
                    </a:lnTo>
                    <a:lnTo>
                      <a:pt x="538" y="8"/>
                    </a:lnTo>
                    <a:lnTo>
                      <a:pt x="534" y="8"/>
                    </a:lnTo>
                    <a:lnTo>
                      <a:pt x="533" y="8"/>
                    </a:lnTo>
                    <a:lnTo>
                      <a:pt x="533" y="0"/>
                    </a:lnTo>
                    <a:close/>
                  </a:path>
                </a:pathLst>
              </a:custGeom>
              <a:solidFill>
                <a:srgbClr val="003EFF"/>
              </a:solidFill>
              <a:ln w="1588" cap="flat">
                <a:solidFill>
                  <a:srgbClr val="003EFF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0" name="Rectangle 3549">
                <a:extLst>
                  <a:ext uri="{FF2B5EF4-FFF2-40B4-BE49-F238E27FC236}">
                    <a16:creationId xmlns:a16="http://schemas.microsoft.com/office/drawing/2014/main" id="{B6A7D733-A215-4035-A6DB-C92B8FDB84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9502" y="2946406"/>
                <a:ext cx="560388" cy="4397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1" name="Line 3550">
                <a:extLst>
                  <a:ext uri="{FF2B5EF4-FFF2-40B4-BE49-F238E27FC236}">
                    <a16:creationId xmlns:a16="http://schemas.microsoft.com/office/drawing/2014/main" id="{F94771AF-EEF6-4329-8876-4FB660BC99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48549" y="3021019"/>
                <a:ext cx="238125" cy="0"/>
              </a:xfrm>
              <a:prstGeom prst="line">
                <a:avLst/>
              </a:prstGeom>
              <a:noFill/>
              <a:ln w="12700" cap="flat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2" name="Rectangle 3551">
                <a:extLst>
                  <a:ext uri="{FF2B5EF4-FFF2-40B4-BE49-F238E27FC236}">
                    <a16:creationId xmlns:a16="http://schemas.microsoft.com/office/drawing/2014/main" id="{AB216B38-A0AD-4DB4-9574-FB8C7572DD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1419" y="2946409"/>
                <a:ext cx="245983" cy="1715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0" lang="ja-JP" altLang="ja-JP" sz="1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|12&gt;</a:t>
                </a:r>
                <a:endParaRPr kumimoji="0" lang="ja-JP" altLang="ja-JP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3" name="Line 3552">
                <a:extLst>
                  <a:ext uri="{FF2B5EF4-FFF2-40B4-BE49-F238E27FC236}">
                    <a16:creationId xmlns:a16="http://schemas.microsoft.com/office/drawing/2014/main" id="{81C4BA81-1DCC-47BA-BFA2-ECC85964AA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48551" y="3167072"/>
                <a:ext cx="238125" cy="0"/>
              </a:xfrm>
              <a:prstGeom prst="line">
                <a:avLst/>
              </a:prstGeom>
              <a:noFill/>
              <a:ln w="12700" cap="flat">
                <a:solidFill>
                  <a:srgbClr val="00CC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4" name="Rectangle 3553">
                <a:extLst>
                  <a:ext uri="{FF2B5EF4-FFF2-40B4-BE49-F238E27FC236}">
                    <a16:creationId xmlns:a16="http://schemas.microsoft.com/office/drawing/2014/main" id="{AB0C43CC-7D6E-4813-AB27-B530C0969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1419" y="3092459"/>
                <a:ext cx="245983" cy="1715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0" lang="ja-JP" altLang="ja-JP" sz="1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|13&gt;</a:t>
                </a:r>
                <a:endParaRPr kumimoji="0" lang="ja-JP" altLang="ja-JP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5" name="Line 3554">
                <a:extLst>
                  <a:ext uri="{FF2B5EF4-FFF2-40B4-BE49-F238E27FC236}">
                    <a16:creationId xmlns:a16="http://schemas.microsoft.com/office/drawing/2014/main" id="{6FDD3B0B-56F2-490E-898F-389A5028B8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48555" y="3313119"/>
                <a:ext cx="238125" cy="0"/>
              </a:xfrm>
              <a:prstGeom prst="line">
                <a:avLst/>
              </a:prstGeom>
              <a:noFill/>
              <a:ln w="12700" cap="flat">
                <a:solidFill>
                  <a:srgbClr val="003E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ja-JP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6" name="Rectangle 3555">
                <a:extLst>
                  <a:ext uri="{FF2B5EF4-FFF2-40B4-BE49-F238E27FC236}">
                    <a16:creationId xmlns:a16="http://schemas.microsoft.com/office/drawing/2014/main" id="{642F5DDB-104A-4CE1-AE17-CA5F633732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1419" y="3238509"/>
                <a:ext cx="245983" cy="1715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kumimoji="0" lang="ja-JP" altLang="ja-JP" sz="1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|23&gt;</a:t>
                </a:r>
                <a:endParaRPr kumimoji="0" lang="ja-JP" altLang="ja-JP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07" name="テキスト ボックス 806">
              <a:extLst>
                <a:ext uri="{FF2B5EF4-FFF2-40B4-BE49-F238E27FC236}">
                  <a16:creationId xmlns:a16="http://schemas.microsoft.com/office/drawing/2014/main" id="{E86EA67D-1BA5-4228-BF72-B59DC1A0960E}"/>
                </a:ext>
              </a:extLst>
            </p:cNvPr>
            <p:cNvSpPr txBox="1"/>
            <p:nvPr/>
          </p:nvSpPr>
          <p:spPr>
            <a:xfrm>
              <a:off x="7953611" y="5965597"/>
              <a:ext cx="2653001" cy="423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Magnetic field [Gauss]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8" name="テキスト ボックス 807">
              <a:extLst>
                <a:ext uri="{FF2B5EF4-FFF2-40B4-BE49-F238E27FC236}">
                  <a16:creationId xmlns:a16="http://schemas.microsoft.com/office/drawing/2014/main" id="{0891DEAD-3DF8-4C75-B17C-283ECD62A0E7}"/>
                </a:ext>
              </a:extLst>
            </p:cNvPr>
            <p:cNvSpPr txBox="1"/>
            <p:nvPr/>
          </p:nvSpPr>
          <p:spPr>
            <a:xfrm rot="5400000">
              <a:off x="10529221" y="3535030"/>
              <a:ext cx="2633516" cy="423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Binding energy [MHz]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9" name="テキスト ボックス 808">
                  <a:extLst>
                    <a:ext uri="{FF2B5EF4-FFF2-40B4-BE49-F238E27FC236}">
                      <a16:creationId xmlns:a16="http://schemas.microsoft.com/office/drawing/2014/main" id="{E0CD561A-226E-4F05-A404-7A8581F9DA16}"/>
                    </a:ext>
                  </a:extLst>
                </p:cNvPr>
                <p:cNvSpPr txBox="1"/>
                <p:nvPr/>
              </p:nvSpPr>
              <p:spPr>
                <a:xfrm rot="16200000">
                  <a:off x="4609187" y="3533736"/>
                  <a:ext cx="2526086" cy="4235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Scattering length [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kumimoji="1" lang="en-US" altLang="ja-JP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]</a:t>
                  </a:r>
                  <a:endParaRPr kumimoji="1" lang="ja-JP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09" name="テキスト ボックス 808">
                  <a:extLst>
                    <a:ext uri="{FF2B5EF4-FFF2-40B4-BE49-F238E27FC236}">
                      <a16:creationId xmlns:a16="http://schemas.microsoft.com/office/drawing/2014/main" id="{E0CD561A-226E-4F05-A404-7A8581F9DA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772666" y="3560839"/>
                  <a:ext cx="2199128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9434" t="-16242" r="-43396" b="-286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0" name="テキスト ボックス 809">
              <a:extLst>
                <a:ext uri="{FF2B5EF4-FFF2-40B4-BE49-F238E27FC236}">
                  <a16:creationId xmlns:a16="http://schemas.microsoft.com/office/drawing/2014/main" id="{3A928AB2-4A38-4032-9A4F-A92A16A7C91C}"/>
                </a:ext>
              </a:extLst>
            </p:cNvPr>
            <p:cNvSpPr txBox="1"/>
            <p:nvPr/>
          </p:nvSpPr>
          <p:spPr>
            <a:xfrm>
              <a:off x="7256753" y="1256234"/>
              <a:ext cx="3814792" cy="423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Feshbach resonances of </a:t>
              </a:r>
              <a:r>
                <a:rPr kumimoji="1" lang="en-US" altLang="ja-JP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 atoms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1" name="テキスト ボックス 450">
                <a:extLst>
                  <a:ext uri="{FF2B5EF4-FFF2-40B4-BE49-F238E27FC236}">
                    <a16:creationId xmlns:a16="http://schemas.microsoft.com/office/drawing/2014/main" id="{8FC738E4-167F-408A-82A0-1160C246E3AE}"/>
                  </a:ext>
                </a:extLst>
              </p:cNvPr>
              <p:cNvSpPr txBox="1"/>
              <p:nvPr/>
            </p:nvSpPr>
            <p:spPr>
              <a:xfrm>
                <a:off x="8293251" y="3578065"/>
                <a:ext cx="553421" cy="344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16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16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16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p>
                      </m:sSubSup>
                    </m:oMath>
                  </m:oMathPara>
                </a14:m>
                <a:endParaRPr kumimoji="1" lang="ja-JP" altLang="en-US" sz="1600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1" name="テキスト ボックス 45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FC738E4-167F-408A-82A0-1160C246E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3251" y="3578065"/>
                <a:ext cx="553421" cy="3447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2" name="テキスト ボックス 451">
                <a:extLst>
                  <a:ext uri="{FF2B5EF4-FFF2-40B4-BE49-F238E27FC236}">
                    <a16:creationId xmlns:a16="http://schemas.microsoft.com/office/drawing/2014/main" id="{EFD70068-FF9C-42FB-87B2-A16BC0A4ED04}"/>
                  </a:ext>
                </a:extLst>
              </p:cNvPr>
              <p:cNvSpPr txBox="1"/>
              <p:nvPr/>
            </p:nvSpPr>
            <p:spPr>
              <a:xfrm>
                <a:off x="9030386" y="3578065"/>
                <a:ext cx="557780" cy="344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p>
                      </m:sSubSup>
                    </m:oMath>
                  </m:oMathPara>
                </a14:m>
                <a:endParaRPr kumimoji="1" lang="ja-JP" altLang="en-US" sz="1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2" name="テキスト ボックス 45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FD70068-FF9C-42FB-87B2-A16BC0A4E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0386" y="3578065"/>
                <a:ext cx="557780" cy="3447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3" name="テキスト ボックス 452">
                <a:extLst>
                  <a:ext uri="{FF2B5EF4-FFF2-40B4-BE49-F238E27FC236}">
                    <a16:creationId xmlns:a16="http://schemas.microsoft.com/office/drawing/2014/main" id="{0E92CA9B-ABDE-40FB-9CA7-DB0353EAE4B5}"/>
                  </a:ext>
                </a:extLst>
              </p:cNvPr>
              <p:cNvSpPr txBox="1"/>
              <p:nvPr/>
            </p:nvSpPr>
            <p:spPr>
              <a:xfrm>
                <a:off x="9604421" y="3578707"/>
                <a:ext cx="553421" cy="34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bSup>
                    </m:oMath>
                  </m:oMathPara>
                </a14:m>
                <a:endParaRPr kumimoji="1" lang="ja-JP" alt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3" name="テキスト ボックス 45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E92CA9B-ABDE-40FB-9CA7-DB0353EAE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4421" y="3578707"/>
                <a:ext cx="553421" cy="343427"/>
              </a:xfrm>
              <a:prstGeom prst="rect">
                <a:avLst/>
              </a:prstGeom>
              <a:blipFill rotWithShape="0">
                <a:blip r:embed="rId9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4" name="グループ化 453">
            <a:extLst>
              <a:ext uri="{FF2B5EF4-FFF2-40B4-BE49-F238E27FC236}">
                <a16:creationId xmlns:a16="http://schemas.microsoft.com/office/drawing/2014/main" id="{79514917-5918-498D-B0FD-50BF45A7894E}"/>
              </a:ext>
            </a:extLst>
          </p:cNvPr>
          <p:cNvGrpSpPr/>
          <p:nvPr/>
        </p:nvGrpSpPr>
        <p:grpSpPr>
          <a:xfrm>
            <a:off x="807749" y="1462425"/>
            <a:ext cx="4514566" cy="4901188"/>
            <a:chOff x="855875" y="933036"/>
            <a:chExt cx="4514566" cy="4901188"/>
          </a:xfrm>
        </p:grpSpPr>
        <p:sp>
          <p:nvSpPr>
            <p:cNvPr id="455" name="Line 5">
              <a:extLst>
                <a:ext uri="{FF2B5EF4-FFF2-40B4-BE49-F238E27FC236}">
                  <a16:creationId xmlns:a16="http://schemas.microsoft.com/office/drawing/2014/main" id="{7187FB36-5F6F-4561-86C7-420646ABA0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8488" y="1444157"/>
              <a:ext cx="0" cy="367524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6" name="Line 6">
              <a:extLst>
                <a:ext uri="{FF2B5EF4-FFF2-40B4-BE49-F238E27FC236}">
                  <a16:creationId xmlns:a16="http://schemas.microsoft.com/office/drawing/2014/main" id="{6F0E4F7C-BCC1-4154-ADA6-98F0BB0ADE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9311" y="1444157"/>
              <a:ext cx="0" cy="367524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7" name="Line 7">
              <a:extLst>
                <a:ext uri="{FF2B5EF4-FFF2-40B4-BE49-F238E27FC236}">
                  <a16:creationId xmlns:a16="http://schemas.microsoft.com/office/drawing/2014/main" id="{1161107C-D93A-475E-B2F0-CD51FE950B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27973" y="1513164"/>
              <a:ext cx="14024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8" name="Line 8">
              <a:extLst>
                <a:ext uri="{FF2B5EF4-FFF2-40B4-BE49-F238E27FC236}">
                  <a16:creationId xmlns:a16="http://schemas.microsoft.com/office/drawing/2014/main" id="{C8BAE315-6E90-444E-9C85-AA739615B7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9584" y="1513164"/>
              <a:ext cx="14246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9" name="Rectangle 9">
              <a:extLst>
                <a:ext uri="{FF2B5EF4-FFF2-40B4-BE49-F238E27FC236}">
                  <a16:creationId xmlns:a16="http://schemas.microsoft.com/office/drawing/2014/main" id="{482B51AD-1098-4451-BBAE-C0C6737A8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4984" y="1410765"/>
              <a:ext cx="1923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1.0</a:t>
              </a:r>
              <a:endParaRPr kumimoji="0" lang="ja-JP" altLang="ja-JP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0" name="Line 10">
              <a:extLst>
                <a:ext uri="{FF2B5EF4-FFF2-40B4-BE49-F238E27FC236}">
                  <a16:creationId xmlns:a16="http://schemas.microsoft.com/office/drawing/2014/main" id="{03970B29-C03D-40FF-8424-42252C5926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27973" y="2018483"/>
              <a:ext cx="14024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1" name="Line 11">
              <a:extLst>
                <a:ext uri="{FF2B5EF4-FFF2-40B4-BE49-F238E27FC236}">
                  <a16:creationId xmlns:a16="http://schemas.microsoft.com/office/drawing/2014/main" id="{74DD3624-0D4C-40C7-BA65-61F9039F91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9584" y="2018483"/>
              <a:ext cx="14246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2" name="Rectangle 12">
              <a:extLst>
                <a:ext uri="{FF2B5EF4-FFF2-40B4-BE49-F238E27FC236}">
                  <a16:creationId xmlns:a16="http://schemas.microsoft.com/office/drawing/2014/main" id="{C3EF5739-2C5C-4CCD-9FA0-4E0B25C93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4984" y="1916083"/>
              <a:ext cx="1923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0.9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3" name="Line 13">
              <a:extLst>
                <a:ext uri="{FF2B5EF4-FFF2-40B4-BE49-F238E27FC236}">
                  <a16:creationId xmlns:a16="http://schemas.microsoft.com/office/drawing/2014/main" id="{82F924C2-B730-4D90-ABAF-E89754D2FA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27973" y="2523800"/>
              <a:ext cx="14024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4" name="Line 14">
              <a:extLst>
                <a:ext uri="{FF2B5EF4-FFF2-40B4-BE49-F238E27FC236}">
                  <a16:creationId xmlns:a16="http://schemas.microsoft.com/office/drawing/2014/main" id="{AAED9632-F707-4021-B898-EDCE1DB9FD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9584" y="2523800"/>
              <a:ext cx="14246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5" name="Rectangle 15">
              <a:extLst>
                <a:ext uri="{FF2B5EF4-FFF2-40B4-BE49-F238E27FC236}">
                  <a16:creationId xmlns:a16="http://schemas.microsoft.com/office/drawing/2014/main" id="{8DF1E429-A43B-486C-B30A-DDECDF8A8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4984" y="2421400"/>
              <a:ext cx="1923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0.8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6" name="Line 16">
              <a:extLst>
                <a:ext uri="{FF2B5EF4-FFF2-40B4-BE49-F238E27FC236}">
                  <a16:creationId xmlns:a16="http://schemas.microsoft.com/office/drawing/2014/main" id="{B966D76F-21DA-41A5-B0F7-287B57E4C3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27973" y="3029118"/>
              <a:ext cx="14024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7" name="Line 17">
              <a:extLst>
                <a:ext uri="{FF2B5EF4-FFF2-40B4-BE49-F238E27FC236}">
                  <a16:creationId xmlns:a16="http://schemas.microsoft.com/office/drawing/2014/main" id="{6135B035-EAD1-41EB-AD31-D4CF5DAA1A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9584" y="3029118"/>
              <a:ext cx="14246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8" name="Rectangle 18">
              <a:extLst>
                <a:ext uri="{FF2B5EF4-FFF2-40B4-BE49-F238E27FC236}">
                  <a16:creationId xmlns:a16="http://schemas.microsoft.com/office/drawing/2014/main" id="{5B8050E5-2C54-4D4C-9B77-D01FBD80F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4984" y="2926719"/>
              <a:ext cx="1923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0.7</a:t>
              </a:r>
              <a:endParaRPr kumimoji="0" lang="ja-JP" altLang="ja-JP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9" name="Line 19">
              <a:extLst>
                <a:ext uri="{FF2B5EF4-FFF2-40B4-BE49-F238E27FC236}">
                  <a16:creationId xmlns:a16="http://schemas.microsoft.com/office/drawing/2014/main" id="{F9791B39-846E-4782-87FE-C23A9262FB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27973" y="3534435"/>
              <a:ext cx="14024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0" name="Line 20">
              <a:extLst>
                <a:ext uri="{FF2B5EF4-FFF2-40B4-BE49-F238E27FC236}">
                  <a16:creationId xmlns:a16="http://schemas.microsoft.com/office/drawing/2014/main" id="{CF42F32A-93E3-4415-80D7-2E2125140A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9584" y="3534435"/>
              <a:ext cx="14246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1" name="Rectangle 21">
              <a:extLst>
                <a:ext uri="{FF2B5EF4-FFF2-40B4-BE49-F238E27FC236}">
                  <a16:creationId xmlns:a16="http://schemas.microsoft.com/office/drawing/2014/main" id="{028A34BC-F99D-427C-A944-8F2195188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4984" y="3432036"/>
              <a:ext cx="1923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0.6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2" name="Line 22">
              <a:extLst>
                <a:ext uri="{FF2B5EF4-FFF2-40B4-BE49-F238E27FC236}">
                  <a16:creationId xmlns:a16="http://schemas.microsoft.com/office/drawing/2014/main" id="{72A06244-5A87-488A-901C-C147E61879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27973" y="4037527"/>
              <a:ext cx="14024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3" name="Line 23">
              <a:extLst>
                <a:ext uri="{FF2B5EF4-FFF2-40B4-BE49-F238E27FC236}">
                  <a16:creationId xmlns:a16="http://schemas.microsoft.com/office/drawing/2014/main" id="{803B2BFF-2BCF-47B3-8190-A6D35C49D7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9584" y="4037527"/>
              <a:ext cx="14246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4" name="Rectangle 24">
              <a:extLst>
                <a:ext uri="{FF2B5EF4-FFF2-40B4-BE49-F238E27FC236}">
                  <a16:creationId xmlns:a16="http://schemas.microsoft.com/office/drawing/2014/main" id="{981EDCC0-716A-4A83-8992-15C568987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4984" y="3935128"/>
              <a:ext cx="1923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0.5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5" name="Line 25">
              <a:extLst>
                <a:ext uri="{FF2B5EF4-FFF2-40B4-BE49-F238E27FC236}">
                  <a16:creationId xmlns:a16="http://schemas.microsoft.com/office/drawing/2014/main" id="{919E0DA9-4CC7-40F8-87E1-7FC66CC60E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27973" y="4545071"/>
              <a:ext cx="14024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6" name="Line 26">
              <a:extLst>
                <a:ext uri="{FF2B5EF4-FFF2-40B4-BE49-F238E27FC236}">
                  <a16:creationId xmlns:a16="http://schemas.microsoft.com/office/drawing/2014/main" id="{B5F8CC28-BA3F-4FED-B32B-3A9C4FA784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9584" y="4545071"/>
              <a:ext cx="14246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7" name="Rectangle 27">
              <a:extLst>
                <a:ext uri="{FF2B5EF4-FFF2-40B4-BE49-F238E27FC236}">
                  <a16:creationId xmlns:a16="http://schemas.microsoft.com/office/drawing/2014/main" id="{029DEC4F-8974-4393-BE87-360168CFC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4984" y="4442671"/>
              <a:ext cx="1923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0.4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8" name="Line 28">
              <a:extLst>
                <a:ext uri="{FF2B5EF4-FFF2-40B4-BE49-F238E27FC236}">
                  <a16:creationId xmlns:a16="http://schemas.microsoft.com/office/drawing/2014/main" id="{1E2AE4F2-B007-4634-BDCC-F7B8C96512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27973" y="5048162"/>
              <a:ext cx="14024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9" name="Line 29">
              <a:extLst>
                <a:ext uri="{FF2B5EF4-FFF2-40B4-BE49-F238E27FC236}">
                  <a16:creationId xmlns:a16="http://schemas.microsoft.com/office/drawing/2014/main" id="{CA94CC54-DE03-47FE-9D8E-1C66204591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9584" y="5048162"/>
              <a:ext cx="14246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0" name="Rectangle 30">
              <a:extLst>
                <a:ext uri="{FF2B5EF4-FFF2-40B4-BE49-F238E27FC236}">
                  <a16:creationId xmlns:a16="http://schemas.microsoft.com/office/drawing/2014/main" id="{E4AE32C2-B945-47A3-984F-818686315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4984" y="4945763"/>
              <a:ext cx="1923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0.3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1" name="Line 48">
              <a:extLst>
                <a:ext uri="{FF2B5EF4-FFF2-40B4-BE49-F238E27FC236}">
                  <a16:creationId xmlns:a16="http://schemas.microsoft.com/office/drawing/2014/main" id="{E2FA98A7-517B-40A9-B6EC-62DFBBC605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7357" y="5128301"/>
              <a:ext cx="3713084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2" name="Line 49">
              <a:extLst>
                <a:ext uri="{FF2B5EF4-FFF2-40B4-BE49-F238E27FC236}">
                  <a16:creationId xmlns:a16="http://schemas.microsoft.com/office/drawing/2014/main" id="{765F0E27-E32B-496B-A8FE-32B82F50DA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7357" y="1435252"/>
              <a:ext cx="3713084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3" name="Line 50">
              <a:extLst>
                <a:ext uri="{FF2B5EF4-FFF2-40B4-BE49-F238E27FC236}">
                  <a16:creationId xmlns:a16="http://schemas.microsoft.com/office/drawing/2014/main" id="{F2C00FFF-0D4B-43C2-A1B2-4ACBE54923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7454" y="1426348"/>
              <a:ext cx="0" cy="14024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4" name="Line 51">
              <a:extLst>
                <a:ext uri="{FF2B5EF4-FFF2-40B4-BE49-F238E27FC236}">
                  <a16:creationId xmlns:a16="http://schemas.microsoft.com/office/drawing/2014/main" id="{DF072118-7BFE-4CEA-989A-16CDD83109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7454" y="4994737"/>
              <a:ext cx="0" cy="14246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5" name="Rectangle 52">
              <a:extLst>
                <a:ext uri="{FF2B5EF4-FFF2-40B4-BE49-F238E27FC236}">
                  <a16:creationId xmlns:a16="http://schemas.microsoft.com/office/drawing/2014/main" id="{B3B96EA9-57B7-458D-991E-1452489A8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850" y="5203987"/>
              <a:ext cx="2308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850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6" name="Line 53">
              <a:extLst>
                <a:ext uri="{FF2B5EF4-FFF2-40B4-BE49-F238E27FC236}">
                  <a16:creationId xmlns:a16="http://schemas.microsoft.com/office/drawing/2014/main" id="{A5E1CBA0-1278-4D02-99AA-8C956F571B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9771" y="1426348"/>
              <a:ext cx="0" cy="14024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7" name="Line 54">
              <a:extLst>
                <a:ext uri="{FF2B5EF4-FFF2-40B4-BE49-F238E27FC236}">
                  <a16:creationId xmlns:a16="http://schemas.microsoft.com/office/drawing/2014/main" id="{FBAF5156-F40B-481D-A444-85A0738640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39771" y="4994737"/>
              <a:ext cx="0" cy="14246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8" name="Rectangle 55">
              <a:extLst>
                <a:ext uri="{FF2B5EF4-FFF2-40B4-BE49-F238E27FC236}">
                  <a16:creationId xmlns:a16="http://schemas.microsoft.com/office/drawing/2014/main" id="{0D21095B-9548-4865-B805-7F0B52885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942" y="5203987"/>
              <a:ext cx="2308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800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9" name="Line 56">
              <a:extLst>
                <a:ext uri="{FF2B5EF4-FFF2-40B4-BE49-F238E27FC236}">
                  <a16:creationId xmlns:a16="http://schemas.microsoft.com/office/drawing/2014/main" id="{58200A71-A6F3-4D3C-BD47-C919538792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9862" y="1426348"/>
              <a:ext cx="0" cy="14024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0" name="Line 57">
              <a:extLst>
                <a:ext uri="{FF2B5EF4-FFF2-40B4-BE49-F238E27FC236}">
                  <a16:creationId xmlns:a16="http://schemas.microsoft.com/office/drawing/2014/main" id="{BB3F4C07-2463-491F-A7BA-F6AEBE0CFA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9862" y="4994737"/>
              <a:ext cx="0" cy="14246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1" name="Rectangle 58">
              <a:extLst>
                <a:ext uri="{FF2B5EF4-FFF2-40B4-BE49-F238E27FC236}">
                  <a16:creationId xmlns:a16="http://schemas.microsoft.com/office/drawing/2014/main" id="{B426F71D-24D4-48D3-892A-0B1F665D4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3" y="5203987"/>
              <a:ext cx="2308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750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2" name="Line 59">
              <a:extLst>
                <a:ext uri="{FF2B5EF4-FFF2-40B4-BE49-F238E27FC236}">
                  <a16:creationId xmlns:a16="http://schemas.microsoft.com/office/drawing/2014/main" id="{7CE2D789-6771-4852-A391-852F7EB7BD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2180" y="1426348"/>
              <a:ext cx="0" cy="14024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3" name="Line 60">
              <a:extLst>
                <a:ext uri="{FF2B5EF4-FFF2-40B4-BE49-F238E27FC236}">
                  <a16:creationId xmlns:a16="http://schemas.microsoft.com/office/drawing/2014/main" id="{45DC17E7-0FDD-446E-848D-358A719AF1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2180" y="4994737"/>
              <a:ext cx="0" cy="14246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4" name="Rectangle 61">
              <a:extLst>
                <a:ext uri="{FF2B5EF4-FFF2-40B4-BE49-F238E27FC236}">
                  <a16:creationId xmlns:a16="http://schemas.microsoft.com/office/drawing/2014/main" id="{196227D2-BA12-4C80-85DB-FFD364DE7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351" y="5203987"/>
              <a:ext cx="2308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700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5" name="Line 62">
              <a:extLst>
                <a:ext uri="{FF2B5EF4-FFF2-40B4-BE49-F238E27FC236}">
                  <a16:creationId xmlns:a16="http://schemas.microsoft.com/office/drawing/2014/main" id="{1AA6547B-63C2-4AC6-AB3E-7491524776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2272" y="1426348"/>
              <a:ext cx="0" cy="14024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6" name="Line 63">
              <a:extLst>
                <a:ext uri="{FF2B5EF4-FFF2-40B4-BE49-F238E27FC236}">
                  <a16:creationId xmlns:a16="http://schemas.microsoft.com/office/drawing/2014/main" id="{620248AD-EF4F-4830-BCAD-2C211ED6CC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2272" y="4994737"/>
              <a:ext cx="0" cy="14246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7" name="Rectangle 64">
              <a:extLst>
                <a:ext uri="{FF2B5EF4-FFF2-40B4-BE49-F238E27FC236}">
                  <a16:creationId xmlns:a16="http://schemas.microsoft.com/office/drawing/2014/main" id="{0497F3EF-CB2C-458B-B09C-C3426F460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668" y="5203987"/>
              <a:ext cx="2308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650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8" name="Line 65">
              <a:extLst>
                <a:ext uri="{FF2B5EF4-FFF2-40B4-BE49-F238E27FC236}">
                  <a16:creationId xmlns:a16="http://schemas.microsoft.com/office/drawing/2014/main" id="{AFC80F54-FA87-431B-9FB2-C37EC0EEF6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2363" y="1426348"/>
              <a:ext cx="0" cy="14024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9" name="Line 66">
              <a:extLst>
                <a:ext uri="{FF2B5EF4-FFF2-40B4-BE49-F238E27FC236}">
                  <a16:creationId xmlns:a16="http://schemas.microsoft.com/office/drawing/2014/main" id="{D9ED53C8-B413-48DE-A9D7-A55A95580B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2363" y="4994737"/>
              <a:ext cx="0" cy="14246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0" name="Rectangle 67">
              <a:extLst>
                <a:ext uri="{FF2B5EF4-FFF2-40B4-BE49-F238E27FC236}">
                  <a16:creationId xmlns:a16="http://schemas.microsoft.com/office/drawing/2014/main" id="{2A559D70-47A3-4C6F-85DF-2355DEE0E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6761" y="5203987"/>
              <a:ext cx="2308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600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1" name="Oval 69">
              <a:extLst>
                <a:ext uri="{FF2B5EF4-FFF2-40B4-BE49-F238E27FC236}">
                  <a16:creationId xmlns:a16="http://schemas.microsoft.com/office/drawing/2014/main" id="{CC0EE15F-14D5-4637-BC18-5AF89A0B1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1787" y="1896048"/>
              <a:ext cx="91270" cy="8904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2" name="Oval 70">
              <a:extLst>
                <a:ext uri="{FF2B5EF4-FFF2-40B4-BE49-F238E27FC236}">
                  <a16:creationId xmlns:a16="http://schemas.microsoft.com/office/drawing/2014/main" id="{AC8245E2-63E8-429A-97A2-403F8634F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9768" y="1847075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3" name="Oval 71">
              <a:extLst>
                <a:ext uri="{FF2B5EF4-FFF2-40B4-BE49-F238E27FC236}">
                  <a16:creationId xmlns:a16="http://schemas.microsoft.com/office/drawing/2014/main" id="{1B186297-A6D4-4970-9E1E-BBF37E200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7751" y="1971734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4" name="Oval 72">
              <a:extLst>
                <a:ext uri="{FF2B5EF4-FFF2-40B4-BE49-F238E27FC236}">
                  <a16:creationId xmlns:a16="http://schemas.microsoft.com/office/drawing/2014/main" id="{F11069B2-548D-40AC-9E08-E3C5361C9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5732" y="1971734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5" name="Oval 73">
              <a:extLst>
                <a:ext uri="{FF2B5EF4-FFF2-40B4-BE49-F238E27FC236}">
                  <a16:creationId xmlns:a16="http://schemas.microsoft.com/office/drawing/2014/main" id="{C224E173-1893-4B13-85B1-E03750CFF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1487" y="1907179"/>
              <a:ext cx="91270" cy="8904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6" name="Oval 74">
              <a:extLst>
                <a:ext uri="{FF2B5EF4-FFF2-40B4-BE49-F238E27FC236}">
                  <a16:creationId xmlns:a16="http://schemas.microsoft.com/office/drawing/2014/main" id="{F152D8A5-ACBA-48F6-8C6E-A2778778D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9470" y="1956153"/>
              <a:ext cx="91270" cy="8904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7" name="Oval 75">
              <a:extLst>
                <a:ext uri="{FF2B5EF4-FFF2-40B4-BE49-F238E27FC236}">
                  <a16:creationId xmlns:a16="http://schemas.microsoft.com/office/drawing/2014/main" id="{6C6ED9D5-2A42-4E75-941A-5D6013713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451" y="2022935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8" name="Oval 76">
              <a:extLst>
                <a:ext uri="{FF2B5EF4-FFF2-40B4-BE49-F238E27FC236}">
                  <a16:creationId xmlns:a16="http://schemas.microsoft.com/office/drawing/2014/main" id="{D3822C5E-F58D-41ED-81A8-2C0AD169F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7658" y="2031839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9" name="Oval 77">
              <a:extLst>
                <a:ext uri="{FF2B5EF4-FFF2-40B4-BE49-F238E27FC236}">
                  <a16:creationId xmlns:a16="http://schemas.microsoft.com/office/drawing/2014/main" id="{B7207A5D-B166-4483-ACC0-9FC7B716E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3414" y="1896048"/>
              <a:ext cx="91270" cy="8904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0" name="Oval 78">
              <a:extLst>
                <a:ext uri="{FF2B5EF4-FFF2-40B4-BE49-F238E27FC236}">
                  <a16:creationId xmlns:a16="http://schemas.microsoft.com/office/drawing/2014/main" id="{513E61F8-5EBC-4369-B6D9-A8227C52D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397" y="2016256"/>
              <a:ext cx="91270" cy="8904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1" name="Oval 79">
              <a:extLst>
                <a:ext uri="{FF2B5EF4-FFF2-40B4-BE49-F238E27FC236}">
                  <a16:creationId xmlns:a16="http://schemas.microsoft.com/office/drawing/2014/main" id="{B5E773D6-111A-4F31-97E0-D0C13EBF4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9377" y="1978413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2" name="Oval 80">
              <a:extLst>
                <a:ext uri="{FF2B5EF4-FFF2-40B4-BE49-F238E27FC236}">
                  <a16:creationId xmlns:a16="http://schemas.microsoft.com/office/drawing/2014/main" id="{EB5D0945-11F0-4ABA-A04F-0541D1BA1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360" y="1900500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3" name="Oval 81">
              <a:extLst>
                <a:ext uri="{FF2B5EF4-FFF2-40B4-BE49-F238E27FC236}">
                  <a16:creationId xmlns:a16="http://schemas.microsoft.com/office/drawing/2014/main" id="{502569AC-A80F-434E-923C-FDABB4EAE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341" y="1951701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4" name="Oval 82">
              <a:extLst>
                <a:ext uri="{FF2B5EF4-FFF2-40B4-BE49-F238E27FC236}">
                  <a16:creationId xmlns:a16="http://schemas.microsoft.com/office/drawing/2014/main" id="{F3D11D95-4370-4EC4-BE4F-7559A9619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097" y="2154272"/>
              <a:ext cx="91270" cy="91270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5" name="Oval 83">
              <a:extLst>
                <a:ext uri="{FF2B5EF4-FFF2-40B4-BE49-F238E27FC236}">
                  <a16:creationId xmlns:a16="http://schemas.microsoft.com/office/drawing/2014/main" id="{49BD7D67-C67E-4E21-94E7-AA14EFDEC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1304" y="2071908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6" name="Oval 84">
              <a:extLst>
                <a:ext uri="{FF2B5EF4-FFF2-40B4-BE49-F238E27FC236}">
                  <a16:creationId xmlns:a16="http://schemas.microsoft.com/office/drawing/2014/main" id="{072C00AD-B0F8-4446-87B6-608215711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287" y="2305645"/>
              <a:ext cx="89043" cy="91270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7" name="Oval 85">
              <a:extLst>
                <a:ext uri="{FF2B5EF4-FFF2-40B4-BE49-F238E27FC236}">
                  <a16:creationId xmlns:a16="http://schemas.microsoft.com/office/drawing/2014/main" id="{8998DBA2-5AEA-48D5-9FF8-DC4B2F3DC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7268" y="2201020"/>
              <a:ext cx="89043" cy="91270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8" name="Oval 86">
              <a:extLst>
                <a:ext uri="{FF2B5EF4-FFF2-40B4-BE49-F238E27FC236}">
                  <a16:creationId xmlns:a16="http://schemas.microsoft.com/office/drawing/2014/main" id="{366DFBD5-ED48-4253-927D-8E55AB989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3023" y="1976187"/>
              <a:ext cx="91270" cy="8904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9" name="Oval 87">
              <a:extLst>
                <a:ext uri="{FF2B5EF4-FFF2-40B4-BE49-F238E27FC236}">
                  <a16:creationId xmlns:a16="http://schemas.microsoft.com/office/drawing/2014/main" id="{CBFB482A-7B94-46F7-A1D3-7D6FC1E20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1006" y="2116430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0" name="Oval 88">
              <a:extLst>
                <a:ext uri="{FF2B5EF4-FFF2-40B4-BE49-F238E27FC236}">
                  <a16:creationId xmlns:a16="http://schemas.microsoft.com/office/drawing/2014/main" id="{2D0F79E1-8D7A-42FF-9275-68ED623C8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987" y="2263350"/>
              <a:ext cx="89043" cy="91270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1" name="Oval 89">
              <a:extLst>
                <a:ext uri="{FF2B5EF4-FFF2-40B4-BE49-F238E27FC236}">
                  <a16:creationId xmlns:a16="http://schemas.microsoft.com/office/drawing/2014/main" id="{BFFEF43C-33C4-4BDA-BB77-12C522634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6969" y="1855979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2" name="Oval 90">
              <a:extLst>
                <a:ext uri="{FF2B5EF4-FFF2-40B4-BE49-F238E27FC236}">
                  <a16:creationId xmlns:a16="http://schemas.microsoft.com/office/drawing/2014/main" id="{8990390E-9112-49A1-91DC-F01429FE4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725" y="1807005"/>
              <a:ext cx="91270" cy="8904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3" name="Oval 91">
              <a:extLst>
                <a:ext uri="{FF2B5EF4-FFF2-40B4-BE49-F238E27FC236}">
                  <a16:creationId xmlns:a16="http://schemas.microsoft.com/office/drawing/2014/main" id="{A60E4A4F-A3DB-425E-BD2A-940BC6670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2932" y="1938344"/>
              <a:ext cx="89043" cy="91270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4" name="Oval 92">
              <a:extLst>
                <a:ext uri="{FF2B5EF4-FFF2-40B4-BE49-F238E27FC236}">
                  <a16:creationId xmlns:a16="http://schemas.microsoft.com/office/drawing/2014/main" id="{17552F7C-CA20-462A-A725-7F7037A2A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0913" y="1969509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5" name="Oval 93">
              <a:extLst>
                <a:ext uri="{FF2B5EF4-FFF2-40B4-BE49-F238E27FC236}">
                  <a16:creationId xmlns:a16="http://schemas.microsoft.com/office/drawing/2014/main" id="{A8354840-92EF-415B-AC90-23D8A921D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824" y="4358081"/>
              <a:ext cx="89043" cy="9127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6" name="Oval 94">
              <a:extLst>
                <a:ext uri="{FF2B5EF4-FFF2-40B4-BE49-F238E27FC236}">
                  <a16:creationId xmlns:a16="http://schemas.microsoft.com/office/drawing/2014/main" id="{77AFED21-9FD8-4A52-B7A9-F71A6C6D2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824" y="4358081"/>
              <a:ext cx="89043" cy="9127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7" name="Oval 95">
              <a:extLst>
                <a:ext uri="{FF2B5EF4-FFF2-40B4-BE49-F238E27FC236}">
                  <a16:creationId xmlns:a16="http://schemas.microsoft.com/office/drawing/2014/main" id="{8CBE6E7F-9258-43D3-BA41-B335294F1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5927" y="4418185"/>
              <a:ext cx="89043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8" name="Oval 96">
              <a:extLst>
                <a:ext uri="{FF2B5EF4-FFF2-40B4-BE49-F238E27FC236}">
                  <a16:creationId xmlns:a16="http://schemas.microsoft.com/office/drawing/2014/main" id="{9DFBBA10-60D2-49A3-9FB5-8CCD13C5D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5927" y="4418185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9" name="Oval 97">
              <a:extLst>
                <a:ext uri="{FF2B5EF4-FFF2-40B4-BE49-F238E27FC236}">
                  <a16:creationId xmlns:a16="http://schemas.microsoft.com/office/drawing/2014/main" id="{53CBD12B-66EF-4F2F-807B-53D6686F4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032" y="4480515"/>
              <a:ext cx="89043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0" name="Oval 98">
              <a:extLst>
                <a:ext uri="{FF2B5EF4-FFF2-40B4-BE49-F238E27FC236}">
                  <a16:creationId xmlns:a16="http://schemas.microsoft.com/office/drawing/2014/main" id="{2AF52750-B65A-472B-907D-870DE0EC0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032" y="4480515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1" name="Oval 99">
              <a:extLst>
                <a:ext uri="{FF2B5EF4-FFF2-40B4-BE49-F238E27FC236}">
                  <a16:creationId xmlns:a16="http://schemas.microsoft.com/office/drawing/2014/main" id="{2F8D0DD0-8DD4-4B8B-A4E4-8F414042E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910" y="4505001"/>
              <a:ext cx="89043" cy="9127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2" name="Oval 100">
              <a:extLst>
                <a:ext uri="{FF2B5EF4-FFF2-40B4-BE49-F238E27FC236}">
                  <a16:creationId xmlns:a16="http://schemas.microsoft.com/office/drawing/2014/main" id="{0B4F073C-8B19-4319-A19C-611006382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910" y="4505001"/>
              <a:ext cx="89043" cy="9127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3" name="Oval 101">
              <a:extLst>
                <a:ext uri="{FF2B5EF4-FFF2-40B4-BE49-F238E27FC236}">
                  <a16:creationId xmlns:a16="http://schemas.microsoft.com/office/drawing/2014/main" id="{0F518D6A-71D3-4B71-B83E-65E8276EE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1787" y="4255682"/>
              <a:ext cx="91270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4" name="Oval 102">
              <a:extLst>
                <a:ext uri="{FF2B5EF4-FFF2-40B4-BE49-F238E27FC236}">
                  <a16:creationId xmlns:a16="http://schemas.microsoft.com/office/drawing/2014/main" id="{59143E92-C527-447B-BACD-23D4D2943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1787" y="4255682"/>
              <a:ext cx="91270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5" name="Oval 103">
              <a:extLst>
                <a:ext uri="{FF2B5EF4-FFF2-40B4-BE49-F238E27FC236}">
                  <a16:creationId xmlns:a16="http://schemas.microsoft.com/office/drawing/2014/main" id="{91EAD93C-3DFC-44B7-ACA5-B58015189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9665" y="4131022"/>
              <a:ext cx="91270" cy="9127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6" name="Oval 104">
              <a:extLst>
                <a:ext uri="{FF2B5EF4-FFF2-40B4-BE49-F238E27FC236}">
                  <a16:creationId xmlns:a16="http://schemas.microsoft.com/office/drawing/2014/main" id="{4493737F-CFCE-4B6A-B205-E9409E642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9665" y="4131022"/>
              <a:ext cx="91270" cy="9127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7" name="Oval 105">
              <a:extLst>
                <a:ext uri="{FF2B5EF4-FFF2-40B4-BE49-F238E27FC236}">
                  <a16:creationId xmlns:a16="http://schemas.microsoft.com/office/drawing/2014/main" id="{F2FDDC96-B683-4393-83D3-C0E9B0A3F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9768" y="4124344"/>
              <a:ext cx="89043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8" name="Oval 106">
              <a:extLst>
                <a:ext uri="{FF2B5EF4-FFF2-40B4-BE49-F238E27FC236}">
                  <a16:creationId xmlns:a16="http://schemas.microsoft.com/office/drawing/2014/main" id="{FF8BDBF9-A661-4F1C-9014-16C76875E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9768" y="4124344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9" name="Oval 107">
              <a:extLst>
                <a:ext uri="{FF2B5EF4-FFF2-40B4-BE49-F238E27FC236}">
                  <a16:creationId xmlns:a16="http://schemas.microsoft.com/office/drawing/2014/main" id="{F61A7E31-31A9-4479-BF92-FB4B3178A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7646" y="4024170"/>
              <a:ext cx="89043" cy="9127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0" name="Oval 108">
              <a:extLst>
                <a:ext uri="{FF2B5EF4-FFF2-40B4-BE49-F238E27FC236}">
                  <a16:creationId xmlns:a16="http://schemas.microsoft.com/office/drawing/2014/main" id="{C7330240-A719-45E5-BAD0-F605BB879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7646" y="4024170"/>
              <a:ext cx="89043" cy="9127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1" name="Oval 109">
              <a:extLst>
                <a:ext uri="{FF2B5EF4-FFF2-40B4-BE49-F238E27FC236}">
                  <a16:creationId xmlns:a16="http://schemas.microsoft.com/office/drawing/2014/main" id="{CED6ABFB-5992-4DA5-BC8B-3A9FF895D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7751" y="3999684"/>
              <a:ext cx="89043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2" name="Oval 110">
              <a:extLst>
                <a:ext uri="{FF2B5EF4-FFF2-40B4-BE49-F238E27FC236}">
                  <a16:creationId xmlns:a16="http://schemas.microsoft.com/office/drawing/2014/main" id="{3B8C52A6-4176-434F-AC5F-4B1AF66A1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7751" y="3999684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3" name="Oval 111">
              <a:extLst>
                <a:ext uri="{FF2B5EF4-FFF2-40B4-BE49-F238E27FC236}">
                  <a16:creationId xmlns:a16="http://schemas.microsoft.com/office/drawing/2014/main" id="{097D5B11-B227-46C8-8EEE-CD5D088C7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854" y="3957388"/>
              <a:ext cx="89043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4" name="Oval 112">
              <a:extLst>
                <a:ext uri="{FF2B5EF4-FFF2-40B4-BE49-F238E27FC236}">
                  <a16:creationId xmlns:a16="http://schemas.microsoft.com/office/drawing/2014/main" id="{CE14EA1D-5556-4E15-A3B0-26B8BE914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854" y="3957388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5" name="Oval 113">
              <a:extLst>
                <a:ext uri="{FF2B5EF4-FFF2-40B4-BE49-F238E27FC236}">
                  <a16:creationId xmlns:a16="http://schemas.microsoft.com/office/drawing/2014/main" id="{BA0D6C66-1532-48BC-BC41-907280E87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5732" y="3872798"/>
              <a:ext cx="89043" cy="9127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6" name="Oval 114">
              <a:extLst>
                <a:ext uri="{FF2B5EF4-FFF2-40B4-BE49-F238E27FC236}">
                  <a16:creationId xmlns:a16="http://schemas.microsoft.com/office/drawing/2014/main" id="{A4F09ED9-7175-4691-A70B-90B32DED4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5732" y="3872798"/>
              <a:ext cx="89043" cy="9127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7" name="Oval 115">
              <a:extLst>
                <a:ext uri="{FF2B5EF4-FFF2-40B4-BE49-F238E27FC236}">
                  <a16:creationId xmlns:a16="http://schemas.microsoft.com/office/drawing/2014/main" id="{9B4E8B79-2668-4AEE-AFD6-169791560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5836" y="3725877"/>
              <a:ext cx="89043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8" name="Oval 116">
              <a:extLst>
                <a:ext uri="{FF2B5EF4-FFF2-40B4-BE49-F238E27FC236}">
                  <a16:creationId xmlns:a16="http://schemas.microsoft.com/office/drawing/2014/main" id="{EA3B6B13-78EB-4087-A42E-30F32C1E1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5836" y="3725877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9" name="Oval 117">
              <a:extLst>
                <a:ext uri="{FF2B5EF4-FFF2-40B4-BE49-F238E27FC236}">
                  <a16:creationId xmlns:a16="http://schemas.microsoft.com/office/drawing/2014/main" id="{90AFFEE3-CB4C-409F-BA99-9FE894D17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1487" y="3705843"/>
              <a:ext cx="91270" cy="9127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0" name="Oval 118">
              <a:extLst>
                <a:ext uri="{FF2B5EF4-FFF2-40B4-BE49-F238E27FC236}">
                  <a16:creationId xmlns:a16="http://schemas.microsoft.com/office/drawing/2014/main" id="{775B7654-A90C-4D35-863A-7B37BBCD9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1487" y="3705843"/>
              <a:ext cx="91270" cy="9127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1" name="Oval 119">
              <a:extLst>
                <a:ext uri="{FF2B5EF4-FFF2-40B4-BE49-F238E27FC236}">
                  <a16:creationId xmlns:a16="http://schemas.microsoft.com/office/drawing/2014/main" id="{64F573F3-378C-4800-99AA-9F37A158B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1592" y="3561148"/>
              <a:ext cx="91270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2" name="Oval 120">
              <a:extLst>
                <a:ext uri="{FF2B5EF4-FFF2-40B4-BE49-F238E27FC236}">
                  <a16:creationId xmlns:a16="http://schemas.microsoft.com/office/drawing/2014/main" id="{AABE1947-A21F-457B-9400-32ABA5ACE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1592" y="3561148"/>
              <a:ext cx="91270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3" name="Oval 121">
              <a:extLst>
                <a:ext uri="{FF2B5EF4-FFF2-40B4-BE49-F238E27FC236}">
                  <a16:creationId xmlns:a16="http://schemas.microsoft.com/office/drawing/2014/main" id="{5B4B4CF8-EA37-49BA-A295-90ECEEB2A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9470" y="3619026"/>
              <a:ext cx="91270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4" name="Oval 122">
              <a:extLst>
                <a:ext uri="{FF2B5EF4-FFF2-40B4-BE49-F238E27FC236}">
                  <a16:creationId xmlns:a16="http://schemas.microsoft.com/office/drawing/2014/main" id="{4D07CF62-D504-48A3-99B6-077B41123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9470" y="3619026"/>
              <a:ext cx="91270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5" name="Oval 123">
              <a:extLst>
                <a:ext uri="{FF2B5EF4-FFF2-40B4-BE49-F238E27FC236}">
                  <a16:creationId xmlns:a16="http://schemas.microsoft.com/office/drawing/2014/main" id="{7CCE5D39-FDD4-4FDB-9830-7683C6F9F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573" y="3543339"/>
              <a:ext cx="89043" cy="9127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6" name="Oval 124">
              <a:extLst>
                <a:ext uri="{FF2B5EF4-FFF2-40B4-BE49-F238E27FC236}">
                  <a16:creationId xmlns:a16="http://schemas.microsoft.com/office/drawing/2014/main" id="{01C87C59-AA8D-4C35-BB37-00B451384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573" y="3543339"/>
              <a:ext cx="89043" cy="9127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7" name="Oval 125">
              <a:extLst>
                <a:ext uri="{FF2B5EF4-FFF2-40B4-BE49-F238E27FC236}">
                  <a16:creationId xmlns:a16="http://schemas.microsoft.com/office/drawing/2014/main" id="{BEBDB89A-0A15-4457-8177-29499249F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451" y="3452071"/>
              <a:ext cx="89043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8" name="Oval 126">
              <a:extLst>
                <a:ext uri="{FF2B5EF4-FFF2-40B4-BE49-F238E27FC236}">
                  <a16:creationId xmlns:a16="http://schemas.microsoft.com/office/drawing/2014/main" id="{7ED9C725-DEC8-4CCB-9273-ECB4DD429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451" y="3452071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9" name="Oval 127">
              <a:extLst>
                <a:ext uri="{FF2B5EF4-FFF2-40B4-BE49-F238E27FC236}">
                  <a16:creationId xmlns:a16="http://schemas.microsoft.com/office/drawing/2014/main" id="{D24401CA-5445-4569-AD93-6770329C3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7555" y="3472105"/>
              <a:ext cx="89043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0" name="Oval 128">
              <a:extLst>
                <a:ext uri="{FF2B5EF4-FFF2-40B4-BE49-F238E27FC236}">
                  <a16:creationId xmlns:a16="http://schemas.microsoft.com/office/drawing/2014/main" id="{E735BC74-1FEB-46B5-9424-EA37D2609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7555" y="3472105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1" name="Oval 129">
              <a:extLst>
                <a:ext uri="{FF2B5EF4-FFF2-40B4-BE49-F238E27FC236}">
                  <a16:creationId xmlns:a16="http://schemas.microsoft.com/office/drawing/2014/main" id="{772068C6-15E2-46BF-940B-4AD7B8A30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7658" y="3436488"/>
              <a:ext cx="89043" cy="9127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2" name="Oval 130">
              <a:extLst>
                <a:ext uri="{FF2B5EF4-FFF2-40B4-BE49-F238E27FC236}">
                  <a16:creationId xmlns:a16="http://schemas.microsoft.com/office/drawing/2014/main" id="{5585499F-06CC-49F2-8C70-2227B9CFD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7658" y="3436488"/>
              <a:ext cx="89043" cy="9127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3" name="Oval 131">
              <a:extLst>
                <a:ext uri="{FF2B5EF4-FFF2-40B4-BE49-F238E27FC236}">
                  <a16:creationId xmlns:a16="http://schemas.microsoft.com/office/drawing/2014/main" id="{BF2AA03F-BD96-4D75-8ADE-36E08612B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536" y="3309603"/>
              <a:ext cx="89043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4" name="Oval 132">
              <a:extLst>
                <a:ext uri="{FF2B5EF4-FFF2-40B4-BE49-F238E27FC236}">
                  <a16:creationId xmlns:a16="http://schemas.microsoft.com/office/drawing/2014/main" id="{E1299173-A951-4FE4-971D-EA4D491CD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536" y="3309603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5" name="Oval 133">
              <a:extLst>
                <a:ext uri="{FF2B5EF4-FFF2-40B4-BE49-F238E27FC236}">
                  <a16:creationId xmlns:a16="http://schemas.microsoft.com/office/drawing/2014/main" id="{C734EEDF-C457-4520-8D0E-E39266F95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3414" y="3251725"/>
              <a:ext cx="91270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6" name="Oval 134">
              <a:extLst>
                <a:ext uri="{FF2B5EF4-FFF2-40B4-BE49-F238E27FC236}">
                  <a16:creationId xmlns:a16="http://schemas.microsoft.com/office/drawing/2014/main" id="{BB00E2D5-EA90-49DB-A74E-8B72BA894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3414" y="3251725"/>
              <a:ext cx="91270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7" name="Oval 135">
              <a:extLst>
                <a:ext uri="{FF2B5EF4-FFF2-40B4-BE49-F238E27FC236}">
                  <a16:creationId xmlns:a16="http://schemas.microsoft.com/office/drawing/2014/main" id="{AE74D73F-36AB-47B8-8618-CA5097953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1292" y="3127065"/>
              <a:ext cx="91270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8" name="Oval 136">
              <a:extLst>
                <a:ext uri="{FF2B5EF4-FFF2-40B4-BE49-F238E27FC236}">
                  <a16:creationId xmlns:a16="http://schemas.microsoft.com/office/drawing/2014/main" id="{6025AA4E-DBA8-4BA5-8920-F3FF2752E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1292" y="3127065"/>
              <a:ext cx="91270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9" name="Oval 137">
              <a:extLst>
                <a:ext uri="{FF2B5EF4-FFF2-40B4-BE49-F238E27FC236}">
                  <a16:creationId xmlns:a16="http://schemas.microsoft.com/office/drawing/2014/main" id="{6238E3A6-63B5-47A2-A83C-C679D8D84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397" y="3073639"/>
              <a:ext cx="91270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0" name="Oval 138">
              <a:extLst>
                <a:ext uri="{FF2B5EF4-FFF2-40B4-BE49-F238E27FC236}">
                  <a16:creationId xmlns:a16="http://schemas.microsoft.com/office/drawing/2014/main" id="{B375EFBF-7313-47F0-AE07-899209771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397" y="3073639"/>
              <a:ext cx="91270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1" name="Oval 139">
              <a:extLst>
                <a:ext uri="{FF2B5EF4-FFF2-40B4-BE49-F238E27FC236}">
                  <a16:creationId xmlns:a16="http://schemas.microsoft.com/office/drawing/2014/main" id="{267D19E8-2D88-4F82-8639-07C976632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9274" y="2960109"/>
              <a:ext cx="89043" cy="9127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2" name="Oval 140">
              <a:extLst>
                <a:ext uri="{FF2B5EF4-FFF2-40B4-BE49-F238E27FC236}">
                  <a16:creationId xmlns:a16="http://schemas.microsoft.com/office/drawing/2014/main" id="{34F75BD6-62A7-4DFE-A229-C61712C01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9274" y="2960109"/>
              <a:ext cx="89043" cy="9127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3" name="Oval 141">
              <a:extLst>
                <a:ext uri="{FF2B5EF4-FFF2-40B4-BE49-F238E27FC236}">
                  <a16:creationId xmlns:a16="http://schemas.microsoft.com/office/drawing/2014/main" id="{76C18362-FFF4-4EB5-8FEA-7CD19EF32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9377" y="2908910"/>
              <a:ext cx="89043" cy="9127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4" name="Oval 142">
              <a:extLst>
                <a:ext uri="{FF2B5EF4-FFF2-40B4-BE49-F238E27FC236}">
                  <a16:creationId xmlns:a16="http://schemas.microsoft.com/office/drawing/2014/main" id="{03A9D34A-4D6E-48C1-91A7-3B745A188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9377" y="2908910"/>
              <a:ext cx="89043" cy="9127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5" name="Oval 143">
              <a:extLst>
                <a:ext uri="{FF2B5EF4-FFF2-40B4-BE49-F238E27FC236}">
                  <a16:creationId xmlns:a16="http://schemas.microsoft.com/office/drawing/2014/main" id="{5D00D261-C7A0-4CAF-8514-E0D551C64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9482" y="2750859"/>
              <a:ext cx="89043" cy="9127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6" name="Oval 144">
              <a:extLst>
                <a:ext uri="{FF2B5EF4-FFF2-40B4-BE49-F238E27FC236}">
                  <a16:creationId xmlns:a16="http://schemas.microsoft.com/office/drawing/2014/main" id="{29E455F6-69B7-4EAB-BF6A-FF3EB2A56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9482" y="2750859"/>
              <a:ext cx="89043" cy="9127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7" name="Oval 145">
              <a:extLst>
                <a:ext uri="{FF2B5EF4-FFF2-40B4-BE49-F238E27FC236}">
                  <a16:creationId xmlns:a16="http://schemas.microsoft.com/office/drawing/2014/main" id="{50AAEEEF-3024-4D18-BC95-B07F9C6D9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360" y="2728598"/>
              <a:ext cx="89043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8" name="Oval 146">
              <a:extLst>
                <a:ext uri="{FF2B5EF4-FFF2-40B4-BE49-F238E27FC236}">
                  <a16:creationId xmlns:a16="http://schemas.microsoft.com/office/drawing/2014/main" id="{40A27C56-F71B-4205-B60C-40C250A22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360" y="2728598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9" name="Oval 147">
              <a:extLst>
                <a:ext uri="{FF2B5EF4-FFF2-40B4-BE49-F238E27FC236}">
                  <a16:creationId xmlns:a16="http://schemas.microsoft.com/office/drawing/2014/main" id="{BDA36E46-24F2-4514-9B68-372E37006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7463" y="2626199"/>
              <a:ext cx="89043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0" name="Oval 148">
              <a:extLst>
                <a:ext uri="{FF2B5EF4-FFF2-40B4-BE49-F238E27FC236}">
                  <a16:creationId xmlns:a16="http://schemas.microsoft.com/office/drawing/2014/main" id="{DBA95147-7698-474D-9F8F-C50FAD05A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7463" y="2626199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1" name="Oval 149">
              <a:extLst>
                <a:ext uri="{FF2B5EF4-FFF2-40B4-BE49-F238E27FC236}">
                  <a16:creationId xmlns:a16="http://schemas.microsoft.com/office/drawing/2014/main" id="{04AECB65-2700-452E-BC55-9D3029B51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341" y="2543835"/>
              <a:ext cx="89043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2" name="Oval 150">
              <a:extLst>
                <a:ext uri="{FF2B5EF4-FFF2-40B4-BE49-F238E27FC236}">
                  <a16:creationId xmlns:a16="http://schemas.microsoft.com/office/drawing/2014/main" id="{3AE08EF4-5750-4959-A6FA-C0A99D6D0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341" y="2543835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3" name="Oval 151">
              <a:extLst>
                <a:ext uri="{FF2B5EF4-FFF2-40B4-BE49-F238E27FC236}">
                  <a16:creationId xmlns:a16="http://schemas.microsoft.com/office/drawing/2014/main" id="{418294CC-051A-4119-8E1C-3645F46DD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3219" y="2601713"/>
              <a:ext cx="91270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4" name="Oval 152">
              <a:extLst>
                <a:ext uri="{FF2B5EF4-FFF2-40B4-BE49-F238E27FC236}">
                  <a16:creationId xmlns:a16="http://schemas.microsoft.com/office/drawing/2014/main" id="{C873D2BA-3D3B-489C-892E-122DC9DA5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3219" y="2601713"/>
              <a:ext cx="91270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5" name="Oval 153">
              <a:extLst>
                <a:ext uri="{FF2B5EF4-FFF2-40B4-BE49-F238E27FC236}">
                  <a16:creationId xmlns:a16="http://schemas.microsoft.com/office/drawing/2014/main" id="{6855A6B1-C5D2-451D-95D0-5DDBE2F3D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097" y="2539383"/>
              <a:ext cx="91270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6" name="Oval 154">
              <a:extLst>
                <a:ext uri="{FF2B5EF4-FFF2-40B4-BE49-F238E27FC236}">
                  <a16:creationId xmlns:a16="http://schemas.microsoft.com/office/drawing/2014/main" id="{3BCE6B33-233D-4E63-8C0B-201701C06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097" y="2539383"/>
              <a:ext cx="91270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7" name="Oval 155">
              <a:extLst>
                <a:ext uri="{FF2B5EF4-FFF2-40B4-BE49-F238E27FC236}">
                  <a16:creationId xmlns:a16="http://schemas.microsoft.com/office/drawing/2014/main" id="{DF98B322-C772-41B0-BE83-829B42298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1201" y="2606165"/>
              <a:ext cx="89043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8" name="Oval 156">
              <a:extLst>
                <a:ext uri="{FF2B5EF4-FFF2-40B4-BE49-F238E27FC236}">
                  <a16:creationId xmlns:a16="http://schemas.microsoft.com/office/drawing/2014/main" id="{BEBB109A-892C-4998-A1E5-0FEDA41C2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1201" y="2606165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9" name="Oval 157">
              <a:extLst>
                <a:ext uri="{FF2B5EF4-FFF2-40B4-BE49-F238E27FC236}">
                  <a16:creationId xmlns:a16="http://schemas.microsoft.com/office/drawing/2014/main" id="{CE8BDCB9-2CF5-434D-8797-5C5DA3CC3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1304" y="2359071"/>
              <a:ext cx="89043" cy="9127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0" name="Oval 158">
              <a:extLst>
                <a:ext uri="{FF2B5EF4-FFF2-40B4-BE49-F238E27FC236}">
                  <a16:creationId xmlns:a16="http://schemas.microsoft.com/office/drawing/2014/main" id="{9B1430F4-C574-48CA-A2AA-AF9E5FBF0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1304" y="2359071"/>
              <a:ext cx="89043" cy="9127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1" name="Oval 159">
              <a:extLst>
                <a:ext uri="{FF2B5EF4-FFF2-40B4-BE49-F238E27FC236}">
                  <a16:creationId xmlns:a16="http://schemas.microsoft.com/office/drawing/2014/main" id="{CB318EFC-F82C-4E04-8A78-70A5825BB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9182" y="2421400"/>
              <a:ext cx="89043" cy="9127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2" name="Oval 160">
              <a:extLst>
                <a:ext uri="{FF2B5EF4-FFF2-40B4-BE49-F238E27FC236}">
                  <a16:creationId xmlns:a16="http://schemas.microsoft.com/office/drawing/2014/main" id="{EB55BE6C-F420-49D5-8A24-0CCDC4B41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9182" y="2421400"/>
              <a:ext cx="89043" cy="9127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3" name="Oval 161">
              <a:extLst>
                <a:ext uri="{FF2B5EF4-FFF2-40B4-BE49-F238E27FC236}">
                  <a16:creationId xmlns:a16="http://schemas.microsoft.com/office/drawing/2014/main" id="{3DFD972E-5A1C-4240-B930-3C2BDBC32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287" y="2263350"/>
              <a:ext cx="89043" cy="9127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4" name="Oval 162">
              <a:extLst>
                <a:ext uri="{FF2B5EF4-FFF2-40B4-BE49-F238E27FC236}">
                  <a16:creationId xmlns:a16="http://schemas.microsoft.com/office/drawing/2014/main" id="{B65638F7-93BE-4532-BF7C-DB3265120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287" y="2263350"/>
              <a:ext cx="89043" cy="9127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5" name="Oval 163">
              <a:extLst>
                <a:ext uri="{FF2B5EF4-FFF2-40B4-BE49-F238E27FC236}">
                  <a16:creationId xmlns:a16="http://schemas.microsoft.com/office/drawing/2014/main" id="{4BAEF0CD-4C1A-48FE-91F3-02C33BF29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7164" y="2394688"/>
              <a:ext cx="89043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6" name="Oval 164">
              <a:extLst>
                <a:ext uri="{FF2B5EF4-FFF2-40B4-BE49-F238E27FC236}">
                  <a16:creationId xmlns:a16="http://schemas.microsoft.com/office/drawing/2014/main" id="{74A7876E-90E9-4F98-9229-5AAFBB812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7164" y="2394688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7" name="Oval 165">
              <a:extLst>
                <a:ext uri="{FF2B5EF4-FFF2-40B4-BE49-F238E27FC236}">
                  <a16:creationId xmlns:a16="http://schemas.microsoft.com/office/drawing/2014/main" id="{9FCEF56B-A5F9-46F6-908A-058A6F2B4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7268" y="2278932"/>
              <a:ext cx="89043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8" name="Oval 166">
              <a:extLst>
                <a:ext uri="{FF2B5EF4-FFF2-40B4-BE49-F238E27FC236}">
                  <a16:creationId xmlns:a16="http://schemas.microsoft.com/office/drawing/2014/main" id="{EFF48122-81B8-47CD-891F-E9B0A9D60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7268" y="2278932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9" name="Oval 167">
              <a:extLst>
                <a:ext uri="{FF2B5EF4-FFF2-40B4-BE49-F238E27FC236}">
                  <a16:creationId xmlns:a16="http://schemas.microsoft.com/office/drawing/2014/main" id="{57094C95-5B3C-4C3B-8314-4B1189153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2920" y="2183212"/>
              <a:ext cx="91270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0" name="Oval 168">
              <a:extLst>
                <a:ext uri="{FF2B5EF4-FFF2-40B4-BE49-F238E27FC236}">
                  <a16:creationId xmlns:a16="http://schemas.microsoft.com/office/drawing/2014/main" id="{EB0F4D9D-4C75-4EA9-8D97-EA2525CBC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2920" y="2183212"/>
              <a:ext cx="91270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1" name="Oval 169">
              <a:extLst>
                <a:ext uri="{FF2B5EF4-FFF2-40B4-BE49-F238E27FC236}">
                  <a16:creationId xmlns:a16="http://schemas.microsoft.com/office/drawing/2014/main" id="{1B54DA32-6344-4FB5-8EAC-A17E46CCA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3023" y="2063004"/>
              <a:ext cx="91270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2" name="Oval 170">
              <a:extLst>
                <a:ext uri="{FF2B5EF4-FFF2-40B4-BE49-F238E27FC236}">
                  <a16:creationId xmlns:a16="http://schemas.microsoft.com/office/drawing/2014/main" id="{9B0C44FB-D94D-410F-87A9-5689F2FE1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3023" y="2063004"/>
              <a:ext cx="91270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3" name="Oval 171">
              <a:extLst>
                <a:ext uri="{FF2B5EF4-FFF2-40B4-BE49-F238E27FC236}">
                  <a16:creationId xmlns:a16="http://schemas.microsoft.com/office/drawing/2014/main" id="{91E54012-22DC-41BF-A312-FADC44A16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3128" y="2356845"/>
              <a:ext cx="91270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4" name="Oval 172">
              <a:extLst>
                <a:ext uri="{FF2B5EF4-FFF2-40B4-BE49-F238E27FC236}">
                  <a16:creationId xmlns:a16="http://schemas.microsoft.com/office/drawing/2014/main" id="{8DC55B41-1831-4B36-B9DD-B1544F75E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3128" y="2356845"/>
              <a:ext cx="91270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5" name="Oval 173">
              <a:extLst>
                <a:ext uri="{FF2B5EF4-FFF2-40B4-BE49-F238E27FC236}">
                  <a16:creationId xmlns:a16="http://schemas.microsoft.com/office/drawing/2014/main" id="{0B77F39D-E8F1-407E-9A9C-DBDCA2A52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1006" y="2036291"/>
              <a:ext cx="89043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6" name="Oval 174">
              <a:extLst>
                <a:ext uri="{FF2B5EF4-FFF2-40B4-BE49-F238E27FC236}">
                  <a16:creationId xmlns:a16="http://schemas.microsoft.com/office/drawing/2014/main" id="{EC2F212D-EC4D-4B8F-9B9B-C79343BDA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1006" y="2036291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7" name="Oval 175">
              <a:extLst>
                <a:ext uri="{FF2B5EF4-FFF2-40B4-BE49-F238E27FC236}">
                  <a16:creationId xmlns:a16="http://schemas.microsoft.com/office/drawing/2014/main" id="{675396C2-EC8D-485F-9E1D-7259D9D69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1109" y="1969509"/>
              <a:ext cx="89043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8" name="Oval 176">
              <a:extLst>
                <a:ext uri="{FF2B5EF4-FFF2-40B4-BE49-F238E27FC236}">
                  <a16:creationId xmlns:a16="http://schemas.microsoft.com/office/drawing/2014/main" id="{D797FC2E-4FAE-40E5-9B1D-6EC73AD14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1109" y="1969509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9" name="Oval 177">
              <a:extLst>
                <a:ext uri="{FF2B5EF4-FFF2-40B4-BE49-F238E27FC236}">
                  <a16:creationId xmlns:a16="http://schemas.microsoft.com/office/drawing/2014/main" id="{B4594303-E141-4814-AFCC-1A05A269F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987" y="1833718"/>
              <a:ext cx="89043" cy="9127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0" name="Oval 178">
              <a:extLst>
                <a:ext uri="{FF2B5EF4-FFF2-40B4-BE49-F238E27FC236}">
                  <a16:creationId xmlns:a16="http://schemas.microsoft.com/office/drawing/2014/main" id="{870F62CE-88CB-4852-AE7C-A742D8B15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987" y="1833718"/>
              <a:ext cx="89043" cy="9127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1" name="Oval 179">
              <a:extLst>
                <a:ext uri="{FF2B5EF4-FFF2-40B4-BE49-F238E27FC236}">
                  <a16:creationId xmlns:a16="http://schemas.microsoft.com/office/drawing/2014/main" id="{83266C3C-E360-4393-A71F-09888C8A8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9091" y="1982866"/>
              <a:ext cx="89043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2" name="Oval 180">
              <a:extLst>
                <a:ext uri="{FF2B5EF4-FFF2-40B4-BE49-F238E27FC236}">
                  <a16:creationId xmlns:a16="http://schemas.microsoft.com/office/drawing/2014/main" id="{8F8B7709-C945-4CB7-8E25-115D92E19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9091" y="1982866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3" name="Oval 181">
              <a:extLst>
                <a:ext uri="{FF2B5EF4-FFF2-40B4-BE49-F238E27FC236}">
                  <a16:creationId xmlns:a16="http://schemas.microsoft.com/office/drawing/2014/main" id="{0ADF2E42-94BD-4D0F-BEC2-A21AB4B9E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6969" y="1887144"/>
              <a:ext cx="89043" cy="9127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4" name="Oval 182">
              <a:extLst>
                <a:ext uri="{FF2B5EF4-FFF2-40B4-BE49-F238E27FC236}">
                  <a16:creationId xmlns:a16="http://schemas.microsoft.com/office/drawing/2014/main" id="{72161FE2-B79C-4B00-929E-0153854DC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6969" y="1887144"/>
              <a:ext cx="89043" cy="9127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5" name="Oval 183">
              <a:extLst>
                <a:ext uri="{FF2B5EF4-FFF2-40B4-BE49-F238E27FC236}">
                  <a16:creationId xmlns:a16="http://schemas.microsoft.com/office/drawing/2014/main" id="{409373B6-8D2B-41BD-BB74-04BD98387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7072" y="1855979"/>
              <a:ext cx="89043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6" name="Oval 184">
              <a:extLst>
                <a:ext uri="{FF2B5EF4-FFF2-40B4-BE49-F238E27FC236}">
                  <a16:creationId xmlns:a16="http://schemas.microsoft.com/office/drawing/2014/main" id="{9FD7D5FD-1B21-422F-A99B-7E940E4A6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7072" y="1855979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7" name="Oval 185">
              <a:extLst>
                <a:ext uri="{FF2B5EF4-FFF2-40B4-BE49-F238E27FC236}">
                  <a16:creationId xmlns:a16="http://schemas.microsoft.com/office/drawing/2014/main" id="{0207F124-C4C1-4F55-8422-294D10934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725" y="1969509"/>
              <a:ext cx="91270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8" name="Oval 186">
              <a:extLst>
                <a:ext uri="{FF2B5EF4-FFF2-40B4-BE49-F238E27FC236}">
                  <a16:creationId xmlns:a16="http://schemas.microsoft.com/office/drawing/2014/main" id="{37654B29-61A4-4350-8A15-1B448E9F2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725" y="1969509"/>
              <a:ext cx="91270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9" name="Oval 187">
              <a:extLst>
                <a:ext uri="{FF2B5EF4-FFF2-40B4-BE49-F238E27FC236}">
                  <a16:creationId xmlns:a16="http://schemas.microsoft.com/office/drawing/2014/main" id="{F8655CBA-C518-461D-9C15-FB2B4FA1A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2828" y="1831493"/>
              <a:ext cx="91270" cy="9127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0" name="Oval 188">
              <a:extLst>
                <a:ext uri="{FF2B5EF4-FFF2-40B4-BE49-F238E27FC236}">
                  <a16:creationId xmlns:a16="http://schemas.microsoft.com/office/drawing/2014/main" id="{F8C9CE13-B61F-45F0-AE76-A4FEE5EFD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2828" y="1831493"/>
              <a:ext cx="91270" cy="9127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1" name="Oval 189">
              <a:extLst>
                <a:ext uri="{FF2B5EF4-FFF2-40B4-BE49-F238E27FC236}">
                  <a16:creationId xmlns:a16="http://schemas.microsoft.com/office/drawing/2014/main" id="{19D92B5B-E601-44DC-96CE-8A8C1976A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2932" y="1782519"/>
              <a:ext cx="89043" cy="9127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2" name="Oval 190">
              <a:extLst>
                <a:ext uri="{FF2B5EF4-FFF2-40B4-BE49-F238E27FC236}">
                  <a16:creationId xmlns:a16="http://schemas.microsoft.com/office/drawing/2014/main" id="{C871E2FC-ECA6-4C5C-AB11-549096FF9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2932" y="1782519"/>
              <a:ext cx="89043" cy="9127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3" name="Oval 191">
              <a:extLst>
                <a:ext uri="{FF2B5EF4-FFF2-40B4-BE49-F238E27FC236}">
                  <a16:creationId xmlns:a16="http://schemas.microsoft.com/office/drawing/2014/main" id="{1F7A9ECD-0543-4990-8B8D-230756B00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0810" y="1938344"/>
              <a:ext cx="89043" cy="9127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4" name="Oval 192">
              <a:extLst>
                <a:ext uri="{FF2B5EF4-FFF2-40B4-BE49-F238E27FC236}">
                  <a16:creationId xmlns:a16="http://schemas.microsoft.com/office/drawing/2014/main" id="{CCA61A68-B773-47B4-88D3-F28386559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0810" y="1938344"/>
              <a:ext cx="89043" cy="9127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5" name="Rectangle 193">
              <a:extLst>
                <a:ext uri="{FF2B5EF4-FFF2-40B4-BE49-F238E27FC236}">
                  <a16:creationId xmlns:a16="http://schemas.microsoft.com/office/drawing/2014/main" id="{2790E11B-D2B4-4EDA-852E-1BA7E6F07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964" y="3819372"/>
              <a:ext cx="89043" cy="9127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6" name="Rectangle 194">
              <a:extLst>
                <a:ext uri="{FF2B5EF4-FFF2-40B4-BE49-F238E27FC236}">
                  <a16:creationId xmlns:a16="http://schemas.microsoft.com/office/drawing/2014/main" id="{0FFD25EE-6ADB-4D4E-BA7F-6486DA22D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964" y="3819372"/>
              <a:ext cx="89043" cy="91270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7" name="Rectangle 195">
              <a:extLst>
                <a:ext uri="{FF2B5EF4-FFF2-40B4-BE49-F238E27FC236}">
                  <a16:creationId xmlns:a16="http://schemas.microsoft.com/office/drawing/2014/main" id="{655ED3C4-DF18-473D-B9A3-0827AFA9E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7842" y="3886154"/>
              <a:ext cx="89043" cy="890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8" name="Rectangle 196">
              <a:extLst>
                <a:ext uri="{FF2B5EF4-FFF2-40B4-BE49-F238E27FC236}">
                  <a16:creationId xmlns:a16="http://schemas.microsoft.com/office/drawing/2014/main" id="{F9CE2C5B-3513-40C8-AED8-6C815E02E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7842" y="3886154"/>
              <a:ext cx="89043" cy="89043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9" name="Rectangle 197">
              <a:extLst>
                <a:ext uri="{FF2B5EF4-FFF2-40B4-BE49-F238E27FC236}">
                  <a16:creationId xmlns:a16="http://schemas.microsoft.com/office/drawing/2014/main" id="{248B607A-BEB5-440F-A66C-4D74F3666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946" y="3794886"/>
              <a:ext cx="89043" cy="890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0" name="Rectangle 198">
              <a:extLst>
                <a:ext uri="{FF2B5EF4-FFF2-40B4-BE49-F238E27FC236}">
                  <a16:creationId xmlns:a16="http://schemas.microsoft.com/office/drawing/2014/main" id="{105917F5-724D-495E-9576-322FC1674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946" y="3794886"/>
              <a:ext cx="89043" cy="89043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2" name="Rectangle 199">
              <a:extLst>
                <a:ext uri="{FF2B5EF4-FFF2-40B4-BE49-F238E27FC236}">
                  <a16:creationId xmlns:a16="http://schemas.microsoft.com/office/drawing/2014/main" id="{4369A075-C6E2-4FDC-8B6D-D6D67065B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824" y="3492141"/>
              <a:ext cx="89043" cy="9127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4" name="Rectangle 200">
              <a:extLst>
                <a:ext uri="{FF2B5EF4-FFF2-40B4-BE49-F238E27FC236}">
                  <a16:creationId xmlns:a16="http://schemas.microsoft.com/office/drawing/2014/main" id="{B44FBEC0-DD1C-4496-81AD-E0DF7BE3D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824" y="3492141"/>
              <a:ext cx="89043" cy="91270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6" name="Rectangle 201">
              <a:extLst>
                <a:ext uri="{FF2B5EF4-FFF2-40B4-BE49-F238E27FC236}">
                  <a16:creationId xmlns:a16="http://schemas.microsoft.com/office/drawing/2014/main" id="{82FC3FF6-F783-4CC9-9178-B6781DAC4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5927" y="3318507"/>
              <a:ext cx="89043" cy="890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8" name="Rectangle 202">
              <a:extLst>
                <a:ext uri="{FF2B5EF4-FFF2-40B4-BE49-F238E27FC236}">
                  <a16:creationId xmlns:a16="http://schemas.microsoft.com/office/drawing/2014/main" id="{FC6AA3D7-F174-4A53-8D7B-9C13C133B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5927" y="3318507"/>
              <a:ext cx="89043" cy="89043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2" name="Rectangle 203">
              <a:extLst>
                <a:ext uri="{FF2B5EF4-FFF2-40B4-BE49-F238E27FC236}">
                  <a16:creationId xmlns:a16="http://schemas.microsoft.com/office/drawing/2014/main" id="{46FB2321-053F-4BE9-AE9D-4538BF8F4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032" y="3122613"/>
              <a:ext cx="89043" cy="9127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3" name="Rectangle 204">
              <a:extLst>
                <a:ext uri="{FF2B5EF4-FFF2-40B4-BE49-F238E27FC236}">
                  <a16:creationId xmlns:a16="http://schemas.microsoft.com/office/drawing/2014/main" id="{D1D7F917-3CC3-434C-A70B-DA468A011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032" y="3122613"/>
              <a:ext cx="89043" cy="91270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4" name="Rectangle 206">
              <a:extLst>
                <a:ext uri="{FF2B5EF4-FFF2-40B4-BE49-F238E27FC236}">
                  <a16:creationId xmlns:a16="http://schemas.microsoft.com/office/drawing/2014/main" id="{D7C2CA42-677A-4783-94CA-E972413D4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908" y="3040248"/>
              <a:ext cx="89043" cy="890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5" name="Rectangle 207">
              <a:extLst>
                <a:ext uri="{FF2B5EF4-FFF2-40B4-BE49-F238E27FC236}">
                  <a16:creationId xmlns:a16="http://schemas.microsoft.com/office/drawing/2014/main" id="{44BEF095-FBA0-43D6-8D4E-A1779EA59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908" y="3040248"/>
              <a:ext cx="89043" cy="89043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8" name="Rectangle 208">
              <a:extLst>
                <a:ext uri="{FF2B5EF4-FFF2-40B4-BE49-F238E27FC236}">
                  <a16:creationId xmlns:a16="http://schemas.microsoft.com/office/drawing/2014/main" id="{2D3B0B37-F524-4891-A30B-C72703259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1786" y="2804284"/>
              <a:ext cx="91268" cy="9127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9" name="Rectangle 209">
              <a:extLst>
                <a:ext uri="{FF2B5EF4-FFF2-40B4-BE49-F238E27FC236}">
                  <a16:creationId xmlns:a16="http://schemas.microsoft.com/office/drawing/2014/main" id="{F1ABC725-44EF-48C5-9E1C-25105CDCC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1786" y="2804284"/>
              <a:ext cx="91268" cy="91270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0" name="Rectangle 210">
              <a:extLst>
                <a:ext uri="{FF2B5EF4-FFF2-40B4-BE49-F238E27FC236}">
                  <a16:creationId xmlns:a16="http://schemas.microsoft.com/office/drawing/2014/main" id="{03FE9A43-D6F3-4C85-8947-16003645E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9664" y="2648460"/>
              <a:ext cx="91268" cy="890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6" name="Rectangle 211">
              <a:extLst>
                <a:ext uri="{FF2B5EF4-FFF2-40B4-BE49-F238E27FC236}">
                  <a16:creationId xmlns:a16="http://schemas.microsoft.com/office/drawing/2014/main" id="{CDCAFFFF-196E-416C-936A-DCE48F07B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9664" y="2648460"/>
              <a:ext cx="91268" cy="89043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7" name="Rectangle 212">
              <a:extLst>
                <a:ext uri="{FF2B5EF4-FFF2-40B4-BE49-F238E27FC236}">
                  <a16:creationId xmlns:a16="http://schemas.microsoft.com/office/drawing/2014/main" id="{E283CB64-C16D-452F-830F-FAA6C676F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9768" y="2537156"/>
              <a:ext cx="89043" cy="9127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8" name="Rectangle 213">
              <a:extLst>
                <a:ext uri="{FF2B5EF4-FFF2-40B4-BE49-F238E27FC236}">
                  <a16:creationId xmlns:a16="http://schemas.microsoft.com/office/drawing/2014/main" id="{1ABDE0DC-DD2B-4FAC-A4A2-83E871782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9768" y="2537156"/>
              <a:ext cx="89043" cy="91270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1" name="Rectangle 214">
              <a:extLst>
                <a:ext uri="{FF2B5EF4-FFF2-40B4-BE49-F238E27FC236}">
                  <a16:creationId xmlns:a16="http://schemas.microsoft.com/office/drawing/2014/main" id="{81FE6DC0-6650-43E3-8F68-D0EDE2308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7646" y="2412496"/>
              <a:ext cx="89043" cy="890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3" name="Rectangle 215">
              <a:extLst>
                <a:ext uri="{FF2B5EF4-FFF2-40B4-BE49-F238E27FC236}">
                  <a16:creationId xmlns:a16="http://schemas.microsoft.com/office/drawing/2014/main" id="{7A249CD3-5C0D-4D58-AF58-942420512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7646" y="2412496"/>
              <a:ext cx="89043" cy="89043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4" name="Rectangle 216">
              <a:extLst>
                <a:ext uri="{FF2B5EF4-FFF2-40B4-BE49-F238E27FC236}">
                  <a16:creationId xmlns:a16="http://schemas.microsoft.com/office/drawing/2014/main" id="{9FB9C5D1-D043-4163-8EE2-1DE5D5E59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7749" y="2305645"/>
              <a:ext cx="89043" cy="890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5" name="Rectangle 217">
              <a:extLst>
                <a:ext uri="{FF2B5EF4-FFF2-40B4-BE49-F238E27FC236}">
                  <a16:creationId xmlns:a16="http://schemas.microsoft.com/office/drawing/2014/main" id="{AAF60B6E-B27B-49FD-9DC8-2143D6403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7749" y="2305645"/>
              <a:ext cx="89043" cy="89043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6" name="Rectangle 218">
              <a:extLst>
                <a:ext uri="{FF2B5EF4-FFF2-40B4-BE49-F238E27FC236}">
                  <a16:creationId xmlns:a16="http://schemas.microsoft.com/office/drawing/2014/main" id="{C90B1900-073D-4E0B-8995-4D20DE895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854" y="2321228"/>
              <a:ext cx="89043" cy="9127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7" name="Rectangle 219">
              <a:extLst>
                <a:ext uri="{FF2B5EF4-FFF2-40B4-BE49-F238E27FC236}">
                  <a16:creationId xmlns:a16="http://schemas.microsoft.com/office/drawing/2014/main" id="{2681DDE2-98AA-43A3-8B73-A91772D93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854" y="2321228"/>
              <a:ext cx="89043" cy="91270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8" name="Rectangle 220">
              <a:extLst>
                <a:ext uri="{FF2B5EF4-FFF2-40B4-BE49-F238E27FC236}">
                  <a16:creationId xmlns:a16="http://schemas.microsoft.com/office/drawing/2014/main" id="{AC3DF492-8AAD-4A67-8A69-4976993BB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5732" y="2303419"/>
              <a:ext cx="89043" cy="890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9" name="Rectangle 221">
              <a:extLst>
                <a:ext uri="{FF2B5EF4-FFF2-40B4-BE49-F238E27FC236}">
                  <a16:creationId xmlns:a16="http://schemas.microsoft.com/office/drawing/2014/main" id="{E2F5F47E-D062-4E94-AE29-5F4DC36F7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5732" y="2303419"/>
              <a:ext cx="89043" cy="89043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0" name="Rectangle 222">
              <a:extLst>
                <a:ext uri="{FF2B5EF4-FFF2-40B4-BE49-F238E27FC236}">
                  <a16:creationId xmlns:a16="http://schemas.microsoft.com/office/drawing/2014/main" id="{86B8ADCA-E286-42DB-B293-021C58BB0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5835" y="2071908"/>
              <a:ext cx="89043" cy="890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1" name="Rectangle 223">
              <a:extLst>
                <a:ext uri="{FF2B5EF4-FFF2-40B4-BE49-F238E27FC236}">
                  <a16:creationId xmlns:a16="http://schemas.microsoft.com/office/drawing/2014/main" id="{628FE6D9-0AB3-4452-BD22-64D8228B8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5835" y="2071908"/>
              <a:ext cx="89043" cy="89043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2" name="Rectangle 224">
              <a:extLst>
                <a:ext uri="{FF2B5EF4-FFF2-40B4-BE49-F238E27FC236}">
                  <a16:creationId xmlns:a16="http://schemas.microsoft.com/office/drawing/2014/main" id="{39758F7B-5F85-4E5A-86DE-FC36BF6B2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1487" y="1953926"/>
              <a:ext cx="91268" cy="890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3" name="Rectangle 225">
              <a:extLst>
                <a:ext uri="{FF2B5EF4-FFF2-40B4-BE49-F238E27FC236}">
                  <a16:creationId xmlns:a16="http://schemas.microsoft.com/office/drawing/2014/main" id="{BA2AAA51-390C-44D5-8942-E9AB999C2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1487" y="1953926"/>
              <a:ext cx="91268" cy="89043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4" name="Rectangle 226">
              <a:extLst>
                <a:ext uri="{FF2B5EF4-FFF2-40B4-BE49-F238E27FC236}">
                  <a16:creationId xmlns:a16="http://schemas.microsoft.com/office/drawing/2014/main" id="{191D7D8F-A1A8-4929-AE9C-7F97D4341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1591" y="2002899"/>
              <a:ext cx="91268" cy="890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5" name="Rectangle 227">
              <a:extLst>
                <a:ext uri="{FF2B5EF4-FFF2-40B4-BE49-F238E27FC236}">
                  <a16:creationId xmlns:a16="http://schemas.microsoft.com/office/drawing/2014/main" id="{26968CE4-A50A-4A1A-AFC9-C1F1D6575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1591" y="2002899"/>
              <a:ext cx="91268" cy="89043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6" name="Rectangle 228">
              <a:extLst>
                <a:ext uri="{FF2B5EF4-FFF2-40B4-BE49-F238E27FC236}">
                  <a16:creationId xmlns:a16="http://schemas.microsoft.com/office/drawing/2014/main" id="{6F088883-2CD5-4761-BD79-8B5120DFE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9468" y="1927213"/>
              <a:ext cx="91268" cy="890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7" name="Rectangle 229">
              <a:extLst>
                <a:ext uri="{FF2B5EF4-FFF2-40B4-BE49-F238E27FC236}">
                  <a16:creationId xmlns:a16="http://schemas.microsoft.com/office/drawing/2014/main" id="{385E855F-2C88-4CBA-A817-3A8E2E9AB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9468" y="1927213"/>
              <a:ext cx="91268" cy="89043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8" name="Rectangle 230">
              <a:extLst>
                <a:ext uri="{FF2B5EF4-FFF2-40B4-BE49-F238E27FC236}">
                  <a16:creationId xmlns:a16="http://schemas.microsoft.com/office/drawing/2014/main" id="{E24697C0-216C-4DEE-8303-2AC902D3D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573" y="1896048"/>
              <a:ext cx="89043" cy="890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9" name="Rectangle 231">
              <a:extLst>
                <a:ext uri="{FF2B5EF4-FFF2-40B4-BE49-F238E27FC236}">
                  <a16:creationId xmlns:a16="http://schemas.microsoft.com/office/drawing/2014/main" id="{40AC4AA7-1A8B-4517-967E-66496AD2B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573" y="1896048"/>
              <a:ext cx="89043" cy="89043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0" name="Rectangle 232">
              <a:extLst>
                <a:ext uri="{FF2B5EF4-FFF2-40B4-BE49-F238E27FC236}">
                  <a16:creationId xmlns:a16="http://schemas.microsoft.com/office/drawing/2014/main" id="{3D54205E-C597-436B-9D0C-FD6AB6D51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451" y="1867110"/>
              <a:ext cx="89043" cy="890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1" name="Rectangle 233">
              <a:extLst>
                <a:ext uri="{FF2B5EF4-FFF2-40B4-BE49-F238E27FC236}">
                  <a16:creationId xmlns:a16="http://schemas.microsoft.com/office/drawing/2014/main" id="{04B17E93-028A-4443-AAB9-1AD6EC52C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451" y="1867110"/>
              <a:ext cx="89043" cy="89043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2" name="Rectangle 234">
              <a:extLst>
                <a:ext uri="{FF2B5EF4-FFF2-40B4-BE49-F238E27FC236}">
                  <a16:creationId xmlns:a16="http://schemas.microsoft.com/office/drawing/2014/main" id="{44E09D03-C0F4-470A-AD34-DC43C861D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7554" y="1887144"/>
              <a:ext cx="89043" cy="9127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3" name="Rectangle 235">
              <a:extLst>
                <a:ext uri="{FF2B5EF4-FFF2-40B4-BE49-F238E27FC236}">
                  <a16:creationId xmlns:a16="http://schemas.microsoft.com/office/drawing/2014/main" id="{B4DC7399-05FB-4187-A2D0-330AAA518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7554" y="1887144"/>
              <a:ext cx="89043" cy="91270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4" name="Rectangle 236">
              <a:extLst>
                <a:ext uri="{FF2B5EF4-FFF2-40B4-BE49-F238E27FC236}">
                  <a16:creationId xmlns:a16="http://schemas.microsoft.com/office/drawing/2014/main" id="{83BC471E-4A4B-4A1B-B417-E9C1F9019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7658" y="1947248"/>
              <a:ext cx="89043" cy="9127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5" name="Rectangle 237">
              <a:extLst>
                <a:ext uri="{FF2B5EF4-FFF2-40B4-BE49-F238E27FC236}">
                  <a16:creationId xmlns:a16="http://schemas.microsoft.com/office/drawing/2014/main" id="{C7905F41-9649-4A5D-9A93-4B9A37203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7658" y="1947248"/>
              <a:ext cx="89043" cy="91270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6" name="Rectangle 238">
              <a:extLst>
                <a:ext uri="{FF2B5EF4-FFF2-40B4-BE49-F238E27FC236}">
                  <a16:creationId xmlns:a16="http://schemas.microsoft.com/office/drawing/2014/main" id="{C3A6FBF2-4064-4795-8EDA-143A62099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536" y="1960605"/>
              <a:ext cx="89043" cy="890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7" name="Rectangle 239">
              <a:extLst>
                <a:ext uri="{FF2B5EF4-FFF2-40B4-BE49-F238E27FC236}">
                  <a16:creationId xmlns:a16="http://schemas.microsoft.com/office/drawing/2014/main" id="{D694FB2E-208A-46B8-A432-7C18894B6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536" y="1960605"/>
              <a:ext cx="89043" cy="89043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8" name="Rectangle 240">
              <a:extLst>
                <a:ext uri="{FF2B5EF4-FFF2-40B4-BE49-F238E27FC236}">
                  <a16:creationId xmlns:a16="http://schemas.microsoft.com/office/drawing/2014/main" id="{9BAE65F0-891E-4C39-8559-A655C7E9D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3414" y="1940569"/>
              <a:ext cx="91268" cy="9127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9" name="Rectangle 241">
              <a:extLst>
                <a:ext uri="{FF2B5EF4-FFF2-40B4-BE49-F238E27FC236}">
                  <a16:creationId xmlns:a16="http://schemas.microsoft.com/office/drawing/2014/main" id="{2B4C3C7A-F4E8-463F-BB6D-2D8B52E5B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3414" y="1940569"/>
              <a:ext cx="91268" cy="91270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0" name="Rectangle 242">
              <a:extLst>
                <a:ext uri="{FF2B5EF4-FFF2-40B4-BE49-F238E27FC236}">
                  <a16:creationId xmlns:a16="http://schemas.microsoft.com/office/drawing/2014/main" id="{37E6E970-F69F-43B5-A828-19CB519DD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1292" y="1956153"/>
              <a:ext cx="91268" cy="890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1" name="Rectangle 243">
              <a:extLst>
                <a:ext uri="{FF2B5EF4-FFF2-40B4-BE49-F238E27FC236}">
                  <a16:creationId xmlns:a16="http://schemas.microsoft.com/office/drawing/2014/main" id="{8461D82A-B200-4BD3-BE38-CDB91E404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1292" y="1956153"/>
              <a:ext cx="91268" cy="89043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2" name="Rectangle 244">
              <a:extLst>
                <a:ext uri="{FF2B5EF4-FFF2-40B4-BE49-F238E27FC236}">
                  <a16:creationId xmlns:a16="http://schemas.microsoft.com/office/drawing/2014/main" id="{74468CFD-7283-414B-BA14-4B55BA4AA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395" y="1842622"/>
              <a:ext cx="91268" cy="890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3" name="Rectangle 245">
              <a:extLst>
                <a:ext uri="{FF2B5EF4-FFF2-40B4-BE49-F238E27FC236}">
                  <a16:creationId xmlns:a16="http://schemas.microsoft.com/office/drawing/2014/main" id="{54099DD1-E751-4A4B-9523-54636CB3F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395" y="1842622"/>
              <a:ext cx="91268" cy="89043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4" name="Freeform 246">
              <a:extLst>
                <a:ext uri="{FF2B5EF4-FFF2-40B4-BE49-F238E27FC236}">
                  <a16:creationId xmlns:a16="http://schemas.microsoft.com/office/drawing/2014/main" id="{C81765A9-EB2E-46F8-B50C-E9A7939AA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089" y="4821103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5" name="Freeform 247">
              <a:extLst>
                <a:ext uri="{FF2B5EF4-FFF2-40B4-BE49-F238E27FC236}">
                  <a16:creationId xmlns:a16="http://schemas.microsoft.com/office/drawing/2014/main" id="{A0334FE9-653B-49AA-BCD0-04FDCB7BF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089" y="4821103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6" name="Freeform 248">
              <a:extLst>
                <a:ext uri="{FF2B5EF4-FFF2-40B4-BE49-F238E27FC236}">
                  <a16:creationId xmlns:a16="http://schemas.microsoft.com/office/drawing/2014/main" id="{DC3F03AE-2994-451F-968C-517D9CB26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1072" y="4391473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7" name="Freeform 249">
              <a:extLst>
                <a:ext uri="{FF2B5EF4-FFF2-40B4-BE49-F238E27FC236}">
                  <a16:creationId xmlns:a16="http://schemas.microsoft.com/office/drawing/2014/main" id="{0D648BFF-9F9D-46EB-BE45-611AA43A9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1072" y="4391473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8" name="Freeform 250">
              <a:extLst>
                <a:ext uri="{FF2B5EF4-FFF2-40B4-BE49-F238E27FC236}">
                  <a16:creationId xmlns:a16="http://schemas.microsoft.com/office/drawing/2014/main" id="{298710E0-6909-4BE4-AEEE-0FDA71F56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053" y="4269038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9" name="Freeform 251">
              <a:extLst>
                <a:ext uri="{FF2B5EF4-FFF2-40B4-BE49-F238E27FC236}">
                  <a16:creationId xmlns:a16="http://schemas.microsoft.com/office/drawing/2014/main" id="{8252765D-DAD3-4EB9-BE4E-4422AA493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053" y="4269038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0" name="Freeform 252">
              <a:extLst>
                <a:ext uri="{FF2B5EF4-FFF2-40B4-BE49-F238E27FC236}">
                  <a16:creationId xmlns:a16="http://schemas.microsoft.com/office/drawing/2014/main" id="{CB059F1B-E04B-4922-983C-2E5C66944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035" y="3957388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1" name="Freeform 253">
              <a:extLst>
                <a:ext uri="{FF2B5EF4-FFF2-40B4-BE49-F238E27FC236}">
                  <a16:creationId xmlns:a16="http://schemas.microsoft.com/office/drawing/2014/main" id="{70B5C279-D70D-4E4A-81B9-0F1513766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035" y="3957388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2" name="Freeform 254">
              <a:extLst>
                <a:ext uri="{FF2B5EF4-FFF2-40B4-BE49-F238E27FC236}">
                  <a16:creationId xmlns:a16="http://schemas.microsoft.com/office/drawing/2014/main" id="{3689A421-D4F9-42D9-B640-5C5DCF38B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791" y="3785982"/>
              <a:ext cx="104625" cy="89043"/>
            </a:xfrm>
            <a:custGeom>
              <a:avLst/>
              <a:gdLst>
                <a:gd name="T0" fmla="*/ 23 w 47"/>
                <a:gd name="T1" fmla="*/ 0 h 40"/>
                <a:gd name="T2" fmla="*/ 47 w 47"/>
                <a:gd name="T3" fmla="*/ 40 h 40"/>
                <a:gd name="T4" fmla="*/ 0 w 47"/>
                <a:gd name="T5" fmla="*/ 40 h 40"/>
                <a:gd name="T6" fmla="*/ 23 w 4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0">
                  <a:moveTo>
                    <a:pt x="23" y="0"/>
                  </a:moveTo>
                  <a:lnTo>
                    <a:pt x="47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3" name="Freeform 255">
              <a:extLst>
                <a:ext uri="{FF2B5EF4-FFF2-40B4-BE49-F238E27FC236}">
                  <a16:creationId xmlns:a16="http://schemas.microsoft.com/office/drawing/2014/main" id="{3FF864E9-1EC1-4622-BB76-C2B465ED7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791" y="3785982"/>
              <a:ext cx="104625" cy="89043"/>
            </a:xfrm>
            <a:custGeom>
              <a:avLst/>
              <a:gdLst>
                <a:gd name="T0" fmla="*/ 23 w 47"/>
                <a:gd name="T1" fmla="*/ 0 h 40"/>
                <a:gd name="T2" fmla="*/ 47 w 47"/>
                <a:gd name="T3" fmla="*/ 40 h 40"/>
                <a:gd name="T4" fmla="*/ 0 w 47"/>
                <a:gd name="T5" fmla="*/ 40 h 40"/>
                <a:gd name="T6" fmla="*/ 23 w 4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0">
                  <a:moveTo>
                    <a:pt x="23" y="0"/>
                  </a:moveTo>
                  <a:lnTo>
                    <a:pt x="47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4" name="Freeform 256">
              <a:extLst>
                <a:ext uri="{FF2B5EF4-FFF2-40B4-BE49-F238E27FC236}">
                  <a16:creationId xmlns:a16="http://schemas.microsoft.com/office/drawing/2014/main" id="{3FC413B7-A392-439C-A99F-5259FF161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772" y="3398646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5" name="Freeform 257">
              <a:extLst>
                <a:ext uri="{FF2B5EF4-FFF2-40B4-BE49-F238E27FC236}">
                  <a16:creationId xmlns:a16="http://schemas.microsoft.com/office/drawing/2014/main" id="{CD666A97-E382-4AEE-8075-25CB51985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772" y="3398646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6" name="Freeform 258">
              <a:extLst>
                <a:ext uri="{FF2B5EF4-FFF2-40B4-BE49-F238E27FC236}">
                  <a16:creationId xmlns:a16="http://schemas.microsoft.com/office/drawing/2014/main" id="{E590A42A-3F39-45FB-8EB6-90640FDCE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980" y="3385289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7" name="Freeform 259">
              <a:extLst>
                <a:ext uri="{FF2B5EF4-FFF2-40B4-BE49-F238E27FC236}">
                  <a16:creationId xmlns:a16="http://schemas.microsoft.com/office/drawing/2014/main" id="{DD62FD4B-39C2-4A6B-89DC-30C37D839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980" y="3385289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8" name="Freeform 260">
              <a:extLst>
                <a:ext uri="{FF2B5EF4-FFF2-40B4-BE49-F238E27FC236}">
                  <a16:creationId xmlns:a16="http://schemas.microsoft.com/office/drawing/2014/main" id="{91B42D53-EABC-41D0-AE0C-D3CFC3A56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962" y="3071413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9" name="Freeform 261">
              <a:extLst>
                <a:ext uri="{FF2B5EF4-FFF2-40B4-BE49-F238E27FC236}">
                  <a16:creationId xmlns:a16="http://schemas.microsoft.com/office/drawing/2014/main" id="{49ADF453-A6EA-4F90-BEBB-5DD43FEC5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962" y="3071413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0" name="Freeform 262">
              <a:extLst>
                <a:ext uri="{FF2B5EF4-FFF2-40B4-BE49-F238E27FC236}">
                  <a16:creationId xmlns:a16="http://schemas.microsoft.com/office/drawing/2014/main" id="{E4A4B9E8-DC19-4D6F-9CA7-F6A3BF5E4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4718" y="3135969"/>
              <a:ext cx="104625" cy="89043"/>
            </a:xfrm>
            <a:custGeom>
              <a:avLst/>
              <a:gdLst>
                <a:gd name="T0" fmla="*/ 23 w 47"/>
                <a:gd name="T1" fmla="*/ 0 h 40"/>
                <a:gd name="T2" fmla="*/ 47 w 47"/>
                <a:gd name="T3" fmla="*/ 40 h 40"/>
                <a:gd name="T4" fmla="*/ 0 w 47"/>
                <a:gd name="T5" fmla="*/ 40 h 40"/>
                <a:gd name="T6" fmla="*/ 23 w 4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0">
                  <a:moveTo>
                    <a:pt x="23" y="0"/>
                  </a:moveTo>
                  <a:lnTo>
                    <a:pt x="47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1" name="Freeform 263">
              <a:extLst>
                <a:ext uri="{FF2B5EF4-FFF2-40B4-BE49-F238E27FC236}">
                  <a16:creationId xmlns:a16="http://schemas.microsoft.com/office/drawing/2014/main" id="{6D63E84B-E64D-4A7D-9842-9F370246C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4718" y="3135969"/>
              <a:ext cx="104625" cy="89043"/>
            </a:xfrm>
            <a:custGeom>
              <a:avLst/>
              <a:gdLst>
                <a:gd name="T0" fmla="*/ 23 w 47"/>
                <a:gd name="T1" fmla="*/ 0 h 40"/>
                <a:gd name="T2" fmla="*/ 47 w 47"/>
                <a:gd name="T3" fmla="*/ 40 h 40"/>
                <a:gd name="T4" fmla="*/ 0 w 47"/>
                <a:gd name="T5" fmla="*/ 40 h 40"/>
                <a:gd name="T6" fmla="*/ 23 w 4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0">
                  <a:moveTo>
                    <a:pt x="23" y="0"/>
                  </a:moveTo>
                  <a:lnTo>
                    <a:pt x="47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2" name="Freeform 264">
              <a:extLst>
                <a:ext uri="{FF2B5EF4-FFF2-40B4-BE49-F238E27FC236}">
                  <a16:creationId xmlns:a16="http://schemas.microsoft.com/office/drawing/2014/main" id="{D24DCE97-1543-4560-A5E6-5828E7698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699" y="2822093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3" name="Freeform 265">
              <a:extLst>
                <a:ext uri="{FF2B5EF4-FFF2-40B4-BE49-F238E27FC236}">
                  <a16:creationId xmlns:a16="http://schemas.microsoft.com/office/drawing/2014/main" id="{592C1464-9568-4126-AD5F-CFF3C9BED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699" y="2822093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4" name="Freeform 266">
              <a:extLst>
                <a:ext uri="{FF2B5EF4-FFF2-40B4-BE49-F238E27FC236}">
                  <a16:creationId xmlns:a16="http://schemas.microsoft.com/office/drawing/2014/main" id="{B18189E9-C1D7-4F68-9332-1A9246EF9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0681" y="2599486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5" name="Freeform 267">
              <a:extLst>
                <a:ext uri="{FF2B5EF4-FFF2-40B4-BE49-F238E27FC236}">
                  <a16:creationId xmlns:a16="http://schemas.microsoft.com/office/drawing/2014/main" id="{BA5FEEE3-44A0-4860-B98C-6747DEAC0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0681" y="2599486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6" name="Freeform 268">
              <a:extLst>
                <a:ext uri="{FF2B5EF4-FFF2-40B4-BE49-F238E27FC236}">
                  <a16:creationId xmlns:a16="http://schemas.microsoft.com/office/drawing/2014/main" id="{BF0B2AA4-ABBE-4878-B9E5-3258D71BA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662" y="2886650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7" name="Freeform 269">
              <a:extLst>
                <a:ext uri="{FF2B5EF4-FFF2-40B4-BE49-F238E27FC236}">
                  <a16:creationId xmlns:a16="http://schemas.microsoft.com/office/drawing/2014/main" id="{DEC40A58-3DAB-4657-8125-D8D5C1ADC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662" y="2886650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8" name="Freeform 270">
              <a:extLst>
                <a:ext uri="{FF2B5EF4-FFF2-40B4-BE49-F238E27FC236}">
                  <a16:creationId xmlns:a16="http://schemas.microsoft.com/office/drawing/2014/main" id="{D03E32B6-467B-4664-9E46-1CA06DD80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418" y="2521574"/>
              <a:ext cx="104625" cy="89043"/>
            </a:xfrm>
            <a:custGeom>
              <a:avLst/>
              <a:gdLst>
                <a:gd name="T0" fmla="*/ 23 w 47"/>
                <a:gd name="T1" fmla="*/ 0 h 40"/>
                <a:gd name="T2" fmla="*/ 47 w 47"/>
                <a:gd name="T3" fmla="*/ 40 h 40"/>
                <a:gd name="T4" fmla="*/ 0 w 47"/>
                <a:gd name="T5" fmla="*/ 40 h 40"/>
                <a:gd name="T6" fmla="*/ 23 w 4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0">
                  <a:moveTo>
                    <a:pt x="23" y="0"/>
                  </a:moveTo>
                  <a:lnTo>
                    <a:pt x="47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9" name="Freeform 271">
              <a:extLst>
                <a:ext uri="{FF2B5EF4-FFF2-40B4-BE49-F238E27FC236}">
                  <a16:creationId xmlns:a16="http://schemas.microsoft.com/office/drawing/2014/main" id="{1F11D788-7257-4F7A-A845-7A856968B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418" y="2521574"/>
              <a:ext cx="104625" cy="89043"/>
            </a:xfrm>
            <a:custGeom>
              <a:avLst/>
              <a:gdLst>
                <a:gd name="T0" fmla="*/ 23 w 47"/>
                <a:gd name="T1" fmla="*/ 0 h 40"/>
                <a:gd name="T2" fmla="*/ 47 w 47"/>
                <a:gd name="T3" fmla="*/ 40 h 40"/>
                <a:gd name="T4" fmla="*/ 0 w 47"/>
                <a:gd name="T5" fmla="*/ 40 h 40"/>
                <a:gd name="T6" fmla="*/ 23 w 4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0">
                  <a:moveTo>
                    <a:pt x="23" y="0"/>
                  </a:moveTo>
                  <a:lnTo>
                    <a:pt x="47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0" name="Freeform 272">
              <a:extLst>
                <a:ext uri="{FF2B5EF4-FFF2-40B4-BE49-F238E27FC236}">
                  <a16:creationId xmlns:a16="http://schemas.microsoft.com/office/drawing/2014/main" id="{7C0DE887-546F-4EF0-A234-DBC3B4378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4625" y="2294515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1" name="Freeform 273">
              <a:extLst>
                <a:ext uri="{FF2B5EF4-FFF2-40B4-BE49-F238E27FC236}">
                  <a16:creationId xmlns:a16="http://schemas.microsoft.com/office/drawing/2014/main" id="{F8062CF6-087F-40A0-8205-5D2FEE567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4625" y="2294515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2" name="Freeform 274">
              <a:extLst>
                <a:ext uri="{FF2B5EF4-FFF2-40B4-BE49-F238E27FC236}">
                  <a16:creationId xmlns:a16="http://schemas.microsoft.com/office/drawing/2014/main" id="{8D0A8DB2-4BBD-4441-8216-13FEF066F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608" y="2087490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3" name="Freeform 275">
              <a:extLst>
                <a:ext uri="{FF2B5EF4-FFF2-40B4-BE49-F238E27FC236}">
                  <a16:creationId xmlns:a16="http://schemas.microsoft.com/office/drawing/2014/main" id="{24B6E98C-880A-4674-9F9F-FCF578ABF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608" y="2087490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4" name="Freeform 276">
              <a:extLst>
                <a:ext uri="{FF2B5EF4-FFF2-40B4-BE49-F238E27FC236}">
                  <a16:creationId xmlns:a16="http://schemas.microsoft.com/office/drawing/2014/main" id="{021EB001-F095-46A8-AE76-3B90A7AFC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589" y="2111978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5" name="Freeform 277">
              <a:extLst>
                <a:ext uri="{FF2B5EF4-FFF2-40B4-BE49-F238E27FC236}">
                  <a16:creationId xmlns:a16="http://schemas.microsoft.com/office/drawing/2014/main" id="{CDE51484-6438-4E25-9D5F-A77FC91E4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589" y="2111978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6" name="Freeform 278">
              <a:extLst>
                <a:ext uri="{FF2B5EF4-FFF2-40B4-BE49-F238E27FC236}">
                  <a16:creationId xmlns:a16="http://schemas.microsoft.com/office/drawing/2014/main" id="{A50C85D4-3ABF-4896-9C3A-B849FAB48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344" y="2076360"/>
              <a:ext cx="104625" cy="89043"/>
            </a:xfrm>
            <a:custGeom>
              <a:avLst/>
              <a:gdLst>
                <a:gd name="T0" fmla="*/ 24 w 47"/>
                <a:gd name="T1" fmla="*/ 0 h 40"/>
                <a:gd name="T2" fmla="*/ 47 w 47"/>
                <a:gd name="T3" fmla="*/ 40 h 40"/>
                <a:gd name="T4" fmla="*/ 0 w 47"/>
                <a:gd name="T5" fmla="*/ 40 h 40"/>
                <a:gd name="T6" fmla="*/ 24 w 4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0">
                  <a:moveTo>
                    <a:pt x="24" y="0"/>
                  </a:moveTo>
                  <a:lnTo>
                    <a:pt x="47" y="40"/>
                  </a:lnTo>
                  <a:lnTo>
                    <a:pt x="0" y="4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7" name="Freeform 279">
              <a:extLst>
                <a:ext uri="{FF2B5EF4-FFF2-40B4-BE49-F238E27FC236}">
                  <a16:creationId xmlns:a16="http://schemas.microsoft.com/office/drawing/2014/main" id="{96C6E510-C830-489B-8C43-3AB46EFDF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344" y="2076360"/>
              <a:ext cx="104625" cy="89043"/>
            </a:xfrm>
            <a:custGeom>
              <a:avLst/>
              <a:gdLst>
                <a:gd name="T0" fmla="*/ 24 w 47"/>
                <a:gd name="T1" fmla="*/ 0 h 40"/>
                <a:gd name="T2" fmla="*/ 47 w 47"/>
                <a:gd name="T3" fmla="*/ 40 h 40"/>
                <a:gd name="T4" fmla="*/ 0 w 47"/>
                <a:gd name="T5" fmla="*/ 40 h 40"/>
                <a:gd name="T6" fmla="*/ 24 w 4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0">
                  <a:moveTo>
                    <a:pt x="24" y="0"/>
                  </a:moveTo>
                  <a:lnTo>
                    <a:pt x="47" y="40"/>
                  </a:lnTo>
                  <a:lnTo>
                    <a:pt x="0" y="4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8" name="Freeform 280">
              <a:extLst>
                <a:ext uri="{FF2B5EF4-FFF2-40B4-BE49-F238E27FC236}">
                  <a16:creationId xmlns:a16="http://schemas.microsoft.com/office/drawing/2014/main" id="{29412ED7-28CD-48F2-A933-9D34EAE54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4327" y="2272255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9" name="Freeform 281">
              <a:extLst>
                <a:ext uri="{FF2B5EF4-FFF2-40B4-BE49-F238E27FC236}">
                  <a16:creationId xmlns:a16="http://schemas.microsoft.com/office/drawing/2014/main" id="{113BD164-7721-4716-84B3-2794E2D19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4327" y="2272255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0" name="Freeform 282">
              <a:extLst>
                <a:ext uri="{FF2B5EF4-FFF2-40B4-BE49-F238E27FC236}">
                  <a16:creationId xmlns:a16="http://schemas.microsoft.com/office/drawing/2014/main" id="{D37B9A81-B588-4A65-A6A3-D510049D3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308" y="2054100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" name="Freeform 283">
              <a:extLst>
                <a:ext uri="{FF2B5EF4-FFF2-40B4-BE49-F238E27FC236}">
                  <a16:creationId xmlns:a16="http://schemas.microsoft.com/office/drawing/2014/main" id="{ED06EA31-7ABD-44FC-A3C9-22EF7A434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308" y="2054100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2" name="Freeform 284">
              <a:extLst>
                <a:ext uri="{FF2B5EF4-FFF2-40B4-BE49-F238E27FC236}">
                  <a16:creationId xmlns:a16="http://schemas.microsoft.com/office/drawing/2014/main" id="{6CCB02AC-26E9-4BA0-823B-EA749E102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90" y="2020708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3" name="Freeform 285">
              <a:extLst>
                <a:ext uri="{FF2B5EF4-FFF2-40B4-BE49-F238E27FC236}">
                  <a16:creationId xmlns:a16="http://schemas.microsoft.com/office/drawing/2014/main" id="{E69BC190-E718-40E4-9CDB-B4ABCA679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90" y="2020708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4" name="Freeform 286">
              <a:extLst>
                <a:ext uri="{FF2B5EF4-FFF2-40B4-BE49-F238E27FC236}">
                  <a16:creationId xmlns:a16="http://schemas.microsoft.com/office/drawing/2014/main" id="{83AFEB66-25BE-470B-BC07-C7D772AD3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046" y="2091942"/>
              <a:ext cx="104625" cy="89043"/>
            </a:xfrm>
            <a:custGeom>
              <a:avLst/>
              <a:gdLst>
                <a:gd name="T0" fmla="*/ 24 w 47"/>
                <a:gd name="T1" fmla="*/ 0 h 40"/>
                <a:gd name="T2" fmla="*/ 47 w 47"/>
                <a:gd name="T3" fmla="*/ 40 h 40"/>
                <a:gd name="T4" fmla="*/ 0 w 47"/>
                <a:gd name="T5" fmla="*/ 40 h 40"/>
                <a:gd name="T6" fmla="*/ 24 w 4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0">
                  <a:moveTo>
                    <a:pt x="24" y="0"/>
                  </a:moveTo>
                  <a:lnTo>
                    <a:pt x="47" y="40"/>
                  </a:lnTo>
                  <a:lnTo>
                    <a:pt x="0" y="4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5" name="Freeform 287">
              <a:extLst>
                <a:ext uri="{FF2B5EF4-FFF2-40B4-BE49-F238E27FC236}">
                  <a16:creationId xmlns:a16="http://schemas.microsoft.com/office/drawing/2014/main" id="{1F2DA7E9-7AB1-4FB6-AB9C-3EB7B2D7B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046" y="2091942"/>
              <a:ext cx="104625" cy="89043"/>
            </a:xfrm>
            <a:custGeom>
              <a:avLst/>
              <a:gdLst>
                <a:gd name="T0" fmla="*/ 24 w 47"/>
                <a:gd name="T1" fmla="*/ 0 h 40"/>
                <a:gd name="T2" fmla="*/ 47 w 47"/>
                <a:gd name="T3" fmla="*/ 40 h 40"/>
                <a:gd name="T4" fmla="*/ 0 w 47"/>
                <a:gd name="T5" fmla="*/ 40 h 40"/>
                <a:gd name="T6" fmla="*/ 24 w 4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0">
                  <a:moveTo>
                    <a:pt x="24" y="0"/>
                  </a:moveTo>
                  <a:lnTo>
                    <a:pt x="47" y="40"/>
                  </a:lnTo>
                  <a:lnTo>
                    <a:pt x="0" y="4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6" name="Freeform 288">
              <a:extLst>
                <a:ext uri="{FF2B5EF4-FFF2-40B4-BE49-F238E27FC236}">
                  <a16:creationId xmlns:a16="http://schemas.microsoft.com/office/drawing/2014/main" id="{24D6E060-EE2B-437B-9F43-5949C04CD7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7072" y="1513164"/>
              <a:ext cx="17809" cy="3523868"/>
            </a:xfrm>
            <a:custGeom>
              <a:avLst/>
              <a:gdLst>
                <a:gd name="T0" fmla="*/ 8 w 8"/>
                <a:gd name="T1" fmla="*/ 0 h 1583"/>
                <a:gd name="T2" fmla="*/ 8 w 8"/>
                <a:gd name="T3" fmla="*/ 31 h 1583"/>
                <a:gd name="T4" fmla="*/ 8 w 8"/>
                <a:gd name="T5" fmla="*/ 62 h 1583"/>
                <a:gd name="T6" fmla="*/ 8 w 8"/>
                <a:gd name="T7" fmla="*/ 92 h 1583"/>
                <a:gd name="T8" fmla="*/ 8 w 8"/>
                <a:gd name="T9" fmla="*/ 123 h 1583"/>
                <a:gd name="T10" fmla="*/ 8 w 8"/>
                <a:gd name="T11" fmla="*/ 154 h 1583"/>
                <a:gd name="T12" fmla="*/ 8 w 8"/>
                <a:gd name="T13" fmla="*/ 185 h 1583"/>
                <a:gd name="T14" fmla="*/ 8 w 8"/>
                <a:gd name="T15" fmla="*/ 215 h 1583"/>
                <a:gd name="T16" fmla="*/ 8 w 8"/>
                <a:gd name="T17" fmla="*/ 246 h 1583"/>
                <a:gd name="T18" fmla="*/ 8 w 8"/>
                <a:gd name="T19" fmla="*/ 277 h 1583"/>
                <a:gd name="T20" fmla="*/ 8 w 8"/>
                <a:gd name="T21" fmla="*/ 308 h 1583"/>
                <a:gd name="T22" fmla="*/ 8 w 8"/>
                <a:gd name="T23" fmla="*/ 338 h 1583"/>
                <a:gd name="T24" fmla="*/ 8 w 8"/>
                <a:gd name="T25" fmla="*/ 369 h 1583"/>
                <a:gd name="T26" fmla="*/ 8 w 8"/>
                <a:gd name="T27" fmla="*/ 400 h 1583"/>
                <a:gd name="T28" fmla="*/ 8 w 8"/>
                <a:gd name="T29" fmla="*/ 430 h 1583"/>
                <a:gd name="T30" fmla="*/ 8 w 8"/>
                <a:gd name="T31" fmla="*/ 461 h 1583"/>
                <a:gd name="T32" fmla="*/ 8 w 8"/>
                <a:gd name="T33" fmla="*/ 492 h 1583"/>
                <a:gd name="T34" fmla="*/ 8 w 8"/>
                <a:gd name="T35" fmla="*/ 523 h 1583"/>
                <a:gd name="T36" fmla="*/ 8 w 8"/>
                <a:gd name="T37" fmla="*/ 553 h 1583"/>
                <a:gd name="T38" fmla="*/ 8 w 8"/>
                <a:gd name="T39" fmla="*/ 584 h 1583"/>
                <a:gd name="T40" fmla="*/ 8 w 8"/>
                <a:gd name="T41" fmla="*/ 615 h 1583"/>
                <a:gd name="T42" fmla="*/ 8 w 8"/>
                <a:gd name="T43" fmla="*/ 645 h 1583"/>
                <a:gd name="T44" fmla="*/ 8 w 8"/>
                <a:gd name="T45" fmla="*/ 676 h 1583"/>
                <a:gd name="T46" fmla="*/ 8 w 8"/>
                <a:gd name="T47" fmla="*/ 707 h 1583"/>
                <a:gd name="T48" fmla="*/ 8 w 8"/>
                <a:gd name="T49" fmla="*/ 738 h 1583"/>
                <a:gd name="T50" fmla="*/ 8 w 8"/>
                <a:gd name="T51" fmla="*/ 768 h 1583"/>
                <a:gd name="T52" fmla="*/ 8 w 8"/>
                <a:gd name="T53" fmla="*/ 799 h 1583"/>
                <a:gd name="T54" fmla="*/ 8 w 8"/>
                <a:gd name="T55" fmla="*/ 830 h 1583"/>
                <a:gd name="T56" fmla="*/ 8 w 8"/>
                <a:gd name="T57" fmla="*/ 861 h 1583"/>
                <a:gd name="T58" fmla="*/ 8 w 8"/>
                <a:gd name="T59" fmla="*/ 891 h 1583"/>
                <a:gd name="T60" fmla="*/ 8 w 8"/>
                <a:gd name="T61" fmla="*/ 922 h 1583"/>
                <a:gd name="T62" fmla="*/ 8 w 8"/>
                <a:gd name="T63" fmla="*/ 953 h 1583"/>
                <a:gd name="T64" fmla="*/ 8 w 8"/>
                <a:gd name="T65" fmla="*/ 983 h 1583"/>
                <a:gd name="T66" fmla="*/ 8 w 8"/>
                <a:gd name="T67" fmla="*/ 1014 h 1583"/>
                <a:gd name="T68" fmla="*/ 8 w 8"/>
                <a:gd name="T69" fmla="*/ 1045 h 1583"/>
                <a:gd name="T70" fmla="*/ 8 w 8"/>
                <a:gd name="T71" fmla="*/ 1076 h 1583"/>
                <a:gd name="T72" fmla="*/ 8 w 8"/>
                <a:gd name="T73" fmla="*/ 1106 h 1583"/>
                <a:gd name="T74" fmla="*/ 8 w 8"/>
                <a:gd name="T75" fmla="*/ 1137 h 1583"/>
                <a:gd name="T76" fmla="*/ 8 w 8"/>
                <a:gd name="T77" fmla="*/ 1168 h 1583"/>
                <a:gd name="T78" fmla="*/ 8 w 8"/>
                <a:gd name="T79" fmla="*/ 1199 h 1583"/>
                <a:gd name="T80" fmla="*/ 8 w 8"/>
                <a:gd name="T81" fmla="*/ 1229 h 1583"/>
                <a:gd name="T82" fmla="*/ 8 w 8"/>
                <a:gd name="T83" fmla="*/ 1260 h 1583"/>
                <a:gd name="T84" fmla="*/ 8 w 8"/>
                <a:gd name="T85" fmla="*/ 1291 h 1583"/>
                <a:gd name="T86" fmla="*/ 8 w 8"/>
                <a:gd name="T87" fmla="*/ 1321 h 1583"/>
                <a:gd name="T88" fmla="*/ 8 w 8"/>
                <a:gd name="T89" fmla="*/ 1352 h 1583"/>
                <a:gd name="T90" fmla="*/ 8 w 8"/>
                <a:gd name="T91" fmla="*/ 1383 h 1583"/>
                <a:gd name="T92" fmla="*/ 8 w 8"/>
                <a:gd name="T93" fmla="*/ 1414 h 1583"/>
                <a:gd name="T94" fmla="*/ 8 w 8"/>
                <a:gd name="T95" fmla="*/ 1444 h 1583"/>
                <a:gd name="T96" fmla="*/ 8 w 8"/>
                <a:gd name="T97" fmla="*/ 1475 h 1583"/>
                <a:gd name="T98" fmla="*/ 8 w 8"/>
                <a:gd name="T99" fmla="*/ 1506 h 1583"/>
                <a:gd name="T100" fmla="*/ 8 w 8"/>
                <a:gd name="T101" fmla="*/ 1536 h 1583"/>
                <a:gd name="T102" fmla="*/ 8 w 8"/>
                <a:gd name="T103" fmla="*/ 1567 h 1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" h="1583">
                  <a:moveTo>
                    <a:pt x="8" y="0"/>
                  </a:moveTo>
                  <a:lnTo>
                    <a:pt x="8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8" y="31"/>
                  </a:moveTo>
                  <a:lnTo>
                    <a:pt x="8" y="46"/>
                  </a:lnTo>
                  <a:lnTo>
                    <a:pt x="0" y="46"/>
                  </a:lnTo>
                  <a:lnTo>
                    <a:pt x="0" y="31"/>
                  </a:lnTo>
                  <a:lnTo>
                    <a:pt x="8" y="31"/>
                  </a:lnTo>
                  <a:close/>
                  <a:moveTo>
                    <a:pt x="8" y="62"/>
                  </a:moveTo>
                  <a:lnTo>
                    <a:pt x="8" y="77"/>
                  </a:lnTo>
                  <a:lnTo>
                    <a:pt x="0" y="77"/>
                  </a:lnTo>
                  <a:lnTo>
                    <a:pt x="0" y="62"/>
                  </a:lnTo>
                  <a:lnTo>
                    <a:pt x="8" y="62"/>
                  </a:lnTo>
                  <a:close/>
                  <a:moveTo>
                    <a:pt x="8" y="92"/>
                  </a:moveTo>
                  <a:lnTo>
                    <a:pt x="8" y="108"/>
                  </a:lnTo>
                  <a:lnTo>
                    <a:pt x="0" y="108"/>
                  </a:lnTo>
                  <a:lnTo>
                    <a:pt x="0" y="92"/>
                  </a:lnTo>
                  <a:lnTo>
                    <a:pt x="8" y="92"/>
                  </a:lnTo>
                  <a:close/>
                  <a:moveTo>
                    <a:pt x="8" y="123"/>
                  </a:moveTo>
                  <a:lnTo>
                    <a:pt x="8" y="139"/>
                  </a:lnTo>
                  <a:lnTo>
                    <a:pt x="0" y="139"/>
                  </a:lnTo>
                  <a:lnTo>
                    <a:pt x="0" y="123"/>
                  </a:lnTo>
                  <a:lnTo>
                    <a:pt x="8" y="123"/>
                  </a:lnTo>
                  <a:close/>
                  <a:moveTo>
                    <a:pt x="8" y="154"/>
                  </a:moveTo>
                  <a:lnTo>
                    <a:pt x="8" y="169"/>
                  </a:lnTo>
                  <a:lnTo>
                    <a:pt x="0" y="169"/>
                  </a:lnTo>
                  <a:lnTo>
                    <a:pt x="0" y="154"/>
                  </a:lnTo>
                  <a:lnTo>
                    <a:pt x="8" y="154"/>
                  </a:lnTo>
                  <a:close/>
                  <a:moveTo>
                    <a:pt x="8" y="185"/>
                  </a:moveTo>
                  <a:lnTo>
                    <a:pt x="8" y="200"/>
                  </a:lnTo>
                  <a:lnTo>
                    <a:pt x="0" y="200"/>
                  </a:lnTo>
                  <a:lnTo>
                    <a:pt x="0" y="185"/>
                  </a:lnTo>
                  <a:lnTo>
                    <a:pt x="8" y="185"/>
                  </a:lnTo>
                  <a:close/>
                  <a:moveTo>
                    <a:pt x="8" y="215"/>
                  </a:moveTo>
                  <a:lnTo>
                    <a:pt x="8" y="231"/>
                  </a:lnTo>
                  <a:lnTo>
                    <a:pt x="0" y="231"/>
                  </a:lnTo>
                  <a:lnTo>
                    <a:pt x="0" y="215"/>
                  </a:lnTo>
                  <a:lnTo>
                    <a:pt x="8" y="215"/>
                  </a:lnTo>
                  <a:close/>
                  <a:moveTo>
                    <a:pt x="8" y="246"/>
                  </a:moveTo>
                  <a:lnTo>
                    <a:pt x="8" y="261"/>
                  </a:lnTo>
                  <a:lnTo>
                    <a:pt x="0" y="261"/>
                  </a:lnTo>
                  <a:lnTo>
                    <a:pt x="0" y="246"/>
                  </a:lnTo>
                  <a:lnTo>
                    <a:pt x="8" y="246"/>
                  </a:lnTo>
                  <a:close/>
                  <a:moveTo>
                    <a:pt x="8" y="277"/>
                  </a:moveTo>
                  <a:lnTo>
                    <a:pt x="8" y="292"/>
                  </a:lnTo>
                  <a:lnTo>
                    <a:pt x="0" y="292"/>
                  </a:lnTo>
                  <a:lnTo>
                    <a:pt x="0" y="277"/>
                  </a:lnTo>
                  <a:lnTo>
                    <a:pt x="8" y="277"/>
                  </a:lnTo>
                  <a:close/>
                  <a:moveTo>
                    <a:pt x="8" y="308"/>
                  </a:moveTo>
                  <a:lnTo>
                    <a:pt x="8" y="323"/>
                  </a:lnTo>
                  <a:lnTo>
                    <a:pt x="0" y="323"/>
                  </a:lnTo>
                  <a:lnTo>
                    <a:pt x="0" y="308"/>
                  </a:lnTo>
                  <a:lnTo>
                    <a:pt x="8" y="308"/>
                  </a:lnTo>
                  <a:close/>
                  <a:moveTo>
                    <a:pt x="8" y="338"/>
                  </a:moveTo>
                  <a:lnTo>
                    <a:pt x="8" y="354"/>
                  </a:lnTo>
                  <a:lnTo>
                    <a:pt x="0" y="354"/>
                  </a:lnTo>
                  <a:lnTo>
                    <a:pt x="0" y="338"/>
                  </a:lnTo>
                  <a:lnTo>
                    <a:pt x="8" y="338"/>
                  </a:lnTo>
                  <a:close/>
                  <a:moveTo>
                    <a:pt x="8" y="369"/>
                  </a:moveTo>
                  <a:lnTo>
                    <a:pt x="8" y="384"/>
                  </a:lnTo>
                  <a:lnTo>
                    <a:pt x="0" y="384"/>
                  </a:lnTo>
                  <a:lnTo>
                    <a:pt x="0" y="369"/>
                  </a:lnTo>
                  <a:lnTo>
                    <a:pt x="8" y="369"/>
                  </a:lnTo>
                  <a:close/>
                  <a:moveTo>
                    <a:pt x="8" y="400"/>
                  </a:moveTo>
                  <a:lnTo>
                    <a:pt x="8" y="415"/>
                  </a:lnTo>
                  <a:lnTo>
                    <a:pt x="0" y="415"/>
                  </a:lnTo>
                  <a:lnTo>
                    <a:pt x="0" y="400"/>
                  </a:lnTo>
                  <a:lnTo>
                    <a:pt x="8" y="400"/>
                  </a:lnTo>
                  <a:close/>
                  <a:moveTo>
                    <a:pt x="8" y="430"/>
                  </a:moveTo>
                  <a:lnTo>
                    <a:pt x="8" y="446"/>
                  </a:lnTo>
                  <a:lnTo>
                    <a:pt x="0" y="446"/>
                  </a:lnTo>
                  <a:lnTo>
                    <a:pt x="0" y="430"/>
                  </a:lnTo>
                  <a:lnTo>
                    <a:pt x="8" y="430"/>
                  </a:lnTo>
                  <a:close/>
                  <a:moveTo>
                    <a:pt x="8" y="461"/>
                  </a:moveTo>
                  <a:lnTo>
                    <a:pt x="8" y="476"/>
                  </a:lnTo>
                  <a:lnTo>
                    <a:pt x="0" y="476"/>
                  </a:lnTo>
                  <a:lnTo>
                    <a:pt x="0" y="461"/>
                  </a:lnTo>
                  <a:lnTo>
                    <a:pt x="8" y="461"/>
                  </a:lnTo>
                  <a:close/>
                  <a:moveTo>
                    <a:pt x="8" y="492"/>
                  </a:moveTo>
                  <a:lnTo>
                    <a:pt x="8" y="507"/>
                  </a:lnTo>
                  <a:lnTo>
                    <a:pt x="0" y="507"/>
                  </a:lnTo>
                  <a:lnTo>
                    <a:pt x="0" y="492"/>
                  </a:lnTo>
                  <a:lnTo>
                    <a:pt x="8" y="492"/>
                  </a:lnTo>
                  <a:close/>
                  <a:moveTo>
                    <a:pt x="8" y="523"/>
                  </a:moveTo>
                  <a:lnTo>
                    <a:pt x="8" y="538"/>
                  </a:lnTo>
                  <a:lnTo>
                    <a:pt x="0" y="538"/>
                  </a:lnTo>
                  <a:lnTo>
                    <a:pt x="0" y="523"/>
                  </a:lnTo>
                  <a:lnTo>
                    <a:pt x="8" y="523"/>
                  </a:lnTo>
                  <a:close/>
                  <a:moveTo>
                    <a:pt x="8" y="553"/>
                  </a:moveTo>
                  <a:lnTo>
                    <a:pt x="8" y="569"/>
                  </a:lnTo>
                  <a:lnTo>
                    <a:pt x="0" y="569"/>
                  </a:lnTo>
                  <a:lnTo>
                    <a:pt x="0" y="553"/>
                  </a:lnTo>
                  <a:lnTo>
                    <a:pt x="8" y="553"/>
                  </a:lnTo>
                  <a:close/>
                  <a:moveTo>
                    <a:pt x="8" y="584"/>
                  </a:moveTo>
                  <a:lnTo>
                    <a:pt x="8" y="599"/>
                  </a:lnTo>
                  <a:lnTo>
                    <a:pt x="0" y="599"/>
                  </a:lnTo>
                  <a:lnTo>
                    <a:pt x="0" y="584"/>
                  </a:lnTo>
                  <a:lnTo>
                    <a:pt x="8" y="584"/>
                  </a:lnTo>
                  <a:close/>
                  <a:moveTo>
                    <a:pt x="8" y="615"/>
                  </a:moveTo>
                  <a:lnTo>
                    <a:pt x="8" y="630"/>
                  </a:lnTo>
                  <a:lnTo>
                    <a:pt x="0" y="630"/>
                  </a:lnTo>
                  <a:lnTo>
                    <a:pt x="0" y="615"/>
                  </a:lnTo>
                  <a:lnTo>
                    <a:pt x="8" y="615"/>
                  </a:lnTo>
                  <a:close/>
                  <a:moveTo>
                    <a:pt x="8" y="645"/>
                  </a:moveTo>
                  <a:lnTo>
                    <a:pt x="8" y="661"/>
                  </a:lnTo>
                  <a:lnTo>
                    <a:pt x="0" y="661"/>
                  </a:lnTo>
                  <a:lnTo>
                    <a:pt x="0" y="645"/>
                  </a:lnTo>
                  <a:lnTo>
                    <a:pt x="8" y="645"/>
                  </a:lnTo>
                  <a:close/>
                  <a:moveTo>
                    <a:pt x="8" y="676"/>
                  </a:moveTo>
                  <a:lnTo>
                    <a:pt x="8" y="692"/>
                  </a:lnTo>
                  <a:lnTo>
                    <a:pt x="0" y="692"/>
                  </a:lnTo>
                  <a:lnTo>
                    <a:pt x="0" y="676"/>
                  </a:lnTo>
                  <a:lnTo>
                    <a:pt x="8" y="676"/>
                  </a:lnTo>
                  <a:close/>
                  <a:moveTo>
                    <a:pt x="8" y="707"/>
                  </a:moveTo>
                  <a:lnTo>
                    <a:pt x="8" y="722"/>
                  </a:lnTo>
                  <a:lnTo>
                    <a:pt x="0" y="722"/>
                  </a:lnTo>
                  <a:lnTo>
                    <a:pt x="0" y="707"/>
                  </a:lnTo>
                  <a:lnTo>
                    <a:pt x="8" y="707"/>
                  </a:lnTo>
                  <a:close/>
                  <a:moveTo>
                    <a:pt x="8" y="738"/>
                  </a:moveTo>
                  <a:lnTo>
                    <a:pt x="8" y="753"/>
                  </a:lnTo>
                  <a:lnTo>
                    <a:pt x="0" y="753"/>
                  </a:lnTo>
                  <a:lnTo>
                    <a:pt x="0" y="738"/>
                  </a:lnTo>
                  <a:lnTo>
                    <a:pt x="8" y="738"/>
                  </a:lnTo>
                  <a:close/>
                  <a:moveTo>
                    <a:pt x="8" y="768"/>
                  </a:moveTo>
                  <a:lnTo>
                    <a:pt x="8" y="784"/>
                  </a:lnTo>
                  <a:lnTo>
                    <a:pt x="0" y="784"/>
                  </a:lnTo>
                  <a:lnTo>
                    <a:pt x="0" y="768"/>
                  </a:lnTo>
                  <a:lnTo>
                    <a:pt x="8" y="768"/>
                  </a:lnTo>
                  <a:close/>
                  <a:moveTo>
                    <a:pt x="8" y="799"/>
                  </a:moveTo>
                  <a:lnTo>
                    <a:pt x="8" y="814"/>
                  </a:lnTo>
                  <a:lnTo>
                    <a:pt x="0" y="814"/>
                  </a:lnTo>
                  <a:lnTo>
                    <a:pt x="0" y="799"/>
                  </a:lnTo>
                  <a:lnTo>
                    <a:pt x="8" y="799"/>
                  </a:lnTo>
                  <a:close/>
                  <a:moveTo>
                    <a:pt x="8" y="830"/>
                  </a:moveTo>
                  <a:lnTo>
                    <a:pt x="8" y="845"/>
                  </a:lnTo>
                  <a:lnTo>
                    <a:pt x="0" y="845"/>
                  </a:lnTo>
                  <a:lnTo>
                    <a:pt x="0" y="830"/>
                  </a:lnTo>
                  <a:lnTo>
                    <a:pt x="8" y="830"/>
                  </a:lnTo>
                  <a:close/>
                  <a:moveTo>
                    <a:pt x="8" y="861"/>
                  </a:moveTo>
                  <a:lnTo>
                    <a:pt x="8" y="876"/>
                  </a:lnTo>
                  <a:lnTo>
                    <a:pt x="0" y="876"/>
                  </a:lnTo>
                  <a:lnTo>
                    <a:pt x="0" y="861"/>
                  </a:lnTo>
                  <a:lnTo>
                    <a:pt x="8" y="861"/>
                  </a:lnTo>
                  <a:close/>
                  <a:moveTo>
                    <a:pt x="8" y="891"/>
                  </a:moveTo>
                  <a:lnTo>
                    <a:pt x="8" y="907"/>
                  </a:lnTo>
                  <a:lnTo>
                    <a:pt x="0" y="907"/>
                  </a:lnTo>
                  <a:lnTo>
                    <a:pt x="0" y="891"/>
                  </a:lnTo>
                  <a:lnTo>
                    <a:pt x="8" y="891"/>
                  </a:lnTo>
                  <a:close/>
                  <a:moveTo>
                    <a:pt x="8" y="922"/>
                  </a:moveTo>
                  <a:lnTo>
                    <a:pt x="8" y="937"/>
                  </a:lnTo>
                  <a:lnTo>
                    <a:pt x="0" y="937"/>
                  </a:lnTo>
                  <a:lnTo>
                    <a:pt x="0" y="922"/>
                  </a:lnTo>
                  <a:lnTo>
                    <a:pt x="8" y="922"/>
                  </a:lnTo>
                  <a:close/>
                  <a:moveTo>
                    <a:pt x="8" y="953"/>
                  </a:moveTo>
                  <a:lnTo>
                    <a:pt x="8" y="968"/>
                  </a:lnTo>
                  <a:lnTo>
                    <a:pt x="0" y="968"/>
                  </a:lnTo>
                  <a:lnTo>
                    <a:pt x="0" y="953"/>
                  </a:lnTo>
                  <a:lnTo>
                    <a:pt x="8" y="953"/>
                  </a:lnTo>
                  <a:close/>
                  <a:moveTo>
                    <a:pt x="8" y="983"/>
                  </a:moveTo>
                  <a:lnTo>
                    <a:pt x="8" y="999"/>
                  </a:lnTo>
                  <a:lnTo>
                    <a:pt x="0" y="999"/>
                  </a:lnTo>
                  <a:lnTo>
                    <a:pt x="0" y="983"/>
                  </a:lnTo>
                  <a:lnTo>
                    <a:pt x="8" y="983"/>
                  </a:lnTo>
                  <a:close/>
                  <a:moveTo>
                    <a:pt x="8" y="1014"/>
                  </a:moveTo>
                  <a:lnTo>
                    <a:pt x="8" y="1030"/>
                  </a:lnTo>
                  <a:lnTo>
                    <a:pt x="0" y="1030"/>
                  </a:lnTo>
                  <a:lnTo>
                    <a:pt x="0" y="1014"/>
                  </a:lnTo>
                  <a:lnTo>
                    <a:pt x="8" y="1014"/>
                  </a:lnTo>
                  <a:close/>
                  <a:moveTo>
                    <a:pt x="8" y="1045"/>
                  </a:moveTo>
                  <a:lnTo>
                    <a:pt x="8" y="1060"/>
                  </a:lnTo>
                  <a:lnTo>
                    <a:pt x="0" y="1060"/>
                  </a:lnTo>
                  <a:lnTo>
                    <a:pt x="0" y="1045"/>
                  </a:lnTo>
                  <a:lnTo>
                    <a:pt x="8" y="1045"/>
                  </a:lnTo>
                  <a:close/>
                  <a:moveTo>
                    <a:pt x="8" y="1076"/>
                  </a:moveTo>
                  <a:lnTo>
                    <a:pt x="8" y="1091"/>
                  </a:lnTo>
                  <a:lnTo>
                    <a:pt x="0" y="1091"/>
                  </a:lnTo>
                  <a:lnTo>
                    <a:pt x="0" y="1076"/>
                  </a:lnTo>
                  <a:lnTo>
                    <a:pt x="8" y="1076"/>
                  </a:lnTo>
                  <a:close/>
                  <a:moveTo>
                    <a:pt x="8" y="1106"/>
                  </a:moveTo>
                  <a:lnTo>
                    <a:pt x="8" y="1122"/>
                  </a:lnTo>
                  <a:lnTo>
                    <a:pt x="0" y="1122"/>
                  </a:lnTo>
                  <a:lnTo>
                    <a:pt x="0" y="1106"/>
                  </a:lnTo>
                  <a:lnTo>
                    <a:pt x="8" y="1106"/>
                  </a:lnTo>
                  <a:close/>
                  <a:moveTo>
                    <a:pt x="8" y="1137"/>
                  </a:moveTo>
                  <a:lnTo>
                    <a:pt x="8" y="1152"/>
                  </a:lnTo>
                  <a:lnTo>
                    <a:pt x="0" y="1152"/>
                  </a:lnTo>
                  <a:lnTo>
                    <a:pt x="0" y="1137"/>
                  </a:lnTo>
                  <a:lnTo>
                    <a:pt x="8" y="1137"/>
                  </a:lnTo>
                  <a:close/>
                  <a:moveTo>
                    <a:pt x="8" y="1168"/>
                  </a:moveTo>
                  <a:lnTo>
                    <a:pt x="8" y="1183"/>
                  </a:lnTo>
                  <a:lnTo>
                    <a:pt x="0" y="1183"/>
                  </a:lnTo>
                  <a:lnTo>
                    <a:pt x="0" y="1168"/>
                  </a:lnTo>
                  <a:lnTo>
                    <a:pt x="8" y="1168"/>
                  </a:lnTo>
                  <a:close/>
                  <a:moveTo>
                    <a:pt x="8" y="1199"/>
                  </a:moveTo>
                  <a:lnTo>
                    <a:pt x="8" y="1214"/>
                  </a:lnTo>
                  <a:lnTo>
                    <a:pt x="0" y="1214"/>
                  </a:lnTo>
                  <a:lnTo>
                    <a:pt x="0" y="1199"/>
                  </a:lnTo>
                  <a:lnTo>
                    <a:pt x="8" y="1199"/>
                  </a:lnTo>
                  <a:close/>
                  <a:moveTo>
                    <a:pt x="8" y="1229"/>
                  </a:moveTo>
                  <a:lnTo>
                    <a:pt x="8" y="1245"/>
                  </a:lnTo>
                  <a:lnTo>
                    <a:pt x="0" y="1245"/>
                  </a:lnTo>
                  <a:lnTo>
                    <a:pt x="0" y="1229"/>
                  </a:lnTo>
                  <a:lnTo>
                    <a:pt x="8" y="1229"/>
                  </a:lnTo>
                  <a:close/>
                  <a:moveTo>
                    <a:pt x="8" y="1260"/>
                  </a:moveTo>
                  <a:lnTo>
                    <a:pt x="8" y="1275"/>
                  </a:lnTo>
                  <a:lnTo>
                    <a:pt x="0" y="1275"/>
                  </a:lnTo>
                  <a:lnTo>
                    <a:pt x="0" y="1260"/>
                  </a:lnTo>
                  <a:lnTo>
                    <a:pt x="8" y="1260"/>
                  </a:lnTo>
                  <a:close/>
                  <a:moveTo>
                    <a:pt x="8" y="1291"/>
                  </a:moveTo>
                  <a:lnTo>
                    <a:pt x="8" y="1306"/>
                  </a:lnTo>
                  <a:lnTo>
                    <a:pt x="0" y="1306"/>
                  </a:lnTo>
                  <a:lnTo>
                    <a:pt x="0" y="1291"/>
                  </a:lnTo>
                  <a:lnTo>
                    <a:pt x="8" y="1291"/>
                  </a:lnTo>
                  <a:close/>
                  <a:moveTo>
                    <a:pt x="8" y="1321"/>
                  </a:moveTo>
                  <a:lnTo>
                    <a:pt x="8" y="1337"/>
                  </a:lnTo>
                  <a:lnTo>
                    <a:pt x="0" y="1337"/>
                  </a:lnTo>
                  <a:lnTo>
                    <a:pt x="0" y="1321"/>
                  </a:lnTo>
                  <a:lnTo>
                    <a:pt x="8" y="1321"/>
                  </a:lnTo>
                  <a:close/>
                  <a:moveTo>
                    <a:pt x="8" y="1352"/>
                  </a:moveTo>
                  <a:lnTo>
                    <a:pt x="8" y="1367"/>
                  </a:lnTo>
                  <a:lnTo>
                    <a:pt x="0" y="1367"/>
                  </a:lnTo>
                  <a:lnTo>
                    <a:pt x="0" y="1352"/>
                  </a:lnTo>
                  <a:lnTo>
                    <a:pt x="8" y="1352"/>
                  </a:lnTo>
                  <a:close/>
                  <a:moveTo>
                    <a:pt x="8" y="1383"/>
                  </a:moveTo>
                  <a:lnTo>
                    <a:pt x="8" y="1398"/>
                  </a:lnTo>
                  <a:lnTo>
                    <a:pt x="0" y="1398"/>
                  </a:lnTo>
                  <a:lnTo>
                    <a:pt x="0" y="1383"/>
                  </a:lnTo>
                  <a:lnTo>
                    <a:pt x="8" y="1383"/>
                  </a:lnTo>
                  <a:close/>
                  <a:moveTo>
                    <a:pt x="8" y="1414"/>
                  </a:moveTo>
                  <a:lnTo>
                    <a:pt x="8" y="1429"/>
                  </a:lnTo>
                  <a:lnTo>
                    <a:pt x="0" y="1429"/>
                  </a:lnTo>
                  <a:lnTo>
                    <a:pt x="0" y="1414"/>
                  </a:lnTo>
                  <a:lnTo>
                    <a:pt x="8" y="1414"/>
                  </a:lnTo>
                  <a:close/>
                  <a:moveTo>
                    <a:pt x="8" y="1444"/>
                  </a:moveTo>
                  <a:lnTo>
                    <a:pt x="8" y="1460"/>
                  </a:lnTo>
                  <a:lnTo>
                    <a:pt x="0" y="1460"/>
                  </a:lnTo>
                  <a:lnTo>
                    <a:pt x="0" y="1444"/>
                  </a:lnTo>
                  <a:lnTo>
                    <a:pt x="8" y="1444"/>
                  </a:lnTo>
                  <a:close/>
                  <a:moveTo>
                    <a:pt x="8" y="1475"/>
                  </a:moveTo>
                  <a:lnTo>
                    <a:pt x="8" y="1490"/>
                  </a:lnTo>
                  <a:lnTo>
                    <a:pt x="0" y="1490"/>
                  </a:lnTo>
                  <a:lnTo>
                    <a:pt x="0" y="1475"/>
                  </a:lnTo>
                  <a:lnTo>
                    <a:pt x="8" y="1475"/>
                  </a:lnTo>
                  <a:close/>
                  <a:moveTo>
                    <a:pt x="8" y="1506"/>
                  </a:moveTo>
                  <a:lnTo>
                    <a:pt x="8" y="1521"/>
                  </a:lnTo>
                  <a:lnTo>
                    <a:pt x="0" y="1521"/>
                  </a:lnTo>
                  <a:lnTo>
                    <a:pt x="0" y="1506"/>
                  </a:lnTo>
                  <a:lnTo>
                    <a:pt x="8" y="1506"/>
                  </a:lnTo>
                  <a:close/>
                  <a:moveTo>
                    <a:pt x="8" y="1536"/>
                  </a:moveTo>
                  <a:lnTo>
                    <a:pt x="8" y="1552"/>
                  </a:lnTo>
                  <a:lnTo>
                    <a:pt x="0" y="1552"/>
                  </a:lnTo>
                  <a:lnTo>
                    <a:pt x="0" y="1536"/>
                  </a:lnTo>
                  <a:lnTo>
                    <a:pt x="8" y="1536"/>
                  </a:lnTo>
                  <a:close/>
                  <a:moveTo>
                    <a:pt x="8" y="1567"/>
                  </a:moveTo>
                  <a:lnTo>
                    <a:pt x="8" y="1583"/>
                  </a:lnTo>
                  <a:lnTo>
                    <a:pt x="0" y="1583"/>
                  </a:lnTo>
                  <a:lnTo>
                    <a:pt x="0" y="1567"/>
                  </a:lnTo>
                  <a:lnTo>
                    <a:pt x="8" y="1567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7" name="Freeform 289">
              <a:extLst>
                <a:ext uri="{FF2B5EF4-FFF2-40B4-BE49-F238E27FC236}">
                  <a16:creationId xmlns:a16="http://schemas.microsoft.com/office/drawing/2014/main" id="{DFD2B8E4-719A-4450-94CF-7399466F5F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0841" y="1513164"/>
              <a:ext cx="17809" cy="3523868"/>
            </a:xfrm>
            <a:custGeom>
              <a:avLst/>
              <a:gdLst>
                <a:gd name="T0" fmla="*/ 8 w 8"/>
                <a:gd name="T1" fmla="*/ 0 h 1583"/>
                <a:gd name="T2" fmla="*/ 8 w 8"/>
                <a:gd name="T3" fmla="*/ 31 h 1583"/>
                <a:gd name="T4" fmla="*/ 8 w 8"/>
                <a:gd name="T5" fmla="*/ 62 h 1583"/>
                <a:gd name="T6" fmla="*/ 8 w 8"/>
                <a:gd name="T7" fmla="*/ 92 h 1583"/>
                <a:gd name="T8" fmla="*/ 8 w 8"/>
                <a:gd name="T9" fmla="*/ 123 h 1583"/>
                <a:gd name="T10" fmla="*/ 8 w 8"/>
                <a:gd name="T11" fmla="*/ 154 h 1583"/>
                <a:gd name="T12" fmla="*/ 8 w 8"/>
                <a:gd name="T13" fmla="*/ 185 h 1583"/>
                <a:gd name="T14" fmla="*/ 8 w 8"/>
                <a:gd name="T15" fmla="*/ 215 h 1583"/>
                <a:gd name="T16" fmla="*/ 8 w 8"/>
                <a:gd name="T17" fmla="*/ 246 h 1583"/>
                <a:gd name="T18" fmla="*/ 8 w 8"/>
                <a:gd name="T19" fmla="*/ 277 h 1583"/>
                <a:gd name="T20" fmla="*/ 8 w 8"/>
                <a:gd name="T21" fmla="*/ 308 h 1583"/>
                <a:gd name="T22" fmla="*/ 8 w 8"/>
                <a:gd name="T23" fmla="*/ 338 h 1583"/>
                <a:gd name="T24" fmla="*/ 8 w 8"/>
                <a:gd name="T25" fmla="*/ 369 h 1583"/>
                <a:gd name="T26" fmla="*/ 8 w 8"/>
                <a:gd name="T27" fmla="*/ 400 h 1583"/>
                <a:gd name="T28" fmla="*/ 8 w 8"/>
                <a:gd name="T29" fmla="*/ 430 h 1583"/>
                <a:gd name="T30" fmla="*/ 8 w 8"/>
                <a:gd name="T31" fmla="*/ 461 h 1583"/>
                <a:gd name="T32" fmla="*/ 8 w 8"/>
                <a:gd name="T33" fmla="*/ 492 h 1583"/>
                <a:gd name="T34" fmla="*/ 8 w 8"/>
                <a:gd name="T35" fmla="*/ 523 h 1583"/>
                <a:gd name="T36" fmla="*/ 8 w 8"/>
                <a:gd name="T37" fmla="*/ 553 h 1583"/>
                <a:gd name="T38" fmla="*/ 8 w 8"/>
                <a:gd name="T39" fmla="*/ 584 h 1583"/>
                <a:gd name="T40" fmla="*/ 8 w 8"/>
                <a:gd name="T41" fmla="*/ 615 h 1583"/>
                <a:gd name="T42" fmla="*/ 8 w 8"/>
                <a:gd name="T43" fmla="*/ 645 h 1583"/>
                <a:gd name="T44" fmla="*/ 8 w 8"/>
                <a:gd name="T45" fmla="*/ 676 h 1583"/>
                <a:gd name="T46" fmla="*/ 8 w 8"/>
                <a:gd name="T47" fmla="*/ 707 h 1583"/>
                <a:gd name="T48" fmla="*/ 8 w 8"/>
                <a:gd name="T49" fmla="*/ 738 h 1583"/>
                <a:gd name="T50" fmla="*/ 8 w 8"/>
                <a:gd name="T51" fmla="*/ 768 h 1583"/>
                <a:gd name="T52" fmla="*/ 8 w 8"/>
                <a:gd name="T53" fmla="*/ 799 h 1583"/>
                <a:gd name="T54" fmla="*/ 8 w 8"/>
                <a:gd name="T55" fmla="*/ 830 h 1583"/>
                <a:gd name="T56" fmla="*/ 8 w 8"/>
                <a:gd name="T57" fmla="*/ 861 h 1583"/>
                <a:gd name="T58" fmla="*/ 8 w 8"/>
                <a:gd name="T59" fmla="*/ 891 h 1583"/>
                <a:gd name="T60" fmla="*/ 8 w 8"/>
                <a:gd name="T61" fmla="*/ 922 h 1583"/>
                <a:gd name="T62" fmla="*/ 8 w 8"/>
                <a:gd name="T63" fmla="*/ 953 h 1583"/>
                <a:gd name="T64" fmla="*/ 8 w 8"/>
                <a:gd name="T65" fmla="*/ 983 h 1583"/>
                <a:gd name="T66" fmla="*/ 8 w 8"/>
                <a:gd name="T67" fmla="*/ 1014 h 1583"/>
                <a:gd name="T68" fmla="*/ 8 w 8"/>
                <a:gd name="T69" fmla="*/ 1045 h 1583"/>
                <a:gd name="T70" fmla="*/ 8 w 8"/>
                <a:gd name="T71" fmla="*/ 1076 h 1583"/>
                <a:gd name="T72" fmla="*/ 8 w 8"/>
                <a:gd name="T73" fmla="*/ 1106 h 1583"/>
                <a:gd name="T74" fmla="*/ 8 w 8"/>
                <a:gd name="T75" fmla="*/ 1137 h 1583"/>
                <a:gd name="T76" fmla="*/ 8 w 8"/>
                <a:gd name="T77" fmla="*/ 1168 h 1583"/>
                <a:gd name="T78" fmla="*/ 8 w 8"/>
                <a:gd name="T79" fmla="*/ 1199 h 1583"/>
                <a:gd name="T80" fmla="*/ 8 w 8"/>
                <a:gd name="T81" fmla="*/ 1229 h 1583"/>
                <a:gd name="T82" fmla="*/ 8 w 8"/>
                <a:gd name="T83" fmla="*/ 1260 h 1583"/>
                <a:gd name="T84" fmla="*/ 8 w 8"/>
                <a:gd name="T85" fmla="*/ 1291 h 1583"/>
                <a:gd name="T86" fmla="*/ 8 w 8"/>
                <a:gd name="T87" fmla="*/ 1321 h 1583"/>
                <a:gd name="T88" fmla="*/ 8 w 8"/>
                <a:gd name="T89" fmla="*/ 1352 h 1583"/>
                <a:gd name="T90" fmla="*/ 8 w 8"/>
                <a:gd name="T91" fmla="*/ 1383 h 1583"/>
                <a:gd name="T92" fmla="*/ 8 w 8"/>
                <a:gd name="T93" fmla="*/ 1414 h 1583"/>
                <a:gd name="T94" fmla="*/ 8 w 8"/>
                <a:gd name="T95" fmla="*/ 1444 h 1583"/>
                <a:gd name="T96" fmla="*/ 8 w 8"/>
                <a:gd name="T97" fmla="*/ 1475 h 1583"/>
                <a:gd name="T98" fmla="*/ 8 w 8"/>
                <a:gd name="T99" fmla="*/ 1506 h 1583"/>
                <a:gd name="T100" fmla="*/ 8 w 8"/>
                <a:gd name="T101" fmla="*/ 1536 h 1583"/>
                <a:gd name="T102" fmla="*/ 8 w 8"/>
                <a:gd name="T103" fmla="*/ 1567 h 1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" h="1583">
                  <a:moveTo>
                    <a:pt x="8" y="0"/>
                  </a:moveTo>
                  <a:lnTo>
                    <a:pt x="8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8" y="31"/>
                  </a:moveTo>
                  <a:lnTo>
                    <a:pt x="8" y="46"/>
                  </a:lnTo>
                  <a:lnTo>
                    <a:pt x="0" y="46"/>
                  </a:lnTo>
                  <a:lnTo>
                    <a:pt x="0" y="31"/>
                  </a:lnTo>
                  <a:lnTo>
                    <a:pt x="8" y="31"/>
                  </a:lnTo>
                  <a:close/>
                  <a:moveTo>
                    <a:pt x="8" y="62"/>
                  </a:moveTo>
                  <a:lnTo>
                    <a:pt x="8" y="77"/>
                  </a:lnTo>
                  <a:lnTo>
                    <a:pt x="0" y="77"/>
                  </a:lnTo>
                  <a:lnTo>
                    <a:pt x="0" y="62"/>
                  </a:lnTo>
                  <a:lnTo>
                    <a:pt x="8" y="62"/>
                  </a:lnTo>
                  <a:close/>
                  <a:moveTo>
                    <a:pt x="8" y="92"/>
                  </a:moveTo>
                  <a:lnTo>
                    <a:pt x="8" y="108"/>
                  </a:lnTo>
                  <a:lnTo>
                    <a:pt x="0" y="108"/>
                  </a:lnTo>
                  <a:lnTo>
                    <a:pt x="0" y="92"/>
                  </a:lnTo>
                  <a:lnTo>
                    <a:pt x="8" y="92"/>
                  </a:lnTo>
                  <a:close/>
                  <a:moveTo>
                    <a:pt x="8" y="123"/>
                  </a:moveTo>
                  <a:lnTo>
                    <a:pt x="8" y="139"/>
                  </a:lnTo>
                  <a:lnTo>
                    <a:pt x="0" y="139"/>
                  </a:lnTo>
                  <a:lnTo>
                    <a:pt x="0" y="123"/>
                  </a:lnTo>
                  <a:lnTo>
                    <a:pt x="8" y="123"/>
                  </a:lnTo>
                  <a:close/>
                  <a:moveTo>
                    <a:pt x="8" y="154"/>
                  </a:moveTo>
                  <a:lnTo>
                    <a:pt x="8" y="169"/>
                  </a:lnTo>
                  <a:lnTo>
                    <a:pt x="0" y="169"/>
                  </a:lnTo>
                  <a:lnTo>
                    <a:pt x="0" y="154"/>
                  </a:lnTo>
                  <a:lnTo>
                    <a:pt x="8" y="154"/>
                  </a:lnTo>
                  <a:close/>
                  <a:moveTo>
                    <a:pt x="8" y="185"/>
                  </a:moveTo>
                  <a:lnTo>
                    <a:pt x="8" y="200"/>
                  </a:lnTo>
                  <a:lnTo>
                    <a:pt x="0" y="200"/>
                  </a:lnTo>
                  <a:lnTo>
                    <a:pt x="0" y="185"/>
                  </a:lnTo>
                  <a:lnTo>
                    <a:pt x="8" y="185"/>
                  </a:lnTo>
                  <a:close/>
                  <a:moveTo>
                    <a:pt x="8" y="215"/>
                  </a:moveTo>
                  <a:lnTo>
                    <a:pt x="8" y="231"/>
                  </a:lnTo>
                  <a:lnTo>
                    <a:pt x="0" y="231"/>
                  </a:lnTo>
                  <a:lnTo>
                    <a:pt x="0" y="215"/>
                  </a:lnTo>
                  <a:lnTo>
                    <a:pt x="8" y="215"/>
                  </a:lnTo>
                  <a:close/>
                  <a:moveTo>
                    <a:pt x="8" y="246"/>
                  </a:moveTo>
                  <a:lnTo>
                    <a:pt x="8" y="261"/>
                  </a:lnTo>
                  <a:lnTo>
                    <a:pt x="0" y="261"/>
                  </a:lnTo>
                  <a:lnTo>
                    <a:pt x="0" y="246"/>
                  </a:lnTo>
                  <a:lnTo>
                    <a:pt x="8" y="246"/>
                  </a:lnTo>
                  <a:close/>
                  <a:moveTo>
                    <a:pt x="8" y="277"/>
                  </a:moveTo>
                  <a:lnTo>
                    <a:pt x="8" y="292"/>
                  </a:lnTo>
                  <a:lnTo>
                    <a:pt x="0" y="292"/>
                  </a:lnTo>
                  <a:lnTo>
                    <a:pt x="0" y="277"/>
                  </a:lnTo>
                  <a:lnTo>
                    <a:pt x="8" y="277"/>
                  </a:lnTo>
                  <a:close/>
                  <a:moveTo>
                    <a:pt x="8" y="308"/>
                  </a:moveTo>
                  <a:lnTo>
                    <a:pt x="8" y="323"/>
                  </a:lnTo>
                  <a:lnTo>
                    <a:pt x="0" y="323"/>
                  </a:lnTo>
                  <a:lnTo>
                    <a:pt x="0" y="308"/>
                  </a:lnTo>
                  <a:lnTo>
                    <a:pt x="8" y="308"/>
                  </a:lnTo>
                  <a:close/>
                  <a:moveTo>
                    <a:pt x="8" y="338"/>
                  </a:moveTo>
                  <a:lnTo>
                    <a:pt x="8" y="354"/>
                  </a:lnTo>
                  <a:lnTo>
                    <a:pt x="0" y="354"/>
                  </a:lnTo>
                  <a:lnTo>
                    <a:pt x="0" y="338"/>
                  </a:lnTo>
                  <a:lnTo>
                    <a:pt x="8" y="338"/>
                  </a:lnTo>
                  <a:close/>
                  <a:moveTo>
                    <a:pt x="8" y="369"/>
                  </a:moveTo>
                  <a:lnTo>
                    <a:pt x="8" y="384"/>
                  </a:lnTo>
                  <a:lnTo>
                    <a:pt x="0" y="384"/>
                  </a:lnTo>
                  <a:lnTo>
                    <a:pt x="0" y="369"/>
                  </a:lnTo>
                  <a:lnTo>
                    <a:pt x="8" y="369"/>
                  </a:lnTo>
                  <a:close/>
                  <a:moveTo>
                    <a:pt x="8" y="400"/>
                  </a:moveTo>
                  <a:lnTo>
                    <a:pt x="8" y="415"/>
                  </a:lnTo>
                  <a:lnTo>
                    <a:pt x="0" y="415"/>
                  </a:lnTo>
                  <a:lnTo>
                    <a:pt x="0" y="400"/>
                  </a:lnTo>
                  <a:lnTo>
                    <a:pt x="8" y="400"/>
                  </a:lnTo>
                  <a:close/>
                  <a:moveTo>
                    <a:pt x="8" y="430"/>
                  </a:moveTo>
                  <a:lnTo>
                    <a:pt x="8" y="446"/>
                  </a:lnTo>
                  <a:lnTo>
                    <a:pt x="0" y="446"/>
                  </a:lnTo>
                  <a:lnTo>
                    <a:pt x="0" y="430"/>
                  </a:lnTo>
                  <a:lnTo>
                    <a:pt x="8" y="430"/>
                  </a:lnTo>
                  <a:close/>
                  <a:moveTo>
                    <a:pt x="8" y="461"/>
                  </a:moveTo>
                  <a:lnTo>
                    <a:pt x="8" y="476"/>
                  </a:lnTo>
                  <a:lnTo>
                    <a:pt x="0" y="476"/>
                  </a:lnTo>
                  <a:lnTo>
                    <a:pt x="0" y="461"/>
                  </a:lnTo>
                  <a:lnTo>
                    <a:pt x="8" y="461"/>
                  </a:lnTo>
                  <a:close/>
                  <a:moveTo>
                    <a:pt x="8" y="492"/>
                  </a:moveTo>
                  <a:lnTo>
                    <a:pt x="8" y="507"/>
                  </a:lnTo>
                  <a:lnTo>
                    <a:pt x="0" y="507"/>
                  </a:lnTo>
                  <a:lnTo>
                    <a:pt x="0" y="492"/>
                  </a:lnTo>
                  <a:lnTo>
                    <a:pt x="8" y="492"/>
                  </a:lnTo>
                  <a:close/>
                  <a:moveTo>
                    <a:pt x="8" y="523"/>
                  </a:moveTo>
                  <a:lnTo>
                    <a:pt x="8" y="538"/>
                  </a:lnTo>
                  <a:lnTo>
                    <a:pt x="0" y="538"/>
                  </a:lnTo>
                  <a:lnTo>
                    <a:pt x="0" y="523"/>
                  </a:lnTo>
                  <a:lnTo>
                    <a:pt x="8" y="523"/>
                  </a:lnTo>
                  <a:close/>
                  <a:moveTo>
                    <a:pt x="8" y="553"/>
                  </a:moveTo>
                  <a:lnTo>
                    <a:pt x="8" y="569"/>
                  </a:lnTo>
                  <a:lnTo>
                    <a:pt x="0" y="569"/>
                  </a:lnTo>
                  <a:lnTo>
                    <a:pt x="0" y="553"/>
                  </a:lnTo>
                  <a:lnTo>
                    <a:pt x="8" y="553"/>
                  </a:lnTo>
                  <a:close/>
                  <a:moveTo>
                    <a:pt x="8" y="584"/>
                  </a:moveTo>
                  <a:lnTo>
                    <a:pt x="8" y="599"/>
                  </a:lnTo>
                  <a:lnTo>
                    <a:pt x="0" y="599"/>
                  </a:lnTo>
                  <a:lnTo>
                    <a:pt x="0" y="584"/>
                  </a:lnTo>
                  <a:lnTo>
                    <a:pt x="8" y="584"/>
                  </a:lnTo>
                  <a:close/>
                  <a:moveTo>
                    <a:pt x="8" y="615"/>
                  </a:moveTo>
                  <a:lnTo>
                    <a:pt x="8" y="630"/>
                  </a:lnTo>
                  <a:lnTo>
                    <a:pt x="0" y="630"/>
                  </a:lnTo>
                  <a:lnTo>
                    <a:pt x="0" y="615"/>
                  </a:lnTo>
                  <a:lnTo>
                    <a:pt x="8" y="615"/>
                  </a:lnTo>
                  <a:close/>
                  <a:moveTo>
                    <a:pt x="8" y="645"/>
                  </a:moveTo>
                  <a:lnTo>
                    <a:pt x="8" y="661"/>
                  </a:lnTo>
                  <a:lnTo>
                    <a:pt x="0" y="661"/>
                  </a:lnTo>
                  <a:lnTo>
                    <a:pt x="0" y="645"/>
                  </a:lnTo>
                  <a:lnTo>
                    <a:pt x="8" y="645"/>
                  </a:lnTo>
                  <a:close/>
                  <a:moveTo>
                    <a:pt x="8" y="676"/>
                  </a:moveTo>
                  <a:lnTo>
                    <a:pt x="8" y="692"/>
                  </a:lnTo>
                  <a:lnTo>
                    <a:pt x="0" y="692"/>
                  </a:lnTo>
                  <a:lnTo>
                    <a:pt x="0" y="676"/>
                  </a:lnTo>
                  <a:lnTo>
                    <a:pt x="8" y="676"/>
                  </a:lnTo>
                  <a:close/>
                  <a:moveTo>
                    <a:pt x="8" y="707"/>
                  </a:moveTo>
                  <a:lnTo>
                    <a:pt x="8" y="722"/>
                  </a:lnTo>
                  <a:lnTo>
                    <a:pt x="0" y="722"/>
                  </a:lnTo>
                  <a:lnTo>
                    <a:pt x="0" y="707"/>
                  </a:lnTo>
                  <a:lnTo>
                    <a:pt x="8" y="707"/>
                  </a:lnTo>
                  <a:close/>
                  <a:moveTo>
                    <a:pt x="8" y="738"/>
                  </a:moveTo>
                  <a:lnTo>
                    <a:pt x="8" y="753"/>
                  </a:lnTo>
                  <a:lnTo>
                    <a:pt x="0" y="753"/>
                  </a:lnTo>
                  <a:lnTo>
                    <a:pt x="0" y="738"/>
                  </a:lnTo>
                  <a:lnTo>
                    <a:pt x="8" y="738"/>
                  </a:lnTo>
                  <a:close/>
                  <a:moveTo>
                    <a:pt x="8" y="768"/>
                  </a:moveTo>
                  <a:lnTo>
                    <a:pt x="8" y="784"/>
                  </a:lnTo>
                  <a:lnTo>
                    <a:pt x="0" y="784"/>
                  </a:lnTo>
                  <a:lnTo>
                    <a:pt x="0" y="768"/>
                  </a:lnTo>
                  <a:lnTo>
                    <a:pt x="8" y="768"/>
                  </a:lnTo>
                  <a:close/>
                  <a:moveTo>
                    <a:pt x="8" y="799"/>
                  </a:moveTo>
                  <a:lnTo>
                    <a:pt x="8" y="814"/>
                  </a:lnTo>
                  <a:lnTo>
                    <a:pt x="0" y="814"/>
                  </a:lnTo>
                  <a:lnTo>
                    <a:pt x="0" y="799"/>
                  </a:lnTo>
                  <a:lnTo>
                    <a:pt x="8" y="799"/>
                  </a:lnTo>
                  <a:close/>
                  <a:moveTo>
                    <a:pt x="8" y="830"/>
                  </a:moveTo>
                  <a:lnTo>
                    <a:pt x="8" y="845"/>
                  </a:lnTo>
                  <a:lnTo>
                    <a:pt x="0" y="845"/>
                  </a:lnTo>
                  <a:lnTo>
                    <a:pt x="0" y="830"/>
                  </a:lnTo>
                  <a:lnTo>
                    <a:pt x="8" y="830"/>
                  </a:lnTo>
                  <a:close/>
                  <a:moveTo>
                    <a:pt x="8" y="861"/>
                  </a:moveTo>
                  <a:lnTo>
                    <a:pt x="8" y="876"/>
                  </a:lnTo>
                  <a:lnTo>
                    <a:pt x="0" y="876"/>
                  </a:lnTo>
                  <a:lnTo>
                    <a:pt x="0" y="861"/>
                  </a:lnTo>
                  <a:lnTo>
                    <a:pt x="8" y="861"/>
                  </a:lnTo>
                  <a:close/>
                  <a:moveTo>
                    <a:pt x="8" y="891"/>
                  </a:moveTo>
                  <a:lnTo>
                    <a:pt x="8" y="907"/>
                  </a:lnTo>
                  <a:lnTo>
                    <a:pt x="0" y="907"/>
                  </a:lnTo>
                  <a:lnTo>
                    <a:pt x="0" y="891"/>
                  </a:lnTo>
                  <a:lnTo>
                    <a:pt x="8" y="891"/>
                  </a:lnTo>
                  <a:close/>
                  <a:moveTo>
                    <a:pt x="8" y="922"/>
                  </a:moveTo>
                  <a:lnTo>
                    <a:pt x="8" y="937"/>
                  </a:lnTo>
                  <a:lnTo>
                    <a:pt x="0" y="937"/>
                  </a:lnTo>
                  <a:lnTo>
                    <a:pt x="0" y="922"/>
                  </a:lnTo>
                  <a:lnTo>
                    <a:pt x="8" y="922"/>
                  </a:lnTo>
                  <a:close/>
                  <a:moveTo>
                    <a:pt x="8" y="953"/>
                  </a:moveTo>
                  <a:lnTo>
                    <a:pt x="8" y="968"/>
                  </a:lnTo>
                  <a:lnTo>
                    <a:pt x="0" y="968"/>
                  </a:lnTo>
                  <a:lnTo>
                    <a:pt x="0" y="953"/>
                  </a:lnTo>
                  <a:lnTo>
                    <a:pt x="8" y="953"/>
                  </a:lnTo>
                  <a:close/>
                  <a:moveTo>
                    <a:pt x="8" y="983"/>
                  </a:moveTo>
                  <a:lnTo>
                    <a:pt x="8" y="999"/>
                  </a:lnTo>
                  <a:lnTo>
                    <a:pt x="0" y="999"/>
                  </a:lnTo>
                  <a:lnTo>
                    <a:pt x="0" y="983"/>
                  </a:lnTo>
                  <a:lnTo>
                    <a:pt x="8" y="983"/>
                  </a:lnTo>
                  <a:close/>
                  <a:moveTo>
                    <a:pt x="8" y="1014"/>
                  </a:moveTo>
                  <a:lnTo>
                    <a:pt x="8" y="1030"/>
                  </a:lnTo>
                  <a:lnTo>
                    <a:pt x="0" y="1030"/>
                  </a:lnTo>
                  <a:lnTo>
                    <a:pt x="0" y="1014"/>
                  </a:lnTo>
                  <a:lnTo>
                    <a:pt x="8" y="1014"/>
                  </a:lnTo>
                  <a:close/>
                  <a:moveTo>
                    <a:pt x="8" y="1045"/>
                  </a:moveTo>
                  <a:lnTo>
                    <a:pt x="8" y="1060"/>
                  </a:lnTo>
                  <a:lnTo>
                    <a:pt x="0" y="1060"/>
                  </a:lnTo>
                  <a:lnTo>
                    <a:pt x="0" y="1045"/>
                  </a:lnTo>
                  <a:lnTo>
                    <a:pt x="8" y="1045"/>
                  </a:lnTo>
                  <a:close/>
                  <a:moveTo>
                    <a:pt x="8" y="1076"/>
                  </a:moveTo>
                  <a:lnTo>
                    <a:pt x="8" y="1091"/>
                  </a:lnTo>
                  <a:lnTo>
                    <a:pt x="0" y="1091"/>
                  </a:lnTo>
                  <a:lnTo>
                    <a:pt x="0" y="1076"/>
                  </a:lnTo>
                  <a:lnTo>
                    <a:pt x="8" y="1076"/>
                  </a:lnTo>
                  <a:close/>
                  <a:moveTo>
                    <a:pt x="8" y="1106"/>
                  </a:moveTo>
                  <a:lnTo>
                    <a:pt x="8" y="1122"/>
                  </a:lnTo>
                  <a:lnTo>
                    <a:pt x="0" y="1122"/>
                  </a:lnTo>
                  <a:lnTo>
                    <a:pt x="0" y="1106"/>
                  </a:lnTo>
                  <a:lnTo>
                    <a:pt x="8" y="1106"/>
                  </a:lnTo>
                  <a:close/>
                  <a:moveTo>
                    <a:pt x="8" y="1137"/>
                  </a:moveTo>
                  <a:lnTo>
                    <a:pt x="8" y="1152"/>
                  </a:lnTo>
                  <a:lnTo>
                    <a:pt x="0" y="1152"/>
                  </a:lnTo>
                  <a:lnTo>
                    <a:pt x="0" y="1137"/>
                  </a:lnTo>
                  <a:lnTo>
                    <a:pt x="8" y="1137"/>
                  </a:lnTo>
                  <a:close/>
                  <a:moveTo>
                    <a:pt x="8" y="1168"/>
                  </a:moveTo>
                  <a:lnTo>
                    <a:pt x="8" y="1183"/>
                  </a:lnTo>
                  <a:lnTo>
                    <a:pt x="0" y="1183"/>
                  </a:lnTo>
                  <a:lnTo>
                    <a:pt x="0" y="1168"/>
                  </a:lnTo>
                  <a:lnTo>
                    <a:pt x="8" y="1168"/>
                  </a:lnTo>
                  <a:close/>
                  <a:moveTo>
                    <a:pt x="8" y="1199"/>
                  </a:moveTo>
                  <a:lnTo>
                    <a:pt x="8" y="1214"/>
                  </a:lnTo>
                  <a:lnTo>
                    <a:pt x="0" y="1214"/>
                  </a:lnTo>
                  <a:lnTo>
                    <a:pt x="0" y="1199"/>
                  </a:lnTo>
                  <a:lnTo>
                    <a:pt x="8" y="1199"/>
                  </a:lnTo>
                  <a:close/>
                  <a:moveTo>
                    <a:pt x="8" y="1229"/>
                  </a:moveTo>
                  <a:lnTo>
                    <a:pt x="8" y="1245"/>
                  </a:lnTo>
                  <a:lnTo>
                    <a:pt x="0" y="1245"/>
                  </a:lnTo>
                  <a:lnTo>
                    <a:pt x="0" y="1229"/>
                  </a:lnTo>
                  <a:lnTo>
                    <a:pt x="8" y="1229"/>
                  </a:lnTo>
                  <a:close/>
                  <a:moveTo>
                    <a:pt x="8" y="1260"/>
                  </a:moveTo>
                  <a:lnTo>
                    <a:pt x="8" y="1275"/>
                  </a:lnTo>
                  <a:lnTo>
                    <a:pt x="0" y="1275"/>
                  </a:lnTo>
                  <a:lnTo>
                    <a:pt x="0" y="1260"/>
                  </a:lnTo>
                  <a:lnTo>
                    <a:pt x="8" y="1260"/>
                  </a:lnTo>
                  <a:close/>
                  <a:moveTo>
                    <a:pt x="8" y="1291"/>
                  </a:moveTo>
                  <a:lnTo>
                    <a:pt x="8" y="1306"/>
                  </a:lnTo>
                  <a:lnTo>
                    <a:pt x="0" y="1306"/>
                  </a:lnTo>
                  <a:lnTo>
                    <a:pt x="0" y="1291"/>
                  </a:lnTo>
                  <a:lnTo>
                    <a:pt x="8" y="1291"/>
                  </a:lnTo>
                  <a:close/>
                  <a:moveTo>
                    <a:pt x="8" y="1321"/>
                  </a:moveTo>
                  <a:lnTo>
                    <a:pt x="8" y="1337"/>
                  </a:lnTo>
                  <a:lnTo>
                    <a:pt x="0" y="1337"/>
                  </a:lnTo>
                  <a:lnTo>
                    <a:pt x="0" y="1321"/>
                  </a:lnTo>
                  <a:lnTo>
                    <a:pt x="8" y="1321"/>
                  </a:lnTo>
                  <a:close/>
                  <a:moveTo>
                    <a:pt x="8" y="1352"/>
                  </a:moveTo>
                  <a:lnTo>
                    <a:pt x="8" y="1367"/>
                  </a:lnTo>
                  <a:lnTo>
                    <a:pt x="0" y="1367"/>
                  </a:lnTo>
                  <a:lnTo>
                    <a:pt x="0" y="1352"/>
                  </a:lnTo>
                  <a:lnTo>
                    <a:pt x="8" y="1352"/>
                  </a:lnTo>
                  <a:close/>
                  <a:moveTo>
                    <a:pt x="8" y="1383"/>
                  </a:moveTo>
                  <a:lnTo>
                    <a:pt x="8" y="1398"/>
                  </a:lnTo>
                  <a:lnTo>
                    <a:pt x="0" y="1398"/>
                  </a:lnTo>
                  <a:lnTo>
                    <a:pt x="0" y="1383"/>
                  </a:lnTo>
                  <a:lnTo>
                    <a:pt x="8" y="1383"/>
                  </a:lnTo>
                  <a:close/>
                  <a:moveTo>
                    <a:pt x="8" y="1414"/>
                  </a:moveTo>
                  <a:lnTo>
                    <a:pt x="8" y="1429"/>
                  </a:lnTo>
                  <a:lnTo>
                    <a:pt x="0" y="1429"/>
                  </a:lnTo>
                  <a:lnTo>
                    <a:pt x="0" y="1414"/>
                  </a:lnTo>
                  <a:lnTo>
                    <a:pt x="8" y="1414"/>
                  </a:lnTo>
                  <a:close/>
                  <a:moveTo>
                    <a:pt x="8" y="1444"/>
                  </a:moveTo>
                  <a:lnTo>
                    <a:pt x="8" y="1460"/>
                  </a:lnTo>
                  <a:lnTo>
                    <a:pt x="0" y="1460"/>
                  </a:lnTo>
                  <a:lnTo>
                    <a:pt x="0" y="1444"/>
                  </a:lnTo>
                  <a:lnTo>
                    <a:pt x="8" y="1444"/>
                  </a:lnTo>
                  <a:close/>
                  <a:moveTo>
                    <a:pt x="8" y="1475"/>
                  </a:moveTo>
                  <a:lnTo>
                    <a:pt x="8" y="1490"/>
                  </a:lnTo>
                  <a:lnTo>
                    <a:pt x="0" y="1490"/>
                  </a:lnTo>
                  <a:lnTo>
                    <a:pt x="0" y="1475"/>
                  </a:lnTo>
                  <a:lnTo>
                    <a:pt x="8" y="1475"/>
                  </a:lnTo>
                  <a:close/>
                  <a:moveTo>
                    <a:pt x="8" y="1506"/>
                  </a:moveTo>
                  <a:lnTo>
                    <a:pt x="8" y="1521"/>
                  </a:lnTo>
                  <a:lnTo>
                    <a:pt x="0" y="1521"/>
                  </a:lnTo>
                  <a:lnTo>
                    <a:pt x="0" y="1506"/>
                  </a:lnTo>
                  <a:lnTo>
                    <a:pt x="8" y="1506"/>
                  </a:lnTo>
                  <a:close/>
                  <a:moveTo>
                    <a:pt x="8" y="1536"/>
                  </a:moveTo>
                  <a:lnTo>
                    <a:pt x="8" y="1552"/>
                  </a:lnTo>
                  <a:lnTo>
                    <a:pt x="0" y="1552"/>
                  </a:lnTo>
                  <a:lnTo>
                    <a:pt x="0" y="1536"/>
                  </a:lnTo>
                  <a:lnTo>
                    <a:pt x="8" y="1536"/>
                  </a:lnTo>
                  <a:close/>
                  <a:moveTo>
                    <a:pt x="8" y="1567"/>
                  </a:moveTo>
                  <a:lnTo>
                    <a:pt x="8" y="1583"/>
                  </a:lnTo>
                  <a:lnTo>
                    <a:pt x="0" y="1583"/>
                  </a:lnTo>
                  <a:lnTo>
                    <a:pt x="0" y="1567"/>
                  </a:lnTo>
                  <a:lnTo>
                    <a:pt x="8" y="1567"/>
                  </a:lnTo>
                  <a:close/>
                </a:path>
              </a:pathLst>
            </a:custGeom>
            <a:solidFill>
              <a:srgbClr val="00CC00"/>
            </a:solidFill>
            <a:ln w="1588" cap="flat">
              <a:solidFill>
                <a:srgbClr val="00CC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8" name="Freeform 290">
              <a:extLst>
                <a:ext uri="{FF2B5EF4-FFF2-40B4-BE49-F238E27FC236}">
                  <a16:creationId xmlns:a16="http://schemas.microsoft.com/office/drawing/2014/main" id="{42E1AB71-FC76-4A0D-9A42-70CB136F1B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4396" y="1513164"/>
              <a:ext cx="17809" cy="3523868"/>
            </a:xfrm>
            <a:custGeom>
              <a:avLst/>
              <a:gdLst>
                <a:gd name="T0" fmla="*/ 8 w 8"/>
                <a:gd name="T1" fmla="*/ 0 h 1583"/>
                <a:gd name="T2" fmla="*/ 8 w 8"/>
                <a:gd name="T3" fmla="*/ 31 h 1583"/>
                <a:gd name="T4" fmla="*/ 8 w 8"/>
                <a:gd name="T5" fmla="*/ 62 h 1583"/>
                <a:gd name="T6" fmla="*/ 8 w 8"/>
                <a:gd name="T7" fmla="*/ 92 h 1583"/>
                <a:gd name="T8" fmla="*/ 8 w 8"/>
                <a:gd name="T9" fmla="*/ 123 h 1583"/>
                <a:gd name="T10" fmla="*/ 8 w 8"/>
                <a:gd name="T11" fmla="*/ 154 h 1583"/>
                <a:gd name="T12" fmla="*/ 8 w 8"/>
                <a:gd name="T13" fmla="*/ 185 h 1583"/>
                <a:gd name="T14" fmla="*/ 8 w 8"/>
                <a:gd name="T15" fmla="*/ 215 h 1583"/>
                <a:gd name="T16" fmla="*/ 8 w 8"/>
                <a:gd name="T17" fmla="*/ 246 h 1583"/>
                <a:gd name="T18" fmla="*/ 8 w 8"/>
                <a:gd name="T19" fmla="*/ 277 h 1583"/>
                <a:gd name="T20" fmla="*/ 8 w 8"/>
                <a:gd name="T21" fmla="*/ 308 h 1583"/>
                <a:gd name="T22" fmla="*/ 8 w 8"/>
                <a:gd name="T23" fmla="*/ 338 h 1583"/>
                <a:gd name="T24" fmla="*/ 8 w 8"/>
                <a:gd name="T25" fmla="*/ 369 h 1583"/>
                <a:gd name="T26" fmla="*/ 8 w 8"/>
                <a:gd name="T27" fmla="*/ 400 h 1583"/>
                <a:gd name="T28" fmla="*/ 8 w 8"/>
                <a:gd name="T29" fmla="*/ 430 h 1583"/>
                <a:gd name="T30" fmla="*/ 8 w 8"/>
                <a:gd name="T31" fmla="*/ 461 h 1583"/>
                <a:gd name="T32" fmla="*/ 8 w 8"/>
                <a:gd name="T33" fmla="*/ 492 h 1583"/>
                <a:gd name="T34" fmla="*/ 8 w 8"/>
                <a:gd name="T35" fmla="*/ 523 h 1583"/>
                <a:gd name="T36" fmla="*/ 8 w 8"/>
                <a:gd name="T37" fmla="*/ 553 h 1583"/>
                <a:gd name="T38" fmla="*/ 8 w 8"/>
                <a:gd name="T39" fmla="*/ 584 h 1583"/>
                <a:gd name="T40" fmla="*/ 8 w 8"/>
                <a:gd name="T41" fmla="*/ 615 h 1583"/>
                <a:gd name="T42" fmla="*/ 8 w 8"/>
                <a:gd name="T43" fmla="*/ 645 h 1583"/>
                <a:gd name="T44" fmla="*/ 8 w 8"/>
                <a:gd name="T45" fmla="*/ 676 h 1583"/>
                <a:gd name="T46" fmla="*/ 8 w 8"/>
                <a:gd name="T47" fmla="*/ 707 h 1583"/>
                <a:gd name="T48" fmla="*/ 8 w 8"/>
                <a:gd name="T49" fmla="*/ 738 h 1583"/>
                <a:gd name="T50" fmla="*/ 8 w 8"/>
                <a:gd name="T51" fmla="*/ 768 h 1583"/>
                <a:gd name="T52" fmla="*/ 8 w 8"/>
                <a:gd name="T53" fmla="*/ 799 h 1583"/>
                <a:gd name="T54" fmla="*/ 8 w 8"/>
                <a:gd name="T55" fmla="*/ 830 h 1583"/>
                <a:gd name="T56" fmla="*/ 8 w 8"/>
                <a:gd name="T57" fmla="*/ 861 h 1583"/>
                <a:gd name="T58" fmla="*/ 8 w 8"/>
                <a:gd name="T59" fmla="*/ 891 h 1583"/>
                <a:gd name="T60" fmla="*/ 8 w 8"/>
                <a:gd name="T61" fmla="*/ 922 h 1583"/>
                <a:gd name="T62" fmla="*/ 8 w 8"/>
                <a:gd name="T63" fmla="*/ 953 h 1583"/>
                <a:gd name="T64" fmla="*/ 8 w 8"/>
                <a:gd name="T65" fmla="*/ 983 h 1583"/>
                <a:gd name="T66" fmla="*/ 8 w 8"/>
                <a:gd name="T67" fmla="*/ 1014 h 1583"/>
                <a:gd name="T68" fmla="*/ 8 w 8"/>
                <a:gd name="T69" fmla="*/ 1045 h 1583"/>
                <a:gd name="T70" fmla="*/ 8 w 8"/>
                <a:gd name="T71" fmla="*/ 1076 h 1583"/>
                <a:gd name="T72" fmla="*/ 8 w 8"/>
                <a:gd name="T73" fmla="*/ 1106 h 1583"/>
                <a:gd name="T74" fmla="*/ 8 w 8"/>
                <a:gd name="T75" fmla="*/ 1137 h 1583"/>
                <a:gd name="T76" fmla="*/ 8 w 8"/>
                <a:gd name="T77" fmla="*/ 1168 h 1583"/>
                <a:gd name="T78" fmla="*/ 8 w 8"/>
                <a:gd name="T79" fmla="*/ 1199 h 1583"/>
                <a:gd name="T80" fmla="*/ 8 w 8"/>
                <a:gd name="T81" fmla="*/ 1229 h 1583"/>
                <a:gd name="T82" fmla="*/ 8 w 8"/>
                <a:gd name="T83" fmla="*/ 1260 h 1583"/>
                <a:gd name="T84" fmla="*/ 8 w 8"/>
                <a:gd name="T85" fmla="*/ 1291 h 1583"/>
                <a:gd name="T86" fmla="*/ 8 w 8"/>
                <a:gd name="T87" fmla="*/ 1321 h 1583"/>
                <a:gd name="T88" fmla="*/ 8 w 8"/>
                <a:gd name="T89" fmla="*/ 1352 h 1583"/>
                <a:gd name="T90" fmla="*/ 8 w 8"/>
                <a:gd name="T91" fmla="*/ 1383 h 1583"/>
                <a:gd name="T92" fmla="*/ 8 w 8"/>
                <a:gd name="T93" fmla="*/ 1414 h 1583"/>
                <a:gd name="T94" fmla="*/ 8 w 8"/>
                <a:gd name="T95" fmla="*/ 1444 h 1583"/>
                <a:gd name="T96" fmla="*/ 8 w 8"/>
                <a:gd name="T97" fmla="*/ 1475 h 1583"/>
                <a:gd name="T98" fmla="*/ 8 w 8"/>
                <a:gd name="T99" fmla="*/ 1506 h 1583"/>
                <a:gd name="T100" fmla="*/ 8 w 8"/>
                <a:gd name="T101" fmla="*/ 1536 h 1583"/>
                <a:gd name="T102" fmla="*/ 8 w 8"/>
                <a:gd name="T103" fmla="*/ 1567 h 1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" h="1583">
                  <a:moveTo>
                    <a:pt x="8" y="0"/>
                  </a:moveTo>
                  <a:lnTo>
                    <a:pt x="8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8" y="31"/>
                  </a:moveTo>
                  <a:lnTo>
                    <a:pt x="8" y="46"/>
                  </a:lnTo>
                  <a:lnTo>
                    <a:pt x="0" y="46"/>
                  </a:lnTo>
                  <a:lnTo>
                    <a:pt x="0" y="31"/>
                  </a:lnTo>
                  <a:lnTo>
                    <a:pt x="8" y="31"/>
                  </a:lnTo>
                  <a:close/>
                  <a:moveTo>
                    <a:pt x="8" y="62"/>
                  </a:moveTo>
                  <a:lnTo>
                    <a:pt x="8" y="77"/>
                  </a:lnTo>
                  <a:lnTo>
                    <a:pt x="0" y="77"/>
                  </a:lnTo>
                  <a:lnTo>
                    <a:pt x="0" y="62"/>
                  </a:lnTo>
                  <a:lnTo>
                    <a:pt x="8" y="62"/>
                  </a:lnTo>
                  <a:close/>
                  <a:moveTo>
                    <a:pt x="8" y="92"/>
                  </a:moveTo>
                  <a:lnTo>
                    <a:pt x="8" y="108"/>
                  </a:lnTo>
                  <a:lnTo>
                    <a:pt x="0" y="108"/>
                  </a:lnTo>
                  <a:lnTo>
                    <a:pt x="0" y="92"/>
                  </a:lnTo>
                  <a:lnTo>
                    <a:pt x="8" y="92"/>
                  </a:lnTo>
                  <a:close/>
                  <a:moveTo>
                    <a:pt x="8" y="123"/>
                  </a:moveTo>
                  <a:lnTo>
                    <a:pt x="8" y="139"/>
                  </a:lnTo>
                  <a:lnTo>
                    <a:pt x="0" y="139"/>
                  </a:lnTo>
                  <a:lnTo>
                    <a:pt x="0" y="123"/>
                  </a:lnTo>
                  <a:lnTo>
                    <a:pt x="8" y="123"/>
                  </a:lnTo>
                  <a:close/>
                  <a:moveTo>
                    <a:pt x="8" y="154"/>
                  </a:moveTo>
                  <a:lnTo>
                    <a:pt x="8" y="169"/>
                  </a:lnTo>
                  <a:lnTo>
                    <a:pt x="0" y="169"/>
                  </a:lnTo>
                  <a:lnTo>
                    <a:pt x="0" y="154"/>
                  </a:lnTo>
                  <a:lnTo>
                    <a:pt x="8" y="154"/>
                  </a:lnTo>
                  <a:close/>
                  <a:moveTo>
                    <a:pt x="8" y="185"/>
                  </a:moveTo>
                  <a:lnTo>
                    <a:pt x="8" y="200"/>
                  </a:lnTo>
                  <a:lnTo>
                    <a:pt x="0" y="200"/>
                  </a:lnTo>
                  <a:lnTo>
                    <a:pt x="0" y="185"/>
                  </a:lnTo>
                  <a:lnTo>
                    <a:pt x="8" y="185"/>
                  </a:lnTo>
                  <a:close/>
                  <a:moveTo>
                    <a:pt x="8" y="215"/>
                  </a:moveTo>
                  <a:lnTo>
                    <a:pt x="8" y="231"/>
                  </a:lnTo>
                  <a:lnTo>
                    <a:pt x="0" y="231"/>
                  </a:lnTo>
                  <a:lnTo>
                    <a:pt x="0" y="215"/>
                  </a:lnTo>
                  <a:lnTo>
                    <a:pt x="8" y="215"/>
                  </a:lnTo>
                  <a:close/>
                  <a:moveTo>
                    <a:pt x="8" y="246"/>
                  </a:moveTo>
                  <a:lnTo>
                    <a:pt x="8" y="261"/>
                  </a:lnTo>
                  <a:lnTo>
                    <a:pt x="0" y="261"/>
                  </a:lnTo>
                  <a:lnTo>
                    <a:pt x="0" y="246"/>
                  </a:lnTo>
                  <a:lnTo>
                    <a:pt x="8" y="246"/>
                  </a:lnTo>
                  <a:close/>
                  <a:moveTo>
                    <a:pt x="8" y="277"/>
                  </a:moveTo>
                  <a:lnTo>
                    <a:pt x="8" y="292"/>
                  </a:lnTo>
                  <a:lnTo>
                    <a:pt x="0" y="292"/>
                  </a:lnTo>
                  <a:lnTo>
                    <a:pt x="0" y="277"/>
                  </a:lnTo>
                  <a:lnTo>
                    <a:pt x="8" y="277"/>
                  </a:lnTo>
                  <a:close/>
                  <a:moveTo>
                    <a:pt x="8" y="308"/>
                  </a:moveTo>
                  <a:lnTo>
                    <a:pt x="8" y="323"/>
                  </a:lnTo>
                  <a:lnTo>
                    <a:pt x="0" y="323"/>
                  </a:lnTo>
                  <a:lnTo>
                    <a:pt x="0" y="308"/>
                  </a:lnTo>
                  <a:lnTo>
                    <a:pt x="8" y="308"/>
                  </a:lnTo>
                  <a:close/>
                  <a:moveTo>
                    <a:pt x="8" y="338"/>
                  </a:moveTo>
                  <a:lnTo>
                    <a:pt x="8" y="354"/>
                  </a:lnTo>
                  <a:lnTo>
                    <a:pt x="0" y="354"/>
                  </a:lnTo>
                  <a:lnTo>
                    <a:pt x="0" y="338"/>
                  </a:lnTo>
                  <a:lnTo>
                    <a:pt x="8" y="338"/>
                  </a:lnTo>
                  <a:close/>
                  <a:moveTo>
                    <a:pt x="8" y="369"/>
                  </a:moveTo>
                  <a:lnTo>
                    <a:pt x="8" y="384"/>
                  </a:lnTo>
                  <a:lnTo>
                    <a:pt x="0" y="384"/>
                  </a:lnTo>
                  <a:lnTo>
                    <a:pt x="0" y="369"/>
                  </a:lnTo>
                  <a:lnTo>
                    <a:pt x="8" y="369"/>
                  </a:lnTo>
                  <a:close/>
                  <a:moveTo>
                    <a:pt x="8" y="400"/>
                  </a:moveTo>
                  <a:lnTo>
                    <a:pt x="8" y="415"/>
                  </a:lnTo>
                  <a:lnTo>
                    <a:pt x="0" y="415"/>
                  </a:lnTo>
                  <a:lnTo>
                    <a:pt x="0" y="400"/>
                  </a:lnTo>
                  <a:lnTo>
                    <a:pt x="8" y="400"/>
                  </a:lnTo>
                  <a:close/>
                  <a:moveTo>
                    <a:pt x="8" y="430"/>
                  </a:moveTo>
                  <a:lnTo>
                    <a:pt x="8" y="446"/>
                  </a:lnTo>
                  <a:lnTo>
                    <a:pt x="0" y="446"/>
                  </a:lnTo>
                  <a:lnTo>
                    <a:pt x="0" y="430"/>
                  </a:lnTo>
                  <a:lnTo>
                    <a:pt x="8" y="430"/>
                  </a:lnTo>
                  <a:close/>
                  <a:moveTo>
                    <a:pt x="8" y="461"/>
                  </a:moveTo>
                  <a:lnTo>
                    <a:pt x="8" y="476"/>
                  </a:lnTo>
                  <a:lnTo>
                    <a:pt x="0" y="476"/>
                  </a:lnTo>
                  <a:lnTo>
                    <a:pt x="0" y="461"/>
                  </a:lnTo>
                  <a:lnTo>
                    <a:pt x="8" y="461"/>
                  </a:lnTo>
                  <a:close/>
                  <a:moveTo>
                    <a:pt x="8" y="492"/>
                  </a:moveTo>
                  <a:lnTo>
                    <a:pt x="8" y="507"/>
                  </a:lnTo>
                  <a:lnTo>
                    <a:pt x="0" y="507"/>
                  </a:lnTo>
                  <a:lnTo>
                    <a:pt x="0" y="492"/>
                  </a:lnTo>
                  <a:lnTo>
                    <a:pt x="8" y="492"/>
                  </a:lnTo>
                  <a:close/>
                  <a:moveTo>
                    <a:pt x="8" y="523"/>
                  </a:moveTo>
                  <a:lnTo>
                    <a:pt x="8" y="538"/>
                  </a:lnTo>
                  <a:lnTo>
                    <a:pt x="0" y="538"/>
                  </a:lnTo>
                  <a:lnTo>
                    <a:pt x="0" y="523"/>
                  </a:lnTo>
                  <a:lnTo>
                    <a:pt x="8" y="523"/>
                  </a:lnTo>
                  <a:close/>
                  <a:moveTo>
                    <a:pt x="8" y="553"/>
                  </a:moveTo>
                  <a:lnTo>
                    <a:pt x="8" y="569"/>
                  </a:lnTo>
                  <a:lnTo>
                    <a:pt x="0" y="569"/>
                  </a:lnTo>
                  <a:lnTo>
                    <a:pt x="0" y="553"/>
                  </a:lnTo>
                  <a:lnTo>
                    <a:pt x="8" y="553"/>
                  </a:lnTo>
                  <a:close/>
                  <a:moveTo>
                    <a:pt x="8" y="584"/>
                  </a:moveTo>
                  <a:lnTo>
                    <a:pt x="8" y="599"/>
                  </a:lnTo>
                  <a:lnTo>
                    <a:pt x="0" y="599"/>
                  </a:lnTo>
                  <a:lnTo>
                    <a:pt x="0" y="584"/>
                  </a:lnTo>
                  <a:lnTo>
                    <a:pt x="8" y="584"/>
                  </a:lnTo>
                  <a:close/>
                  <a:moveTo>
                    <a:pt x="8" y="615"/>
                  </a:moveTo>
                  <a:lnTo>
                    <a:pt x="8" y="630"/>
                  </a:lnTo>
                  <a:lnTo>
                    <a:pt x="0" y="630"/>
                  </a:lnTo>
                  <a:lnTo>
                    <a:pt x="0" y="615"/>
                  </a:lnTo>
                  <a:lnTo>
                    <a:pt x="8" y="615"/>
                  </a:lnTo>
                  <a:close/>
                  <a:moveTo>
                    <a:pt x="8" y="645"/>
                  </a:moveTo>
                  <a:lnTo>
                    <a:pt x="8" y="661"/>
                  </a:lnTo>
                  <a:lnTo>
                    <a:pt x="0" y="661"/>
                  </a:lnTo>
                  <a:lnTo>
                    <a:pt x="0" y="645"/>
                  </a:lnTo>
                  <a:lnTo>
                    <a:pt x="8" y="645"/>
                  </a:lnTo>
                  <a:close/>
                  <a:moveTo>
                    <a:pt x="8" y="676"/>
                  </a:moveTo>
                  <a:lnTo>
                    <a:pt x="8" y="692"/>
                  </a:lnTo>
                  <a:lnTo>
                    <a:pt x="0" y="692"/>
                  </a:lnTo>
                  <a:lnTo>
                    <a:pt x="0" y="676"/>
                  </a:lnTo>
                  <a:lnTo>
                    <a:pt x="8" y="676"/>
                  </a:lnTo>
                  <a:close/>
                  <a:moveTo>
                    <a:pt x="8" y="707"/>
                  </a:moveTo>
                  <a:lnTo>
                    <a:pt x="8" y="722"/>
                  </a:lnTo>
                  <a:lnTo>
                    <a:pt x="0" y="722"/>
                  </a:lnTo>
                  <a:lnTo>
                    <a:pt x="0" y="707"/>
                  </a:lnTo>
                  <a:lnTo>
                    <a:pt x="8" y="707"/>
                  </a:lnTo>
                  <a:close/>
                  <a:moveTo>
                    <a:pt x="8" y="738"/>
                  </a:moveTo>
                  <a:lnTo>
                    <a:pt x="8" y="753"/>
                  </a:lnTo>
                  <a:lnTo>
                    <a:pt x="0" y="753"/>
                  </a:lnTo>
                  <a:lnTo>
                    <a:pt x="0" y="738"/>
                  </a:lnTo>
                  <a:lnTo>
                    <a:pt x="8" y="738"/>
                  </a:lnTo>
                  <a:close/>
                  <a:moveTo>
                    <a:pt x="8" y="768"/>
                  </a:moveTo>
                  <a:lnTo>
                    <a:pt x="8" y="784"/>
                  </a:lnTo>
                  <a:lnTo>
                    <a:pt x="0" y="784"/>
                  </a:lnTo>
                  <a:lnTo>
                    <a:pt x="0" y="768"/>
                  </a:lnTo>
                  <a:lnTo>
                    <a:pt x="8" y="768"/>
                  </a:lnTo>
                  <a:close/>
                  <a:moveTo>
                    <a:pt x="8" y="799"/>
                  </a:moveTo>
                  <a:lnTo>
                    <a:pt x="8" y="814"/>
                  </a:lnTo>
                  <a:lnTo>
                    <a:pt x="0" y="814"/>
                  </a:lnTo>
                  <a:lnTo>
                    <a:pt x="0" y="799"/>
                  </a:lnTo>
                  <a:lnTo>
                    <a:pt x="8" y="799"/>
                  </a:lnTo>
                  <a:close/>
                  <a:moveTo>
                    <a:pt x="8" y="830"/>
                  </a:moveTo>
                  <a:lnTo>
                    <a:pt x="8" y="845"/>
                  </a:lnTo>
                  <a:lnTo>
                    <a:pt x="0" y="845"/>
                  </a:lnTo>
                  <a:lnTo>
                    <a:pt x="0" y="830"/>
                  </a:lnTo>
                  <a:lnTo>
                    <a:pt x="8" y="830"/>
                  </a:lnTo>
                  <a:close/>
                  <a:moveTo>
                    <a:pt x="8" y="861"/>
                  </a:moveTo>
                  <a:lnTo>
                    <a:pt x="8" y="876"/>
                  </a:lnTo>
                  <a:lnTo>
                    <a:pt x="0" y="876"/>
                  </a:lnTo>
                  <a:lnTo>
                    <a:pt x="0" y="861"/>
                  </a:lnTo>
                  <a:lnTo>
                    <a:pt x="8" y="861"/>
                  </a:lnTo>
                  <a:close/>
                  <a:moveTo>
                    <a:pt x="8" y="891"/>
                  </a:moveTo>
                  <a:lnTo>
                    <a:pt x="8" y="907"/>
                  </a:lnTo>
                  <a:lnTo>
                    <a:pt x="0" y="907"/>
                  </a:lnTo>
                  <a:lnTo>
                    <a:pt x="0" y="891"/>
                  </a:lnTo>
                  <a:lnTo>
                    <a:pt x="8" y="891"/>
                  </a:lnTo>
                  <a:close/>
                  <a:moveTo>
                    <a:pt x="8" y="922"/>
                  </a:moveTo>
                  <a:lnTo>
                    <a:pt x="8" y="937"/>
                  </a:lnTo>
                  <a:lnTo>
                    <a:pt x="0" y="937"/>
                  </a:lnTo>
                  <a:lnTo>
                    <a:pt x="0" y="922"/>
                  </a:lnTo>
                  <a:lnTo>
                    <a:pt x="8" y="922"/>
                  </a:lnTo>
                  <a:close/>
                  <a:moveTo>
                    <a:pt x="8" y="953"/>
                  </a:moveTo>
                  <a:lnTo>
                    <a:pt x="8" y="968"/>
                  </a:lnTo>
                  <a:lnTo>
                    <a:pt x="0" y="968"/>
                  </a:lnTo>
                  <a:lnTo>
                    <a:pt x="0" y="953"/>
                  </a:lnTo>
                  <a:lnTo>
                    <a:pt x="8" y="953"/>
                  </a:lnTo>
                  <a:close/>
                  <a:moveTo>
                    <a:pt x="8" y="983"/>
                  </a:moveTo>
                  <a:lnTo>
                    <a:pt x="8" y="999"/>
                  </a:lnTo>
                  <a:lnTo>
                    <a:pt x="0" y="999"/>
                  </a:lnTo>
                  <a:lnTo>
                    <a:pt x="0" y="983"/>
                  </a:lnTo>
                  <a:lnTo>
                    <a:pt x="8" y="983"/>
                  </a:lnTo>
                  <a:close/>
                  <a:moveTo>
                    <a:pt x="8" y="1014"/>
                  </a:moveTo>
                  <a:lnTo>
                    <a:pt x="8" y="1030"/>
                  </a:lnTo>
                  <a:lnTo>
                    <a:pt x="0" y="1030"/>
                  </a:lnTo>
                  <a:lnTo>
                    <a:pt x="0" y="1014"/>
                  </a:lnTo>
                  <a:lnTo>
                    <a:pt x="8" y="1014"/>
                  </a:lnTo>
                  <a:close/>
                  <a:moveTo>
                    <a:pt x="8" y="1045"/>
                  </a:moveTo>
                  <a:lnTo>
                    <a:pt x="8" y="1060"/>
                  </a:lnTo>
                  <a:lnTo>
                    <a:pt x="0" y="1060"/>
                  </a:lnTo>
                  <a:lnTo>
                    <a:pt x="0" y="1045"/>
                  </a:lnTo>
                  <a:lnTo>
                    <a:pt x="8" y="1045"/>
                  </a:lnTo>
                  <a:close/>
                  <a:moveTo>
                    <a:pt x="8" y="1076"/>
                  </a:moveTo>
                  <a:lnTo>
                    <a:pt x="8" y="1091"/>
                  </a:lnTo>
                  <a:lnTo>
                    <a:pt x="0" y="1091"/>
                  </a:lnTo>
                  <a:lnTo>
                    <a:pt x="0" y="1076"/>
                  </a:lnTo>
                  <a:lnTo>
                    <a:pt x="8" y="1076"/>
                  </a:lnTo>
                  <a:close/>
                  <a:moveTo>
                    <a:pt x="8" y="1106"/>
                  </a:moveTo>
                  <a:lnTo>
                    <a:pt x="8" y="1122"/>
                  </a:lnTo>
                  <a:lnTo>
                    <a:pt x="0" y="1122"/>
                  </a:lnTo>
                  <a:lnTo>
                    <a:pt x="0" y="1106"/>
                  </a:lnTo>
                  <a:lnTo>
                    <a:pt x="8" y="1106"/>
                  </a:lnTo>
                  <a:close/>
                  <a:moveTo>
                    <a:pt x="8" y="1137"/>
                  </a:moveTo>
                  <a:lnTo>
                    <a:pt x="8" y="1152"/>
                  </a:lnTo>
                  <a:lnTo>
                    <a:pt x="0" y="1152"/>
                  </a:lnTo>
                  <a:lnTo>
                    <a:pt x="0" y="1137"/>
                  </a:lnTo>
                  <a:lnTo>
                    <a:pt x="8" y="1137"/>
                  </a:lnTo>
                  <a:close/>
                  <a:moveTo>
                    <a:pt x="8" y="1168"/>
                  </a:moveTo>
                  <a:lnTo>
                    <a:pt x="8" y="1183"/>
                  </a:lnTo>
                  <a:lnTo>
                    <a:pt x="0" y="1183"/>
                  </a:lnTo>
                  <a:lnTo>
                    <a:pt x="0" y="1168"/>
                  </a:lnTo>
                  <a:lnTo>
                    <a:pt x="8" y="1168"/>
                  </a:lnTo>
                  <a:close/>
                  <a:moveTo>
                    <a:pt x="8" y="1199"/>
                  </a:moveTo>
                  <a:lnTo>
                    <a:pt x="8" y="1214"/>
                  </a:lnTo>
                  <a:lnTo>
                    <a:pt x="0" y="1214"/>
                  </a:lnTo>
                  <a:lnTo>
                    <a:pt x="0" y="1199"/>
                  </a:lnTo>
                  <a:lnTo>
                    <a:pt x="8" y="1199"/>
                  </a:lnTo>
                  <a:close/>
                  <a:moveTo>
                    <a:pt x="8" y="1229"/>
                  </a:moveTo>
                  <a:lnTo>
                    <a:pt x="8" y="1245"/>
                  </a:lnTo>
                  <a:lnTo>
                    <a:pt x="0" y="1245"/>
                  </a:lnTo>
                  <a:lnTo>
                    <a:pt x="0" y="1229"/>
                  </a:lnTo>
                  <a:lnTo>
                    <a:pt x="8" y="1229"/>
                  </a:lnTo>
                  <a:close/>
                  <a:moveTo>
                    <a:pt x="8" y="1260"/>
                  </a:moveTo>
                  <a:lnTo>
                    <a:pt x="8" y="1275"/>
                  </a:lnTo>
                  <a:lnTo>
                    <a:pt x="0" y="1275"/>
                  </a:lnTo>
                  <a:lnTo>
                    <a:pt x="0" y="1260"/>
                  </a:lnTo>
                  <a:lnTo>
                    <a:pt x="8" y="1260"/>
                  </a:lnTo>
                  <a:close/>
                  <a:moveTo>
                    <a:pt x="8" y="1291"/>
                  </a:moveTo>
                  <a:lnTo>
                    <a:pt x="8" y="1306"/>
                  </a:lnTo>
                  <a:lnTo>
                    <a:pt x="0" y="1306"/>
                  </a:lnTo>
                  <a:lnTo>
                    <a:pt x="0" y="1291"/>
                  </a:lnTo>
                  <a:lnTo>
                    <a:pt x="8" y="1291"/>
                  </a:lnTo>
                  <a:close/>
                  <a:moveTo>
                    <a:pt x="8" y="1321"/>
                  </a:moveTo>
                  <a:lnTo>
                    <a:pt x="8" y="1337"/>
                  </a:lnTo>
                  <a:lnTo>
                    <a:pt x="0" y="1337"/>
                  </a:lnTo>
                  <a:lnTo>
                    <a:pt x="0" y="1321"/>
                  </a:lnTo>
                  <a:lnTo>
                    <a:pt x="8" y="1321"/>
                  </a:lnTo>
                  <a:close/>
                  <a:moveTo>
                    <a:pt x="8" y="1352"/>
                  </a:moveTo>
                  <a:lnTo>
                    <a:pt x="8" y="1367"/>
                  </a:lnTo>
                  <a:lnTo>
                    <a:pt x="0" y="1367"/>
                  </a:lnTo>
                  <a:lnTo>
                    <a:pt x="0" y="1352"/>
                  </a:lnTo>
                  <a:lnTo>
                    <a:pt x="8" y="1352"/>
                  </a:lnTo>
                  <a:close/>
                  <a:moveTo>
                    <a:pt x="8" y="1383"/>
                  </a:moveTo>
                  <a:lnTo>
                    <a:pt x="8" y="1398"/>
                  </a:lnTo>
                  <a:lnTo>
                    <a:pt x="0" y="1398"/>
                  </a:lnTo>
                  <a:lnTo>
                    <a:pt x="0" y="1383"/>
                  </a:lnTo>
                  <a:lnTo>
                    <a:pt x="8" y="1383"/>
                  </a:lnTo>
                  <a:close/>
                  <a:moveTo>
                    <a:pt x="8" y="1414"/>
                  </a:moveTo>
                  <a:lnTo>
                    <a:pt x="8" y="1429"/>
                  </a:lnTo>
                  <a:lnTo>
                    <a:pt x="0" y="1429"/>
                  </a:lnTo>
                  <a:lnTo>
                    <a:pt x="0" y="1414"/>
                  </a:lnTo>
                  <a:lnTo>
                    <a:pt x="8" y="1414"/>
                  </a:lnTo>
                  <a:close/>
                  <a:moveTo>
                    <a:pt x="8" y="1444"/>
                  </a:moveTo>
                  <a:lnTo>
                    <a:pt x="8" y="1460"/>
                  </a:lnTo>
                  <a:lnTo>
                    <a:pt x="0" y="1460"/>
                  </a:lnTo>
                  <a:lnTo>
                    <a:pt x="0" y="1444"/>
                  </a:lnTo>
                  <a:lnTo>
                    <a:pt x="8" y="1444"/>
                  </a:lnTo>
                  <a:close/>
                  <a:moveTo>
                    <a:pt x="8" y="1475"/>
                  </a:moveTo>
                  <a:lnTo>
                    <a:pt x="8" y="1490"/>
                  </a:lnTo>
                  <a:lnTo>
                    <a:pt x="0" y="1490"/>
                  </a:lnTo>
                  <a:lnTo>
                    <a:pt x="0" y="1475"/>
                  </a:lnTo>
                  <a:lnTo>
                    <a:pt x="8" y="1475"/>
                  </a:lnTo>
                  <a:close/>
                  <a:moveTo>
                    <a:pt x="8" y="1506"/>
                  </a:moveTo>
                  <a:lnTo>
                    <a:pt x="8" y="1521"/>
                  </a:lnTo>
                  <a:lnTo>
                    <a:pt x="0" y="1521"/>
                  </a:lnTo>
                  <a:lnTo>
                    <a:pt x="0" y="1506"/>
                  </a:lnTo>
                  <a:lnTo>
                    <a:pt x="8" y="1506"/>
                  </a:lnTo>
                  <a:close/>
                  <a:moveTo>
                    <a:pt x="8" y="1536"/>
                  </a:moveTo>
                  <a:lnTo>
                    <a:pt x="8" y="1552"/>
                  </a:lnTo>
                  <a:lnTo>
                    <a:pt x="0" y="1552"/>
                  </a:lnTo>
                  <a:lnTo>
                    <a:pt x="0" y="1536"/>
                  </a:lnTo>
                  <a:lnTo>
                    <a:pt x="8" y="1536"/>
                  </a:lnTo>
                  <a:close/>
                  <a:moveTo>
                    <a:pt x="8" y="1567"/>
                  </a:moveTo>
                  <a:lnTo>
                    <a:pt x="8" y="1583"/>
                  </a:lnTo>
                  <a:lnTo>
                    <a:pt x="0" y="1583"/>
                  </a:lnTo>
                  <a:lnTo>
                    <a:pt x="0" y="1567"/>
                  </a:lnTo>
                  <a:lnTo>
                    <a:pt x="8" y="1567"/>
                  </a:lnTo>
                  <a:close/>
                </a:path>
              </a:pathLst>
            </a:custGeom>
            <a:solidFill>
              <a:srgbClr val="0032CC"/>
            </a:solidFill>
            <a:ln w="1588" cap="flat">
              <a:solidFill>
                <a:srgbClr val="0032CC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9" name="Rectangle 291">
              <a:extLst>
                <a:ext uri="{FF2B5EF4-FFF2-40B4-BE49-F238E27FC236}">
                  <a16:creationId xmlns:a16="http://schemas.microsoft.com/office/drawing/2014/main" id="{FDEB65A4-A2AC-4FF8-BFBF-DB67A8032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5467" y="3839407"/>
              <a:ext cx="2019044" cy="9572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0" name="Rectangle 292">
              <a:extLst>
                <a:ext uri="{FF2B5EF4-FFF2-40B4-BE49-F238E27FC236}">
                  <a16:creationId xmlns:a16="http://schemas.microsoft.com/office/drawing/2014/main" id="{CC7AB1FF-A40C-416A-A457-7258A2955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2180" y="3863893"/>
              <a:ext cx="1965619" cy="90601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1" name="Oval 293">
              <a:extLst>
                <a:ext uri="{FF2B5EF4-FFF2-40B4-BE49-F238E27FC236}">
                  <a16:creationId xmlns:a16="http://schemas.microsoft.com/office/drawing/2014/main" id="{FF9BE3FE-9DC7-4460-83DE-620D162E6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2491" y="3957388"/>
              <a:ext cx="111303" cy="11130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2" name="Rectangle 294">
              <a:extLst>
                <a:ext uri="{FF2B5EF4-FFF2-40B4-BE49-F238E27FC236}">
                  <a16:creationId xmlns:a16="http://schemas.microsoft.com/office/drawing/2014/main" id="{E0605042-9EAF-43EC-9285-5A2BB7E2F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0561" y="3908415"/>
              <a:ext cx="118898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Atom : |1&gt; and |2&gt;</a:t>
              </a:r>
              <a:endParaRPr kumimoji="0" lang="ja-JP" altLang="ja-JP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3" name="Oval 295">
              <a:extLst>
                <a:ext uri="{FF2B5EF4-FFF2-40B4-BE49-F238E27FC236}">
                  <a16:creationId xmlns:a16="http://schemas.microsoft.com/office/drawing/2014/main" id="{98856B43-3436-424C-A93E-2C12CF4AC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2491" y="4162187"/>
              <a:ext cx="111303" cy="11130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4" name="Oval 296">
              <a:extLst>
                <a:ext uri="{FF2B5EF4-FFF2-40B4-BE49-F238E27FC236}">
                  <a16:creationId xmlns:a16="http://schemas.microsoft.com/office/drawing/2014/main" id="{03433BB9-E4B5-412B-8656-979500200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2491" y="4162187"/>
              <a:ext cx="111303" cy="11130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5" name="Rectangle 297">
              <a:extLst>
                <a:ext uri="{FF2B5EF4-FFF2-40B4-BE49-F238E27FC236}">
                  <a16:creationId xmlns:a16="http://schemas.microsoft.com/office/drawing/2014/main" id="{C0644A68-922F-4B0A-AC8B-FA6E291CE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1638" y="4113213"/>
              <a:ext cx="68608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Mol : |12&gt;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6" name="Rectangle 298">
              <a:extLst>
                <a:ext uri="{FF2B5EF4-FFF2-40B4-BE49-F238E27FC236}">
                  <a16:creationId xmlns:a16="http://schemas.microsoft.com/office/drawing/2014/main" id="{779EEF92-6D37-4B24-A0F1-E3FAB6982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2491" y="4366985"/>
              <a:ext cx="111303" cy="11130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7" name="Rectangle 299">
              <a:extLst>
                <a:ext uri="{FF2B5EF4-FFF2-40B4-BE49-F238E27FC236}">
                  <a16:creationId xmlns:a16="http://schemas.microsoft.com/office/drawing/2014/main" id="{9194D7D7-7501-4467-860F-7A7A2923D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2491" y="4366985"/>
              <a:ext cx="111303" cy="111303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8" name="Rectangle 300">
              <a:extLst>
                <a:ext uri="{FF2B5EF4-FFF2-40B4-BE49-F238E27FC236}">
                  <a16:creationId xmlns:a16="http://schemas.microsoft.com/office/drawing/2014/main" id="{D45578A9-8940-4A9F-9425-4FE446723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1638" y="4318012"/>
              <a:ext cx="68608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Mol : |13&gt;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9" name="Freeform 301">
              <a:extLst>
                <a:ext uri="{FF2B5EF4-FFF2-40B4-BE49-F238E27FC236}">
                  <a16:creationId xmlns:a16="http://schemas.microsoft.com/office/drawing/2014/main" id="{CCD8C2EA-B26E-445A-A110-6D59EBC94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813" y="4553975"/>
              <a:ext cx="126885" cy="111303"/>
            </a:xfrm>
            <a:custGeom>
              <a:avLst/>
              <a:gdLst>
                <a:gd name="T0" fmla="*/ 28 w 57"/>
                <a:gd name="T1" fmla="*/ 0 h 50"/>
                <a:gd name="T2" fmla="*/ 57 w 57"/>
                <a:gd name="T3" fmla="*/ 50 h 50"/>
                <a:gd name="T4" fmla="*/ 0 w 57"/>
                <a:gd name="T5" fmla="*/ 50 h 50"/>
                <a:gd name="T6" fmla="*/ 28 w 57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50">
                  <a:moveTo>
                    <a:pt x="28" y="0"/>
                  </a:moveTo>
                  <a:lnTo>
                    <a:pt x="57" y="50"/>
                  </a:lnTo>
                  <a:lnTo>
                    <a:pt x="0" y="5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0" name="Freeform 302">
              <a:extLst>
                <a:ext uri="{FF2B5EF4-FFF2-40B4-BE49-F238E27FC236}">
                  <a16:creationId xmlns:a16="http://schemas.microsoft.com/office/drawing/2014/main" id="{3F7D70ED-E11E-42B2-A9A3-6F82A3D7B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813" y="4553975"/>
              <a:ext cx="126885" cy="111303"/>
            </a:xfrm>
            <a:custGeom>
              <a:avLst/>
              <a:gdLst>
                <a:gd name="T0" fmla="*/ 28 w 57"/>
                <a:gd name="T1" fmla="*/ 0 h 50"/>
                <a:gd name="T2" fmla="*/ 57 w 57"/>
                <a:gd name="T3" fmla="*/ 50 h 50"/>
                <a:gd name="T4" fmla="*/ 0 w 57"/>
                <a:gd name="T5" fmla="*/ 50 h 50"/>
                <a:gd name="T6" fmla="*/ 28 w 57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50">
                  <a:moveTo>
                    <a:pt x="28" y="0"/>
                  </a:moveTo>
                  <a:lnTo>
                    <a:pt x="57" y="50"/>
                  </a:lnTo>
                  <a:lnTo>
                    <a:pt x="0" y="50"/>
                  </a:lnTo>
                  <a:lnTo>
                    <a:pt x="28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1" name="Rectangle 303">
              <a:extLst>
                <a:ext uri="{FF2B5EF4-FFF2-40B4-BE49-F238E27FC236}">
                  <a16:creationId xmlns:a16="http://schemas.microsoft.com/office/drawing/2014/main" id="{E8BB0EB2-7EB9-4762-B495-43F565B31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1638" y="4522810"/>
              <a:ext cx="68608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Mol : |23&gt;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2" name="テキスト ボックス 901">
              <a:extLst>
                <a:ext uri="{FF2B5EF4-FFF2-40B4-BE49-F238E27FC236}">
                  <a16:creationId xmlns:a16="http://schemas.microsoft.com/office/drawing/2014/main" id="{4B51A55D-AFC8-4FB9-8DB4-382985CCED65}"/>
                </a:ext>
              </a:extLst>
            </p:cNvPr>
            <p:cNvSpPr txBox="1"/>
            <p:nvPr/>
          </p:nvSpPr>
          <p:spPr>
            <a:xfrm rot="16200000">
              <a:off x="386997" y="3226188"/>
              <a:ext cx="12763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Overlap ratio</a:t>
              </a:r>
              <a:endParaRPr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3" name="テキスト ボックス 902">
              <a:extLst>
                <a:ext uri="{FF2B5EF4-FFF2-40B4-BE49-F238E27FC236}">
                  <a16:creationId xmlns:a16="http://schemas.microsoft.com/office/drawing/2014/main" id="{E116BF0A-2B28-4AA2-B76E-D9AFD2E08B62}"/>
                </a:ext>
              </a:extLst>
            </p:cNvPr>
            <p:cNvSpPr txBox="1"/>
            <p:nvPr/>
          </p:nvSpPr>
          <p:spPr>
            <a:xfrm>
              <a:off x="2386055" y="5495670"/>
              <a:ext cx="20826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Magnetic field [Gauss]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4" name="テキスト ボックス 903">
                  <a:extLst>
                    <a:ext uri="{FF2B5EF4-FFF2-40B4-BE49-F238E27FC236}">
                      <a16:creationId xmlns:a16="http://schemas.microsoft.com/office/drawing/2014/main" id="{5C343218-1760-40EA-9333-C878F7B4B6EF}"/>
                    </a:ext>
                  </a:extLst>
                </p:cNvPr>
                <p:cNvSpPr txBox="1"/>
                <p:nvPr/>
              </p:nvSpPr>
              <p:spPr>
                <a:xfrm>
                  <a:off x="2668424" y="933036"/>
                  <a:ext cx="647100" cy="4077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1" lang="en-US" altLang="ja-JP" sz="20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0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sz="20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p>
                        </m:sSubSup>
                      </m:oMath>
                    </m:oMathPara>
                  </a14:m>
                  <a:endParaRPr kumimoji="1" lang="ja-JP" altLang="en-US" sz="20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テキスト ボックス 5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8FC738E4-167F-408A-82A0-1160C246E3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8424" y="933036"/>
                  <a:ext cx="647100" cy="40774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298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5" name="テキスト ボックス 904">
                  <a:extLst>
                    <a:ext uri="{FF2B5EF4-FFF2-40B4-BE49-F238E27FC236}">
                      <a16:creationId xmlns:a16="http://schemas.microsoft.com/office/drawing/2014/main" id="{131B327B-460C-445E-9100-67C4BE36ED6E}"/>
                    </a:ext>
                  </a:extLst>
                </p:cNvPr>
                <p:cNvSpPr txBox="1"/>
                <p:nvPr/>
              </p:nvSpPr>
              <p:spPr>
                <a:xfrm>
                  <a:off x="3918681" y="946576"/>
                  <a:ext cx="652615" cy="4077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1" lang="en-US" altLang="ja-JP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23</m:t>
                            </m:r>
                          </m:sup>
                        </m:sSubSup>
                      </m:oMath>
                    </m:oMathPara>
                  </a14:m>
                  <a:endParaRPr kumimoji="1" lang="ja-JP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EFD70068-FF9C-42FB-87B2-A16BC0A4ED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8681" y="946576"/>
                  <a:ext cx="652615" cy="40774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298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6" name="テキスト ボックス 905">
                  <a:extLst>
                    <a:ext uri="{FF2B5EF4-FFF2-40B4-BE49-F238E27FC236}">
                      <a16:creationId xmlns:a16="http://schemas.microsoft.com/office/drawing/2014/main" id="{EF3BD780-9E1C-4532-A289-B2FC842E82E5}"/>
                    </a:ext>
                  </a:extLst>
                </p:cNvPr>
                <p:cNvSpPr txBox="1"/>
                <p:nvPr/>
              </p:nvSpPr>
              <p:spPr>
                <a:xfrm>
                  <a:off x="4431650" y="933936"/>
                  <a:ext cx="647100" cy="406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1"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p>
                        </m:sSubSup>
                      </m:oMath>
                    </m:oMathPara>
                  </a14:m>
                  <a:endParaRPr kumimoji="1" lang="ja-JP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0E92CA9B-ABDE-40FB-9CA7-DB0353EAE4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1650" y="933936"/>
                  <a:ext cx="647100" cy="40613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298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07" name="テキスト ボックス 906">
            <a:extLst>
              <a:ext uri="{FF2B5EF4-FFF2-40B4-BE49-F238E27FC236}">
                <a16:creationId xmlns:a16="http://schemas.microsoft.com/office/drawing/2014/main" id="{F0F9CE08-382A-4041-889C-EF5FB781D1A3}"/>
              </a:ext>
            </a:extLst>
          </p:cNvPr>
          <p:cNvSpPr txBox="1"/>
          <p:nvPr/>
        </p:nvSpPr>
        <p:spPr>
          <a:xfrm>
            <a:off x="171818" y="489092"/>
            <a:ext cx="11873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Overlapping ratio between experimental data and the line shape of the free atom</a:t>
            </a:r>
            <a:endParaRPr kumimoji="1" lang="ja-JP" alt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405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1" name="グループ化 600"/>
          <p:cNvGrpSpPr/>
          <p:nvPr/>
        </p:nvGrpSpPr>
        <p:grpSpPr>
          <a:xfrm>
            <a:off x="807749" y="1462425"/>
            <a:ext cx="4514566" cy="4901188"/>
            <a:chOff x="855875" y="933036"/>
            <a:chExt cx="4514566" cy="4901188"/>
          </a:xfrm>
        </p:grpSpPr>
        <p:sp>
          <p:nvSpPr>
            <p:cNvPr id="12" name="Line 5">
              <a:extLst>
                <a:ext uri="{FF2B5EF4-FFF2-40B4-BE49-F238E27FC236}">
                  <a16:creationId xmlns:a16="http://schemas.microsoft.com/office/drawing/2014/main" id="{6F677138-8DE9-4068-93AE-243970682F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8488" y="1444157"/>
              <a:ext cx="0" cy="367524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Line 6">
              <a:extLst>
                <a:ext uri="{FF2B5EF4-FFF2-40B4-BE49-F238E27FC236}">
                  <a16:creationId xmlns:a16="http://schemas.microsoft.com/office/drawing/2014/main" id="{90E643FC-C5CF-4CAC-8052-5EC2335F6A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9311" y="1444157"/>
              <a:ext cx="0" cy="367524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2A45C69D-922F-464A-865C-D2174511D4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27973" y="1513164"/>
              <a:ext cx="14024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Line 8">
              <a:extLst>
                <a:ext uri="{FF2B5EF4-FFF2-40B4-BE49-F238E27FC236}">
                  <a16:creationId xmlns:a16="http://schemas.microsoft.com/office/drawing/2014/main" id="{4FEA927F-EDD9-4A8A-92F4-AA75E2A260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9584" y="1513164"/>
              <a:ext cx="14246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F7AFBC3D-6787-452D-92A8-494BD0AA1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4984" y="1410765"/>
              <a:ext cx="1923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1.0</a:t>
              </a:r>
              <a:endParaRPr kumimoji="0" lang="ja-JP" altLang="ja-JP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EE0EFD43-187C-4DB2-B991-58116530C9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27973" y="2018483"/>
              <a:ext cx="14024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CEEF45C9-86B1-46CC-BD91-333FF3B50B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9584" y="2018483"/>
              <a:ext cx="14246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E9E0D999-1930-4358-A295-F7F4F2393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4984" y="1916083"/>
              <a:ext cx="1923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0.9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EA5464C9-B63B-40CA-A607-409F1B6BFC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27973" y="2523800"/>
              <a:ext cx="14024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Line 14">
              <a:extLst>
                <a:ext uri="{FF2B5EF4-FFF2-40B4-BE49-F238E27FC236}">
                  <a16:creationId xmlns:a16="http://schemas.microsoft.com/office/drawing/2014/main" id="{FA041D7F-40DF-4E85-BBAE-4AE0D5AE2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9584" y="2523800"/>
              <a:ext cx="14246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15">
              <a:extLst>
                <a:ext uri="{FF2B5EF4-FFF2-40B4-BE49-F238E27FC236}">
                  <a16:creationId xmlns:a16="http://schemas.microsoft.com/office/drawing/2014/main" id="{4EE0C1D5-F7C9-48F0-AB9D-86CF61C88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4984" y="2421400"/>
              <a:ext cx="1923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0.8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E6D0DCC1-BF83-482B-8890-B2F98C5DC4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27973" y="3029118"/>
              <a:ext cx="14024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Line 17">
              <a:extLst>
                <a:ext uri="{FF2B5EF4-FFF2-40B4-BE49-F238E27FC236}">
                  <a16:creationId xmlns:a16="http://schemas.microsoft.com/office/drawing/2014/main" id="{797F192F-68E8-4342-A230-48071DD0D9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9584" y="3029118"/>
              <a:ext cx="14246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18">
              <a:extLst>
                <a:ext uri="{FF2B5EF4-FFF2-40B4-BE49-F238E27FC236}">
                  <a16:creationId xmlns:a16="http://schemas.microsoft.com/office/drawing/2014/main" id="{E22696B1-85D2-41FF-85D6-48B5B86CB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4984" y="2926719"/>
              <a:ext cx="1923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0.7</a:t>
              </a:r>
              <a:endParaRPr kumimoji="0" lang="ja-JP" altLang="ja-JP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Line 19">
              <a:extLst>
                <a:ext uri="{FF2B5EF4-FFF2-40B4-BE49-F238E27FC236}">
                  <a16:creationId xmlns:a16="http://schemas.microsoft.com/office/drawing/2014/main" id="{4E5B525F-234D-455C-9971-807210C4D9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27973" y="3534435"/>
              <a:ext cx="14024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Line 20">
              <a:extLst>
                <a:ext uri="{FF2B5EF4-FFF2-40B4-BE49-F238E27FC236}">
                  <a16:creationId xmlns:a16="http://schemas.microsoft.com/office/drawing/2014/main" id="{3A7CAA0B-0D06-4007-87A3-5954476343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9584" y="3534435"/>
              <a:ext cx="14246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41B1FA04-2D45-41E0-AB48-45B6EF679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4984" y="3432036"/>
              <a:ext cx="1923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0.6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Line 22">
              <a:extLst>
                <a:ext uri="{FF2B5EF4-FFF2-40B4-BE49-F238E27FC236}">
                  <a16:creationId xmlns:a16="http://schemas.microsoft.com/office/drawing/2014/main" id="{6E3755D4-DD22-406E-80DF-81479876BA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27973" y="4037527"/>
              <a:ext cx="14024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Line 23">
              <a:extLst>
                <a:ext uri="{FF2B5EF4-FFF2-40B4-BE49-F238E27FC236}">
                  <a16:creationId xmlns:a16="http://schemas.microsoft.com/office/drawing/2014/main" id="{7AB12269-2E1A-4F02-8F20-4C713465C1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9584" y="4037527"/>
              <a:ext cx="14246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24">
              <a:extLst>
                <a:ext uri="{FF2B5EF4-FFF2-40B4-BE49-F238E27FC236}">
                  <a16:creationId xmlns:a16="http://schemas.microsoft.com/office/drawing/2014/main" id="{35484094-8D14-4D8D-989C-CE99648A0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4984" y="3935128"/>
              <a:ext cx="1923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0.5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Line 25">
              <a:extLst>
                <a:ext uri="{FF2B5EF4-FFF2-40B4-BE49-F238E27FC236}">
                  <a16:creationId xmlns:a16="http://schemas.microsoft.com/office/drawing/2014/main" id="{63D51A2B-0CBD-479D-ACA0-CDE2AAE2C4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27973" y="4545071"/>
              <a:ext cx="14024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Line 26">
              <a:extLst>
                <a:ext uri="{FF2B5EF4-FFF2-40B4-BE49-F238E27FC236}">
                  <a16:creationId xmlns:a16="http://schemas.microsoft.com/office/drawing/2014/main" id="{4BE980F1-14D8-49C8-8C13-4E52A9C357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9584" y="4545071"/>
              <a:ext cx="14246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F943E82E-5BE4-472E-9253-582BFC23A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4984" y="4442671"/>
              <a:ext cx="1923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0.4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28">
              <a:extLst>
                <a:ext uri="{FF2B5EF4-FFF2-40B4-BE49-F238E27FC236}">
                  <a16:creationId xmlns:a16="http://schemas.microsoft.com/office/drawing/2014/main" id="{5F3CA397-FCBF-4AC9-BF67-52050D21FA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27973" y="5048162"/>
              <a:ext cx="14024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Line 29">
              <a:extLst>
                <a:ext uri="{FF2B5EF4-FFF2-40B4-BE49-F238E27FC236}">
                  <a16:creationId xmlns:a16="http://schemas.microsoft.com/office/drawing/2014/main" id="{5ADA213F-C88F-4295-B62D-EC8404A0DF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9584" y="5048162"/>
              <a:ext cx="14246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0">
              <a:extLst>
                <a:ext uri="{FF2B5EF4-FFF2-40B4-BE49-F238E27FC236}">
                  <a16:creationId xmlns:a16="http://schemas.microsoft.com/office/drawing/2014/main" id="{F786AB1A-500A-4B47-9192-267A86CA7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4984" y="4945763"/>
              <a:ext cx="1923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0.3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Line 48">
              <a:extLst>
                <a:ext uri="{FF2B5EF4-FFF2-40B4-BE49-F238E27FC236}">
                  <a16:creationId xmlns:a16="http://schemas.microsoft.com/office/drawing/2014/main" id="{CB7EB552-F24F-4BA2-AD8C-FBB3A71838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7357" y="5128301"/>
              <a:ext cx="3713084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Line 49">
              <a:extLst>
                <a:ext uri="{FF2B5EF4-FFF2-40B4-BE49-F238E27FC236}">
                  <a16:creationId xmlns:a16="http://schemas.microsoft.com/office/drawing/2014/main" id="{84917CF5-FE0D-45C6-B1B4-8B7D364336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7357" y="1435252"/>
              <a:ext cx="3713084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Line 50">
              <a:extLst>
                <a:ext uri="{FF2B5EF4-FFF2-40B4-BE49-F238E27FC236}">
                  <a16:creationId xmlns:a16="http://schemas.microsoft.com/office/drawing/2014/main" id="{FE869C47-F939-48FC-996D-34DE9036BD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7454" y="1426348"/>
              <a:ext cx="0" cy="14024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Line 51">
              <a:extLst>
                <a:ext uri="{FF2B5EF4-FFF2-40B4-BE49-F238E27FC236}">
                  <a16:creationId xmlns:a16="http://schemas.microsoft.com/office/drawing/2014/main" id="{3D80BCA1-9DC1-4F75-97D4-A111D7CFAE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7454" y="4994737"/>
              <a:ext cx="0" cy="14246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52">
              <a:extLst>
                <a:ext uri="{FF2B5EF4-FFF2-40B4-BE49-F238E27FC236}">
                  <a16:creationId xmlns:a16="http://schemas.microsoft.com/office/drawing/2014/main" id="{B3EA45DC-F05A-4319-A8D1-2629DA23D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850" y="5203987"/>
              <a:ext cx="2308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850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Line 53">
              <a:extLst>
                <a:ext uri="{FF2B5EF4-FFF2-40B4-BE49-F238E27FC236}">
                  <a16:creationId xmlns:a16="http://schemas.microsoft.com/office/drawing/2014/main" id="{E93C5BEC-00E9-43AB-9B1A-16B20903AE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9771" y="1426348"/>
              <a:ext cx="0" cy="14024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Line 54">
              <a:extLst>
                <a:ext uri="{FF2B5EF4-FFF2-40B4-BE49-F238E27FC236}">
                  <a16:creationId xmlns:a16="http://schemas.microsoft.com/office/drawing/2014/main" id="{426C4067-162B-4ADB-A554-D5520E94FE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39771" y="4994737"/>
              <a:ext cx="0" cy="14246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55">
              <a:extLst>
                <a:ext uri="{FF2B5EF4-FFF2-40B4-BE49-F238E27FC236}">
                  <a16:creationId xmlns:a16="http://schemas.microsoft.com/office/drawing/2014/main" id="{EE04C6C4-ED23-4488-99B8-B230DEA9A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942" y="5203987"/>
              <a:ext cx="2308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800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Line 56">
              <a:extLst>
                <a:ext uri="{FF2B5EF4-FFF2-40B4-BE49-F238E27FC236}">
                  <a16:creationId xmlns:a16="http://schemas.microsoft.com/office/drawing/2014/main" id="{D229ACB7-2608-4A96-B967-D49A3EB0B6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9862" y="1426348"/>
              <a:ext cx="0" cy="14024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Line 57">
              <a:extLst>
                <a:ext uri="{FF2B5EF4-FFF2-40B4-BE49-F238E27FC236}">
                  <a16:creationId xmlns:a16="http://schemas.microsoft.com/office/drawing/2014/main" id="{3DF70F54-83B0-4BBF-B516-4CCF3347AF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9862" y="4994737"/>
              <a:ext cx="0" cy="14246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58">
              <a:extLst>
                <a:ext uri="{FF2B5EF4-FFF2-40B4-BE49-F238E27FC236}">
                  <a16:creationId xmlns:a16="http://schemas.microsoft.com/office/drawing/2014/main" id="{CBC94EA9-FA84-4135-AE28-0940C5A2A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3" y="5203987"/>
              <a:ext cx="2308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750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Line 59">
              <a:extLst>
                <a:ext uri="{FF2B5EF4-FFF2-40B4-BE49-F238E27FC236}">
                  <a16:creationId xmlns:a16="http://schemas.microsoft.com/office/drawing/2014/main" id="{CFB5040E-1FDD-4241-882A-AE3371590E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2180" y="1426348"/>
              <a:ext cx="0" cy="14024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Line 60">
              <a:extLst>
                <a:ext uri="{FF2B5EF4-FFF2-40B4-BE49-F238E27FC236}">
                  <a16:creationId xmlns:a16="http://schemas.microsoft.com/office/drawing/2014/main" id="{8DBC319D-6735-4476-89DF-F77B1E23DE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2180" y="4994737"/>
              <a:ext cx="0" cy="14246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Rectangle 61">
              <a:extLst>
                <a:ext uri="{FF2B5EF4-FFF2-40B4-BE49-F238E27FC236}">
                  <a16:creationId xmlns:a16="http://schemas.microsoft.com/office/drawing/2014/main" id="{3DE8A87F-46E7-49EB-BCE0-F6D1CA70C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351" y="5203987"/>
              <a:ext cx="2308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700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Line 62">
              <a:extLst>
                <a:ext uri="{FF2B5EF4-FFF2-40B4-BE49-F238E27FC236}">
                  <a16:creationId xmlns:a16="http://schemas.microsoft.com/office/drawing/2014/main" id="{2F072C4A-B3B2-4F9D-BFA2-CD125DBAA8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2272" y="1426348"/>
              <a:ext cx="0" cy="14024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Line 63">
              <a:extLst>
                <a:ext uri="{FF2B5EF4-FFF2-40B4-BE49-F238E27FC236}">
                  <a16:creationId xmlns:a16="http://schemas.microsoft.com/office/drawing/2014/main" id="{8AEB2432-F7F4-4E92-8337-39D45E6F36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2272" y="4994737"/>
              <a:ext cx="0" cy="14246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64A97E7C-5F06-4155-9B5C-2DE23CEA9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668" y="5203987"/>
              <a:ext cx="2308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650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Line 65">
              <a:extLst>
                <a:ext uri="{FF2B5EF4-FFF2-40B4-BE49-F238E27FC236}">
                  <a16:creationId xmlns:a16="http://schemas.microsoft.com/office/drawing/2014/main" id="{5C313FA0-BB56-4805-AC50-2AB3C5829F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2363" y="1426348"/>
              <a:ext cx="0" cy="14024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Line 66">
              <a:extLst>
                <a:ext uri="{FF2B5EF4-FFF2-40B4-BE49-F238E27FC236}">
                  <a16:creationId xmlns:a16="http://schemas.microsoft.com/office/drawing/2014/main" id="{75848FD7-DD9F-49E9-9629-18D4458C1A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2363" y="4994737"/>
              <a:ext cx="0" cy="14246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67">
              <a:extLst>
                <a:ext uri="{FF2B5EF4-FFF2-40B4-BE49-F238E27FC236}">
                  <a16:creationId xmlns:a16="http://schemas.microsoft.com/office/drawing/2014/main" id="{A0EC94BE-F6F5-4818-836F-CD402A3B7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6761" y="5203987"/>
              <a:ext cx="2308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600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Oval 69">
              <a:extLst>
                <a:ext uri="{FF2B5EF4-FFF2-40B4-BE49-F238E27FC236}">
                  <a16:creationId xmlns:a16="http://schemas.microsoft.com/office/drawing/2014/main" id="{F0C23A6A-C158-4A79-BC37-8E3BF853A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1787" y="1896048"/>
              <a:ext cx="91270" cy="8904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Oval 70">
              <a:extLst>
                <a:ext uri="{FF2B5EF4-FFF2-40B4-BE49-F238E27FC236}">
                  <a16:creationId xmlns:a16="http://schemas.microsoft.com/office/drawing/2014/main" id="{E2CE3546-72DF-49F0-964A-511196A21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9768" y="1847075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Oval 71">
              <a:extLst>
                <a:ext uri="{FF2B5EF4-FFF2-40B4-BE49-F238E27FC236}">
                  <a16:creationId xmlns:a16="http://schemas.microsoft.com/office/drawing/2014/main" id="{61018FB4-542E-4ADB-B1B5-35327E0F7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7751" y="1971734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Oval 72">
              <a:extLst>
                <a:ext uri="{FF2B5EF4-FFF2-40B4-BE49-F238E27FC236}">
                  <a16:creationId xmlns:a16="http://schemas.microsoft.com/office/drawing/2014/main" id="{CA494A3A-9D32-42DC-BF01-6D004D63B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5732" y="1971734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Oval 73">
              <a:extLst>
                <a:ext uri="{FF2B5EF4-FFF2-40B4-BE49-F238E27FC236}">
                  <a16:creationId xmlns:a16="http://schemas.microsoft.com/office/drawing/2014/main" id="{63F2810E-1B40-4444-A6D7-E45A7954E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1487" y="1907179"/>
              <a:ext cx="91270" cy="8904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Oval 74">
              <a:extLst>
                <a:ext uri="{FF2B5EF4-FFF2-40B4-BE49-F238E27FC236}">
                  <a16:creationId xmlns:a16="http://schemas.microsoft.com/office/drawing/2014/main" id="{B89DD539-F57D-4565-9806-5D1B58729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9470" y="1956153"/>
              <a:ext cx="91270" cy="8904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Oval 75">
              <a:extLst>
                <a:ext uri="{FF2B5EF4-FFF2-40B4-BE49-F238E27FC236}">
                  <a16:creationId xmlns:a16="http://schemas.microsoft.com/office/drawing/2014/main" id="{DEE11DAA-3BF3-4CBD-AEB6-19F0676C1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451" y="2022935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Oval 76">
              <a:extLst>
                <a:ext uri="{FF2B5EF4-FFF2-40B4-BE49-F238E27FC236}">
                  <a16:creationId xmlns:a16="http://schemas.microsoft.com/office/drawing/2014/main" id="{868D1426-FC32-4874-8722-8C37F17EC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7658" y="2031839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Oval 77">
              <a:extLst>
                <a:ext uri="{FF2B5EF4-FFF2-40B4-BE49-F238E27FC236}">
                  <a16:creationId xmlns:a16="http://schemas.microsoft.com/office/drawing/2014/main" id="{E56731DB-4044-4B9E-AEC9-DB2694A9F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3414" y="1896048"/>
              <a:ext cx="91270" cy="8904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Oval 78">
              <a:extLst>
                <a:ext uri="{FF2B5EF4-FFF2-40B4-BE49-F238E27FC236}">
                  <a16:creationId xmlns:a16="http://schemas.microsoft.com/office/drawing/2014/main" id="{5BDC6C1E-770C-4526-AE82-5399C8ED8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397" y="2016256"/>
              <a:ext cx="91270" cy="8904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Oval 79">
              <a:extLst>
                <a:ext uri="{FF2B5EF4-FFF2-40B4-BE49-F238E27FC236}">
                  <a16:creationId xmlns:a16="http://schemas.microsoft.com/office/drawing/2014/main" id="{6135B7ED-FDB1-4B36-8B8F-0B3C04FD4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9377" y="1978413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Oval 80">
              <a:extLst>
                <a:ext uri="{FF2B5EF4-FFF2-40B4-BE49-F238E27FC236}">
                  <a16:creationId xmlns:a16="http://schemas.microsoft.com/office/drawing/2014/main" id="{A4E1FAE3-6A15-4C34-AF38-C880571CF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360" y="1900500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Oval 81">
              <a:extLst>
                <a:ext uri="{FF2B5EF4-FFF2-40B4-BE49-F238E27FC236}">
                  <a16:creationId xmlns:a16="http://schemas.microsoft.com/office/drawing/2014/main" id="{CE6261FF-5D0D-44ED-9472-9C39C1E45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341" y="1951701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Oval 82">
              <a:extLst>
                <a:ext uri="{FF2B5EF4-FFF2-40B4-BE49-F238E27FC236}">
                  <a16:creationId xmlns:a16="http://schemas.microsoft.com/office/drawing/2014/main" id="{C77D90B3-2E95-48E7-8DCB-9CE59B505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097" y="2154272"/>
              <a:ext cx="91270" cy="91270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Oval 83">
              <a:extLst>
                <a:ext uri="{FF2B5EF4-FFF2-40B4-BE49-F238E27FC236}">
                  <a16:creationId xmlns:a16="http://schemas.microsoft.com/office/drawing/2014/main" id="{212F7A24-1C8F-419F-BB55-EFDD0D2B8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1304" y="2071908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Oval 84">
              <a:extLst>
                <a:ext uri="{FF2B5EF4-FFF2-40B4-BE49-F238E27FC236}">
                  <a16:creationId xmlns:a16="http://schemas.microsoft.com/office/drawing/2014/main" id="{31CDE983-3385-4706-BEC8-6A2D14D21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287" y="2305645"/>
              <a:ext cx="89043" cy="91270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Oval 85">
              <a:extLst>
                <a:ext uri="{FF2B5EF4-FFF2-40B4-BE49-F238E27FC236}">
                  <a16:creationId xmlns:a16="http://schemas.microsoft.com/office/drawing/2014/main" id="{1BF32DFB-B495-4EAA-B33A-E837ABF2B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7268" y="2201020"/>
              <a:ext cx="89043" cy="91270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Oval 86">
              <a:extLst>
                <a:ext uri="{FF2B5EF4-FFF2-40B4-BE49-F238E27FC236}">
                  <a16:creationId xmlns:a16="http://schemas.microsoft.com/office/drawing/2014/main" id="{2D28AE13-4CDC-4F87-8721-AED154019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3023" y="1976187"/>
              <a:ext cx="91270" cy="8904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Oval 87">
              <a:extLst>
                <a:ext uri="{FF2B5EF4-FFF2-40B4-BE49-F238E27FC236}">
                  <a16:creationId xmlns:a16="http://schemas.microsoft.com/office/drawing/2014/main" id="{3AE53303-D77F-45EF-B397-CF769D481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1006" y="2116430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Oval 88">
              <a:extLst>
                <a:ext uri="{FF2B5EF4-FFF2-40B4-BE49-F238E27FC236}">
                  <a16:creationId xmlns:a16="http://schemas.microsoft.com/office/drawing/2014/main" id="{D1AD2207-B6FB-4704-94BD-08B517BC9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987" y="2263350"/>
              <a:ext cx="89043" cy="91270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Oval 89">
              <a:extLst>
                <a:ext uri="{FF2B5EF4-FFF2-40B4-BE49-F238E27FC236}">
                  <a16:creationId xmlns:a16="http://schemas.microsoft.com/office/drawing/2014/main" id="{01432E8D-44C5-4C69-85E0-0441386E6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6969" y="1855979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Oval 90">
              <a:extLst>
                <a:ext uri="{FF2B5EF4-FFF2-40B4-BE49-F238E27FC236}">
                  <a16:creationId xmlns:a16="http://schemas.microsoft.com/office/drawing/2014/main" id="{BA880141-9579-4EF0-8753-7A3FF6237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725" y="1807005"/>
              <a:ext cx="91270" cy="8904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Oval 91">
              <a:extLst>
                <a:ext uri="{FF2B5EF4-FFF2-40B4-BE49-F238E27FC236}">
                  <a16:creationId xmlns:a16="http://schemas.microsoft.com/office/drawing/2014/main" id="{FB9597A1-4C76-4EAE-BDA2-0FD81DDC6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2932" y="1938344"/>
              <a:ext cx="89043" cy="91270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Oval 92">
              <a:extLst>
                <a:ext uri="{FF2B5EF4-FFF2-40B4-BE49-F238E27FC236}">
                  <a16:creationId xmlns:a16="http://schemas.microsoft.com/office/drawing/2014/main" id="{108759F1-4358-4C67-82B5-6E688F4FF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0913" y="1969509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Oval 93">
              <a:extLst>
                <a:ext uri="{FF2B5EF4-FFF2-40B4-BE49-F238E27FC236}">
                  <a16:creationId xmlns:a16="http://schemas.microsoft.com/office/drawing/2014/main" id="{759BD544-82D3-494D-8123-82BE018AE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824" y="4358081"/>
              <a:ext cx="89043" cy="9127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Oval 94">
              <a:extLst>
                <a:ext uri="{FF2B5EF4-FFF2-40B4-BE49-F238E27FC236}">
                  <a16:creationId xmlns:a16="http://schemas.microsoft.com/office/drawing/2014/main" id="{4A7540F8-F524-4171-A9D8-1250928EA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824" y="4358081"/>
              <a:ext cx="89043" cy="9127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Oval 95">
              <a:extLst>
                <a:ext uri="{FF2B5EF4-FFF2-40B4-BE49-F238E27FC236}">
                  <a16:creationId xmlns:a16="http://schemas.microsoft.com/office/drawing/2014/main" id="{20F1FC84-5EA1-4357-BED3-7FC7BB283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5927" y="4418185"/>
              <a:ext cx="89043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Oval 96">
              <a:extLst>
                <a:ext uri="{FF2B5EF4-FFF2-40B4-BE49-F238E27FC236}">
                  <a16:creationId xmlns:a16="http://schemas.microsoft.com/office/drawing/2014/main" id="{F0217900-2511-450B-A5FC-F0FB3D303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5927" y="4418185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Oval 97">
              <a:extLst>
                <a:ext uri="{FF2B5EF4-FFF2-40B4-BE49-F238E27FC236}">
                  <a16:creationId xmlns:a16="http://schemas.microsoft.com/office/drawing/2014/main" id="{1CF94BDB-3344-4891-914D-813CD315A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032" y="4480515"/>
              <a:ext cx="89043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Oval 98">
              <a:extLst>
                <a:ext uri="{FF2B5EF4-FFF2-40B4-BE49-F238E27FC236}">
                  <a16:creationId xmlns:a16="http://schemas.microsoft.com/office/drawing/2014/main" id="{222C6BE3-97C5-4FDF-977D-73D012CED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032" y="4480515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Oval 99">
              <a:extLst>
                <a:ext uri="{FF2B5EF4-FFF2-40B4-BE49-F238E27FC236}">
                  <a16:creationId xmlns:a16="http://schemas.microsoft.com/office/drawing/2014/main" id="{FB43ED43-F900-45BC-BED4-5E303858D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910" y="4505001"/>
              <a:ext cx="89043" cy="9127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Oval 100">
              <a:extLst>
                <a:ext uri="{FF2B5EF4-FFF2-40B4-BE49-F238E27FC236}">
                  <a16:creationId xmlns:a16="http://schemas.microsoft.com/office/drawing/2014/main" id="{598C5D6E-1087-4899-A256-98C4DF892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910" y="4505001"/>
              <a:ext cx="89043" cy="9127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Oval 101">
              <a:extLst>
                <a:ext uri="{FF2B5EF4-FFF2-40B4-BE49-F238E27FC236}">
                  <a16:creationId xmlns:a16="http://schemas.microsoft.com/office/drawing/2014/main" id="{F2417647-61AA-4692-A339-DB59B778D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1787" y="4255682"/>
              <a:ext cx="91270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Oval 102">
              <a:extLst>
                <a:ext uri="{FF2B5EF4-FFF2-40B4-BE49-F238E27FC236}">
                  <a16:creationId xmlns:a16="http://schemas.microsoft.com/office/drawing/2014/main" id="{1177F1FD-3048-4CFE-8237-E4F9916E9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1787" y="4255682"/>
              <a:ext cx="91270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Oval 103">
              <a:extLst>
                <a:ext uri="{FF2B5EF4-FFF2-40B4-BE49-F238E27FC236}">
                  <a16:creationId xmlns:a16="http://schemas.microsoft.com/office/drawing/2014/main" id="{C4417446-BEC6-4E3D-8374-5741AAF03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9665" y="4131022"/>
              <a:ext cx="91270" cy="9127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Oval 104">
              <a:extLst>
                <a:ext uri="{FF2B5EF4-FFF2-40B4-BE49-F238E27FC236}">
                  <a16:creationId xmlns:a16="http://schemas.microsoft.com/office/drawing/2014/main" id="{34EAB1EC-8DC5-441A-AAEB-4C749113C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9665" y="4131022"/>
              <a:ext cx="91270" cy="9127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Oval 105">
              <a:extLst>
                <a:ext uri="{FF2B5EF4-FFF2-40B4-BE49-F238E27FC236}">
                  <a16:creationId xmlns:a16="http://schemas.microsoft.com/office/drawing/2014/main" id="{82959F36-ED62-4BFF-85AC-AA2D21C84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9768" y="4124344"/>
              <a:ext cx="89043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Oval 106">
              <a:extLst>
                <a:ext uri="{FF2B5EF4-FFF2-40B4-BE49-F238E27FC236}">
                  <a16:creationId xmlns:a16="http://schemas.microsoft.com/office/drawing/2014/main" id="{87008E4A-81A2-46BB-A9EC-3DFE7B596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9768" y="4124344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Oval 107">
              <a:extLst>
                <a:ext uri="{FF2B5EF4-FFF2-40B4-BE49-F238E27FC236}">
                  <a16:creationId xmlns:a16="http://schemas.microsoft.com/office/drawing/2014/main" id="{05E21476-FE69-483D-81B6-8397F87C6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7646" y="4024170"/>
              <a:ext cx="89043" cy="9127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Oval 108">
              <a:extLst>
                <a:ext uri="{FF2B5EF4-FFF2-40B4-BE49-F238E27FC236}">
                  <a16:creationId xmlns:a16="http://schemas.microsoft.com/office/drawing/2014/main" id="{BCE9056A-881C-444D-9924-C9FE15549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7646" y="4024170"/>
              <a:ext cx="89043" cy="9127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Oval 109">
              <a:extLst>
                <a:ext uri="{FF2B5EF4-FFF2-40B4-BE49-F238E27FC236}">
                  <a16:creationId xmlns:a16="http://schemas.microsoft.com/office/drawing/2014/main" id="{BDDA88C5-4040-4176-B70D-71105140A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7751" y="3999684"/>
              <a:ext cx="89043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Oval 110">
              <a:extLst>
                <a:ext uri="{FF2B5EF4-FFF2-40B4-BE49-F238E27FC236}">
                  <a16:creationId xmlns:a16="http://schemas.microsoft.com/office/drawing/2014/main" id="{8A15572A-342F-45C2-8013-DB5D74C33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7751" y="3999684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Oval 111">
              <a:extLst>
                <a:ext uri="{FF2B5EF4-FFF2-40B4-BE49-F238E27FC236}">
                  <a16:creationId xmlns:a16="http://schemas.microsoft.com/office/drawing/2014/main" id="{2D38B81D-FA1F-427A-8C60-AF79865C6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854" y="3957388"/>
              <a:ext cx="89043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Oval 112">
              <a:extLst>
                <a:ext uri="{FF2B5EF4-FFF2-40B4-BE49-F238E27FC236}">
                  <a16:creationId xmlns:a16="http://schemas.microsoft.com/office/drawing/2014/main" id="{FDFC150B-116D-4937-A353-41CC10560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854" y="3957388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Oval 113">
              <a:extLst>
                <a:ext uri="{FF2B5EF4-FFF2-40B4-BE49-F238E27FC236}">
                  <a16:creationId xmlns:a16="http://schemas.microsoft.com/office/drawing/2014/main" id="{371DF552-7D03-4E3B-AD46-FDD71B22D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5732" y="3872798"/>
              <a:ext cx="89043" cy="9127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Oval 114">
              <a:extLst>
                <a:ext uri="{FF2B5EF4-FFF2-40B4-BE49-F238E27FC236}">
                  <a16:creationId xmlns:a16="http://schemas.microsoft.com/office/drawing/2014/main" id="{8271D4ED-A2DB-4D41-8B62-1C503E088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5732" y="3872798"/>
              <a:ext cx="89043" cy="9127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Oval 115">
              <a:extLst>
                <a:ext uri="{FF2B5EF4-FFF2-40B4-BE49-F238E27FC236}">
                  <a16:creationId xmlns:a16="http://schemas.microsoft.com/office/drawing/2014/main" id="{53A43B1F-2C5B-4C97-AD00-A76972C07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5836" y="3725877"/>
              <a:ext cx="89043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Oval 116">
              <a:extLst>
                <a:ext uri="{FF2B5EF4-FFF2-40B4-BE49-F238E27FC236}">
                  <a16:creationId xmlns:a16="http://schemas.microsoft.com/office/drawing/2014/main" id="{2B7F9BF0-8E63-42F9-A74F-1CB641A07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5836" y="3725877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Oval 117">
              <a:extLst>
                <a:ext uri="{FF2B5EF4-FFF2-40B4-BE49-F238E27FC236}">
                  <a16:creationId xmlns:a16="http://schemas.microsoft.com/office/drawing/2014/main" id="{45229F42-4276-4889-855B-51E25B955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1487" y="3705843"/>
              <a:ext cx="91270" cy="9127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Oval 118">
              <a:extLst>
                <a:ext uri="{FF2B5EF4-FFF2-40B4-BE49-F238E27FC236}">
                  <a16:creationId xmlns:a16="http://schemas.microsoft.com/office/drawing/2014/main" id="{5525EDCA-4163-4562-BEB1-4BA1BF75F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1487" y="3705843"/>
              <a:ext cx="91270" cy="9127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Oval 119">
              <a:extLst>
                <a:ext uri="{FF2B5EF4-FFF2-40B4-BE49-F238E27FC236}">
                  <a16:creationId xmlns:a16="http://schemas.microsoft.com/office/drawing/2014/main" id="{D14A6BE1-A8A6-4349-9D52-DF18FFA4F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1592" y="3561148"/>
              <a:ext cx="91270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Oval 120">
              <a:extLst>
                <a:ext uri="{FF2B5EF4-FFF2-40B4-BE49-F238E27FC236}">
                  <a16:creationId xmlns:a16="http://schemas.microsoft.com/office/drawing/2014/main" id="{5F6AB7A8-D5B9-4708-BF6C-E84C4382E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1592" y="3561148"/>
              <a:ext cx="91270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Oval 121">
              <a:extLst>
                <a:ext uri="{FF2B5EF4-FFF2-40B4-BE49-F238E27FC236}">
                  <a16:creationId xmlns:a16="http://schemas.microsoft.com/office/drawing/2014/main" id="{6EED1118-121F-4552-8B35-F21FD5BD3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9470" y="3619026"/>
              <a:ext cx="91270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Oval 122">
              <a:extLst>
                <a:ext uri="{FF2B5EF4-FFF2-40B4-BE49-F238E27FC236}">
                  <a16:creationId xmlns:a16="http://schemas.microsoft.com/office/drawing/2014/main" id="{E061EE51-2568-476A-B845-C4CC0A8AA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9470" y="3619026"/>
              <a:ext cx="91270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Oval 123">
              <a:extLst>
                <a:ext uri="{FF2B5EF4-FFF2-40B4-BE49-F238E27FC236}">
                  <a16:creationId xmlns:a16="http://schemas.microsoft.com/office/drawing/2014/main" id="{48BD33AF-5E21-4301-AE9A-907ECFF4A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573" y="3543339"/>
              <a:ext cx="89043" cy="9127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Oval 124">
              <a:extLst>
                <a:ext uri="{FF2B5EF4-FFF2-40B4-BE49-F238E27FC236}">
                  <a16:creationId xmlns:a16="http://schemas.microsoft.com/office/drawing/2014/main" id="{7F607402-4B83-46B0-B384-E301FC0EA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573" y="3543339"/>
              <a:ext cx="89043" cy="9127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Oval 125">
              <a:extLst>
                <a:ext uri="{FF2B5EF4-FFF2-40B4-BE49-F238E27FC236}">
                  <a16:creationId xmlns:a16="http://schemas.microsoft.com/office/drawing/2014/main" id="{C67B004B-1AD6-41A1-8FF6-A014B5C3E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451" y="3452071"/>
              <a:ext cx="89043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Oval 126">
              <a:extLst>
                <a:ext uri="{FF2B5EF4-FFF2-40B4-BE49-F238E27FC236}">
                  <a16:creationId xmlns:a16="http://schemas.microsoft.com/office/drawing/2014/main" id="{E0E433CB-4F79-4A8C-A79D-7A9E918B1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451" y="3452071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Oval 127">
              <a:extLst>
                <a:ext uri="{FF2B5EF4-FFF2-40B4-BE49-F238E27FC236}">
                  <a16:creationId xmlns:a16="http://schemas.microsoft.com/office/drawing/2014/main" id="{8FF3D141-C375-4B98-863B-7CDB89387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7555" y="3472105"/>
              <a:ext cx="89043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Oval 128">
              <a:extLst>
                <a:ext uri="{FF2B5EF4-FFF2-40B4-BE49-F238E27FC236}">
                  <a16:creationId xmlns:a16="http://schemas.microsoft.com/office/drawing/2014/main" id="{6809060B-48E1-4BB2-92F0-69A3C262D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7555" y="3472105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Oval 129">
              <a:extLst>
                <a:ext uri="{FF2B5EF4-FFF2-40B4-BE49-F238E27FC236}">
                  <a16:creationId xmlns:a16="http://schemas.microsoft.com/office/drawing/2014/main" id="{65EAA6A9-5D96-4C81-BF1C-A8A9FB6E6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7658" y="3436488"/>
              <a:ext cx="89043" cy="9127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Oval 130">
              <a:extLst>
                <a:ext uri="{FF2B5EF4-FFF2-40B4-BE49-F238E27FC236}">
                  <a16:creationId xmlns:a16="http://schemas.microsoft.com/office/drawing/2014/main" id="{B71BE4E4-0F1A-40B1-A6A7-E49FCA899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7658" y="3436488"/>
              <a:ext cx="89043" cy="9127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Oval 131">
              <a:extLst>
                <a:ext uri="{FF2B5EF4-FFF2-40B4-BE49-F238E27FC236}">
                  <a16:creationId xmlns:a16="http://schemas.microsoft.com/office/drawing/2014/main" id="{588728D6-ADFA-4011-BB12-7D7A06D8B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536" y="3309603"/>
              <a:ext cx="89043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Oval 132">
              <a:extLst>
                <a:ext uri="{FF2B5EF4-FFF2-40B4-BE49-F238E27FC236}">
                  <a16:creationId xmlns:a16="http://schemas.microsoft.com/office/drawing/2014/main" id="{847910B6-A488-4D6C-9BFD-C954836BB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536" y="3309603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Oval 133">
              <a:extLst>
                <a:ext uri="{FF2B5EF4-FFF2-40B4-BE49-F238E27FC236}">
                  <a16:creationId xmlns:a16="http://schemas.microsoft.com/office/drawing/2014/main" id="{E32122F8-3076-47FE-95A2-1028E4893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3414" y="3251725"/>
              <a:ext cx="91270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Oval 134">
              <a:extLst>
                <a:ext uri="{FF2B5EF4-FFF2-40B4-BE49-F238E27FC236}">
                  <a16:creationId xmlns:a16="http://schemas.microsoft.com/office/drawing/2014/main" id="{24D35460-5760-4010-9FF7-438599A88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3414" y="3251725"/>
              <a:ext cx="91270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Oval 135">
              <a:extLst>
                <a:ext uri="{FF2B5EF4-FFF2-40B4-BE49-F238E27FC236}">
                  <a16:creationId xmlns:a16="http://schemas.microsoft.com/office/drawing/2014/main" id="{633C828B-B3C6-4014-9912-6A02EAACC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1292" y="3127065"/>
              <a:ext cx="91270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Oval 136">
              <a:extLst>
                <a:ext uri="{FF2B5EF4-FFF2-40B4-BE49-F238E27FC236}">
                  <a16:creationId xmlns:a16="http://schemas.microsoft.com/office/drawing/2014/main" id="{428CA67F-F604-4C73-A3DB-884C155F3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1292" y="3127065"/>
              <a:ext cx="91270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Oval 137">
              <a:extLst>
                <a:ext uri="{FF2B5EF4-FFF2-40B4-BE49-F238E27FC236}">
                  <a16:creationId xmlns:a16="http://schemas.microsoft.com/office/drawing/2014/main" id="{96AE9909-E836-4CE2-9F16-58BE89DE9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397" y="3073639"/>
              <a:ext cx="91270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Oval 138">
              <a:extLst>
                <a:ext uri="{FF2B5EF4-FFF2-40B4-BE49-F238E27FC236}">
                  <a16:creationId xmlns:a16="http://schemas.microsoft.com/office/drawing/2014/main" id="{F548B702-B435-4821-949D-AB2B56E2E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397" y="3073639"/>
              <a:ext cx="91270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Oval 139">
              <a:extLst>
                <a:ext uri="{FF2B5EF4-FFF2-40B4-BE49-F238E27FC236}">
                  <a16:creationId xmlns:a16="http://schemas.microsoft.com/office/drawing/2014/main" id="{EB59D80B-1EAB-483B-BBB9-F2111CEE5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9274" y="2960109"/>
              <a:ext cx="89043" cy="9127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Oval 140">
              <a:extLst>
                <a:ext uri="{FF2B5EF4-FFF2-40B4-BE49-F238E27FC236}">
                  <a16:creationId xmlns:a16="http://schemas.microsoft.com/office/drawing/2014/main" id="{FB71A1E5-8618-4B8D-99C2-56AA15622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9274" y="2960109"/>
              <a:ext cx="89043" cy="9127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Oval 141">
              <a:extLst>
                <a:ext uri="{FF2B5EF4-FFF2-40B4-BE49-F238E27FC236}">
                  <a16:creationId xmlns:a16="http://schemas.microsoft.com/office/drawing/2014/main" id="{002A2CD4-FE6A-46E2-8669-73C03F444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9377" y="2908910"/>
              <a:ext cx="89043" cy="9127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Oval 142">
              <a:extLst>
                <a:ext uri="{FF2B5EF4-FFF2-40B4-BE49-F238E27FC236}">
                  <a16:creationId xmlns:a16="http://schemas.microsoft.com/office/drawing/2014/main" id="{9A10DF23-EC03-46C1-A4A9-1B03BE62A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9377" y="2908910"/>
              <a:ext cx="89043" cy="9127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Oval 143">
              <a:extLst>
                <a:ext uri="{FF2B5EF4-FFF2-40B4-BE49-F238E27FC236}">
                  <a16:creationId xmlns:a16="http://schemas.microsoft.com/office/drawing/2014/main" id="{0B5DB634-C833-4BDE-A643-423D798EA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9482" y="2750859"/>
              <a:ext cx="89043" cy="9127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Oval 144">
              <a:extLst>
                <a:ext uri="{FF2B5EF4-FFF2-40B4-BE49-F238E27FC236}">
                  <a16:creationId xmlns:a16="http://schemas.microsoft.com/office/drawing/2014/main" id="{ACAD3639-A9EB-4AF4-8F6E-BEA0B8B1B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9482" y="2750859"/>
              <a:ext cx="89043" cy="9127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Oval 145">
              <a:extLst>
                <a:ext uri="{FF2B5EF4-FFF2-40B4-BE49-F238E27FC236}">
                  <a16:creationId xmlns:a16="http://schemas.microsoft.com/office/drawing/2014/main" id="{E3617278-6167-4F66-BE8D-0BCF7BE28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360" y="2728598"/>
              <a:ext cx="89043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Oval 146">
              <a:extLst>
                <a:ext uri="{FF2B5EF4-FFF2-40B4-BE49-F238E27FC236}">
                  <a16:creationId xmlns:a16="http://schemas.microsoft.com/office/drawing/2014/main" id="{288CEAA0-8060-4067-BF29-65B654CA1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360" y="2728598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Oval 147">
              <a:extLst>
                <a:ext uri="{FF2B5EF4-FFF2-40B4-BE49-F238E27FC236}">
                  <a16:creationId xmlns:a16="http://schemas.microsoft.com/office/drawing/2014/main" id="{5B18CC3C-7F12-480B-9DDD-B1E58F13A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7463" y="2626199"/>
              <a:ext cx="89043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Oval 148">
              <a:extLst>
                <a:ext uri="{FF2B5EF4-FFF2-40B4-BE49-F238E27FC236}">
                  <a16:creationId xmlns:a16="http://schemas.microsoft.com/office/drawing/2014/main" id="{72279836-C19B-46A5-A3F7-3168D7F86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7463" y="2626199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Oval 149">
              <a:extLst>
                <a:ext uri="{FF2B5EF4-FFF2-40B4-BE49-F238E27FC236}">
                  <a16:creationId xmlns:a16="http://schemas.microsoft.com/office/drawing/2014/main" id="{89A30505-04EC-46C4-B54F-6A9ECBC53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341" y="2543835"/>
              <a:ext cx="89043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Oval 150">
              <a:extLst>
                <a:ext uri="{FF2B5EF4-FFF2-40B4-BE49-F238E27FC236}">
                  <a16:creationId xmlns:a16="http://schemas.microsoft.com/office/drawing/2014/main" id="{2D385F80-B4FE-4D95-A8F1-3E1CC842E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341" y="2543835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Oval 151">
              <a:extLst>
                <a:ext uri="{FF2B5EF4-FFF2-40B4-BE49-F238E27FC236}">
                  <a16:creationId xmlns:a16="http://schemas.microsoft.com/office/drawing/2014/main" id="{2A41795C-FB66-4206-BCE9-41E8F6ADE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3219" y="2601713"/>
              <a:ext cx="91270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Oval 152">
              <a:extLst>
                <a:ext uri="{FF2B5EF4-FFF2-40B4-BE49-F238E27FC236}">
                  <a16:creationId xmlns:a16="http://schemas.microsoft.com/office/drawing/2014/main" id="{BF606BCE-49B3-4276-BCCF-590736BF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3219" y="2601713"/>
              <a:ext cx="91270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Oval 153">
              <a:extLst>
                <a:ext uri="{FF2B5EF4-FFF2-40B4-BE49-F238E27FC236}">
                  <a16:creationId xmlns:a16="http://schemas.microsoft.com/office/drawing/2014/main" id="{E5374856-FB37-4B3F-B4D4-D58C59B9F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097" y="2539383"/>
              <a:ext cx="91270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" name="Oval 154">
              <a:extLst>
                <a:ext uri="{FF2B5EF4-FFF2-40B4-BE49-F238E27FC236}">
                  <a16:creationId xmlns:a16="http://schemas.microsoft.com/office/drawing/2014/main" id="{2A49D5D9-EB30-4610-869C-1FD7570F3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097" y="2539383"/>
              <a:ext cx="91270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Oval 155">
              <a:extLst>
                <a:ext uri="{FF2B5EF4-FFF2-40B4-BE49-F238E27FC236}">
                  <a16:creationId xmlns:a16="http://schemas.microsoft.com/office/drawing/2014/main" id="{A14A4244-E899-447E-AECC-5D466E947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1201" y="2606165"/>
              <a:ext cx="89043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" name="Oval 156">
              <a:extLst>
                <a:ext uri="{FF2B5EF4-FFF2-40B4-BE49-F238E27FC236}">
                  <a16:creationId xmlns:a16="http://schemas.microsoft.com/office/drawing/2014/main" id="{B9C31979-2EAA-4B27-A6F6-A805F89FC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1201" y="2606165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Oval 157">
              <a:extLst>
                <a:ext uri="{FF2B5EF4-FFF2-40B4-BE49-F238E27FC236}">
                  <a16:creationId xmlns:a16="http://schemas.microsoft.com/office/drawing/2014/main" id="{502F6317-F8A2-4C22-9C4C-08F54372B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1304" y="2359071"/>
              <a:ext cx="89043" cy="9127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" name="Oval 158">
              <a:extLst>
                <a:ext uri="{FF2B5EF4-FFF2-40B4-BE49-F238E27FC236}">
                  <a16:creationId xmlns:a16="http://schemas.microsoft.com/office/drawing/2014/main" id="{22C5ABC0-40B5-4F8B-86B4-65F987CA3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1304" y="2359071"/>
              <a:ext cx="89043" cy="9127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Oval 159">
              <a:extLst>
                <a:ext uri="{FF2B5EF4-FFF2-40B4-BE49-F238E27FC236}">
                  <a16:creationId xmlns:a16="http://schemas.microsoft.com/office/drawing/2014/main" id="{26DEDA09-1156-45C4-ADB2-8FBF18A44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9182" y="2421400"/>
              <a:ext cx="89043" cy="9127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" name="Oval 160">
              <a:extLst>
                <a:ext uri="{FF2B5EF4-FFF2-40B4-BE49-F238E27FC236}">
                  <a16:creationId xmlns:a16="http://schemas.microsoft.com/office/drawing/2014/main" id="{3CF284E4-F042-41D9-9835-52FC284FD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9182" y="2421400"/>
              <a:ext cx="89043" cy="9127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" name="Oval 161">
              <a:extLst>
                <a:ext uri="{FF2B5EF4-FFF2-40B4-BE49-F238E27FC236}">
                  <a16:creationId xmlns:a16="http://schemas.microsoft.com/office/drawing/2014/main" id="{92F0ACFF-5CE4-4C57-9C65-8080AA36C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287" y="2263350"/>
              <a:ext cx="89043" cy="9127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Oval 162">
              <a:extLst>
                <a:ext uri="{FF2B5EF4-FFF2-40B4-BE49-F238E27FC236}">
                  <a16:creationId xmlns:a16="http://schemas.microsoft.com/office/drawing/2014/main" id="{15536FA9-3E0F-4A88-8A18-192B6F889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287" y="2263350"/>
              <a:ext cx="89043" cy="9127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Oval 163">
              <a:extLst>
                <a:ext uri="{FF2B5EF4-FFF2-40B4-BE49-F238E27FC236}">
                  <a16:creationId xmlns:a16="http://schemas.microsoft.com/office/drawing/2014/main" id="{91E08DD6-14E5-4984-94B8-3AA1EB0D6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7164" y="2394688"/>
              <a:ext cx="89043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Oval 164">
              <a:extLst>
                <a:ext uri="{FF2B5EF4-FFF2-40B4-BE49-F238E27FC236}">
                  <a16:creationId xmlns:a16="http://schemas.microsoft.com/office/drawing/2014/main" id="{2410069C-B551-4122-80CF-084A5831D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7164" y="2394688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Oval 165">
              <a:extLst>
                <a:ext uri="{FF2B5EF4-FFF2-40B4-BE49-F238E27FC236}">
                  <a16:creationId xmlns:a16="http://schemas.microsoft.com/office/drawing/2014/main" id="{A02000C1-0DF4-48D9-8E1B-3740855DF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7268" y="2278932"/>
              <a:ext cx="89043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" name="Oval 166">
              <a:extLst>
                <a:ext uri="{FF2B5EF4-FFF2-40B4-BE49-F238E27FC236}">
                  <a16:creationId xmlns:a16="http://schemas.microsoft.com/office/drawing/2014/main" id="{51709C74-09A9-4231-BF55-833B42596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7268" y="2278932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" name="Oval 167">
              <a:extLst>
                <a:ext uri="{FF2B5EF4-FFF2-40B4-BE49-F238E27FC236}">
                  <a16:creationId xmlns:a16="http://schemas.microsoft.com/office/drawing/2014/main" id="{7D613DD9-98CB-4902-B8F4-FBF3BA49B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2920" y="2183212"/>
              <a:ext cx="91270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Oval 168">
              <a:extLst>
                <a:ext uri="{FF2B5EF4-FFF2-40B4-BE49-F238E27FC236}">
                  <a16:creationId xmlns:a16="http://schemas.microsoft.com/office/drawing/2014/main" id="{3A04FBDB-1CCB-46B3-B81F-40F3B5984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2920" y="2183212"/>
              <a:ext cx="91270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" name="Oval 169">
              <a:extLst>
                <a:ext uri="{FF2B5EF4-FFF2-40B4-BE49-F238E27FC236}">
                  <a16:creationId xmlns:a16="http://schemas.microsoft.com/office/drawing/2014/main" id="{3EEB21CF-7FC7-486B-BC56-E3253F278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3023" y="2063004"/>
              <a:ext cx="91270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" name="Oval 170">
              <a:extLst>
                <a:ext uri="{FF2B5EF4-FFF2-40B4-BE49-F238E27FC236}">
                  <a16:creationId xmlns:a16="http://schemas.microsoft.com/office/drawing/2014/main" id="{553388DA-9595-4796-96C8-B75617F9E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3023" y="2063004"/>
              <a:ext cx="91270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Oval 171">
              <a:extLst>
                <a:ext uri="{FF2B5EF4-FFF2-40B4-BE49-F238E27FC236}">
                  <a16:creationId xmlns:a16="http://schemas.microsoft.com/office/drawing/2014/main" id="{C5EE63F6-A50A-4BA9-B1DE-D8D4B2BC7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3128" y="2356845"/>
              <a:ext cx="91270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" name="Oval 172">
              <a:extLst>
                <a:ext uri="{FF2B5EF4-FFF2-40B4-BE49-F238E27FC236}">
                  <a16:creationId xmlns:a16="http://schemas.microsoft.com/office/drawing/2014/main" id="{4F6E7C55-1548-40F0-86EA-949799BE4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3128" y="2356845"/>
              <a:ext cx="91270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" name="Oval 173">
              <a:extLst>
                <a:ext uri="{FF2B5EF4-FFF2-40B4-BE49-F238E27FC236}">
                  <a16:creationId xmlns:a16="http://schemas.microsoft.com/office/drawing/2014/main" id="{AA294087-2BF7-45F5-B4AB-B1B25D5CF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1006" y="2036291"/>
              <a:ext cx="89043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" name="Oval 174">
              <a:extLst>
                <a:ext uri="{FF2B5EF4-FFF2-40B4-BE49-F238E27FC236}">
                  <a16:creationId xmlns:a16="http://schemas.microsoft.com/office/drawing/2014/main" id="{8EDF098A-D195-4CF6-8361-6CC133CA0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1006" y="2036291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Oval 175">
              <a:extLst>
                <a:ext uri="{FF2B5EF4-FFF2-40B4-BE49-F238E27FC236}">
                  <a16:creationId xmlns:a16="http://schemas.microsoft.com/office/drawing/2014/main" id="{6F9F411D-0AA6-4D3D-981E-156B8F4AB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1109" y="1969509"/>
              <a:ext cx="89043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" name="Oval 176">
              <a:extLst>
                <a:ext uri="{FF2B5EF4-FFF2-40B4-BE49-F238E27FC236}">
                  <a16:creationId xmlns:a16="http://schemas.microsoft.com/office/drawing/2014/main" id="{AF7FB62E-E7F1-4E8C-9FE6-E29D618E9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1109" y="1969509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" name="Oval 177">
              <a:extLst>
                <a:ext uri="{FF2B5EF4-FFF2-40B4-BE49-F238E27FC236}">
                  <a16:creationId xmlns:a16="http://schemas.microsoft.com/office/drawing/2014/main" id="{F6AFF37B-127F-4382-AA12-51842E7E1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987" y="1833718"/>
              <a:ext cx="89043" cy="9127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" name="Oval 178">
              <a:extLst>
                <a:ext uri="{FF2B5EF4-FFF2-40B4-BE49-F238E27FC236}">
                  <a16:creationId xmlns:a16="http://schemas.microsoft.com/office/drawing/2014/main" id="{3BDAE4E2-4F7A-4F17-9596-B06D3CC9D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987" y="1833718"/>
              <a:ext cx="89043" cy="9127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" name="Oval 179">
              <a:extLst>
                <a:ext uri="{FF2B5EF4-FFF2-40B4-BE49-F238E27FC236}">
                  <a16:creationId xmlns:a16="http://schemas.microsoft.com/office/drawing/2014/main" id="{23EFC252-8524-4328-8D86-CAC502F38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9091" y="1982866"/>
              <a:ext cx="89043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" name="Oval 180">
              <a:extLst>
                <a:ext uri="{FF2B5EF4-FFF2-40B4-BE49-F238E27FC236}">
                  <a16:creationId xmlns:a16="http://schemas.microsoft.com/office/drawing/2014/main" id="{E7024C7D-7B70-4301-96AC-E2AEB17A4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9091" y="1982866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" name="Oval 181">
              <a:extLst>
                <a:ext uri="{FF2B5EF4-FFF2-40B4-BE49-F238E27FC236}">
                  <a16:creationId xmlns:a16="http://schemas.microsoft.com/office/drawing/2014/main" id="{87A70B73-8A8C-4F56-9834-719851621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6969" y="1887144"/>
              <a:ext cx="89043" cy="9127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Oval 182">
              <a:extLst>
                <a:ext uri="{FF2B5EF4-FFF2-40B4-BE49-F238E27FC236}">
                  <a16:creationId xmlns:a16="http://schemas.microsoft.com/office/drawing/2014/main" id="{51C4EB1E-8EE9-4FB8-84FA-9AAF55EA9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6969" y="1887144"/>
              <a:ext cx="89043" cy="9127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" name="Oval 183">
              <a:extLst>
                <a:ext uri="{FF2B5EF4-FFF2-40B4-BE49-F238E27FC236}">
                  <a16:creationId xmlns:a16="http://schemas.microsoft.com/office/drawing/2014/main" id="{0056F0A7-126D-43E7-A34C-2C6E61257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7072" y="1855979"/>
              <a:ext cx="89043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" name="Oval 184">
              <a:extLst>
                <a:ext uri="{FF2B5EF4-FFF2-40B4-BE49-F238E27FC236}">
                  <a16:creationId xmlns:a16="http://schemas.microsoft.com/office/drawing/2014/main" id="{C214080B-A2DC-49EA-81BD-CFBBA834F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7072" y="1855979"/>
              <a:ext cx="89043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" name="Oval 185">
              <a:extLst>
                <a:ext uri="{FF2B5EF4-FFF2-40B4-BE49-F238E27FC236}">
                  <a16:creationId xmlns:a16="http://schemas.microsoft.com/office/drawing/2014/main" id="{C8A24C6A-0EBA-4862-9705-8C5A3E70E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725" y="1969509"/>
              <a:ext cx="91270" cy="8904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" name="Oval 186">
              <a:extLst>
                <a:ext uri="{FF2B5EF4-FFF2-40B4-BE49-F238E27FC236}">
                  <a16:creationId xmlns:a16="http://schemas.microsoft.com/office/drawing/2014/main" id="{9CCE1D9F-8387-4124-88A0-1A5E2080C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725" y="1969509"/>
              <a:ext cx="91270" cy="8904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6" name="Oval 187">
              <a:extLst>
                <a:ext uri="{FF2B5EF4-FFF2-40B4-BE49-F238E27FC236}">
                  <a16:creationId xmlns:a16="http://schemas.microsoft.com/office/drawing/2014/main" id="{13A04602-0AFC-4528-A35A-084AABCA1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2828" y="1831493"/>
              <a:ext cx="91270" cy="9127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7" name="Oval 188">
              <a:extLst>
                <a:ext uri="{FF2B5EF4-FFF2-40B4-BE49-F238E27FC236}">
                  <a16:creationId xmlns:a16="http://schemas.microsoft.com/office/drawing/2014/main" id="{D28C99E1-491B-4F3D-8999-693205AD1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2828" y="1831493"/>
              <a:ext cx="91270" cy="9127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8" name="Oval 189">
              <a:extLst>
                <a:ext uri="{FF2B5EF4-FFF2-40B4-BE49-F238E27FC236}">
                  <a16:creationId xmlns:a16="http://schemas.microsoft.com/office/drawing/2014/main" id="{4E95E593-65E1-4D44-82E6-B4FD06826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2932" y="1782519"/>
              <a:ext cx="89043" cy="9127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9" name="Oval 190">
              <a:extLst>
                <a:ext uri="{FF2B5EF4-FFF2-40B4-BE49-F238E27FC236}">
                  <a16:creationId xmlns:a16="http://schemas.microsoft.com/office/drawing/2014/main" id="{C1BFDB00-D222-45A1-AA72-2C27815D6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2932" y="1782519"/>
              <a:ext cx="89043" cy="9127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0" name="Oval 191">
              <a:extLst>
                <a:ext uri="{FF2B5EF4-FFF2-40B4-BE49-F238E27FC236}">
                  <a16:creationId xmlns:a16="http://schemas.microsoft.com/office/drawing/2014/main" id="{1206E728-239A-466D-A77E-7CCB48746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0810" y="1938344"/>
              <a:ext cx="89043" cy="9127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" name="Oval 192">
              <a:extLst>
                <a:ext uri="{FF2B5EF4-FFF2-40B4-BE49-F238E27FC236}">
                  <a16:creationId xmlns:a16="http://schemas.microsoft.com/office/drawing/2014/main" id="{4090DC09-F38E-4052-A674-435CB5E67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0810" y="1938344"/>
              <a:ext cx="89043" cy="9127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2" name="Rectangle 193">
              <a:extLst>
                <a:ext uri="{FF2B5EF4-FFF2-40B4-BE49-F238E27FC236}">
                  <a16:creationId xmlns:a16="http://schemas.microsoft.com/office/drawing/2014/main" id="{20F2713B-7C18-4D0E-A664-E6844A59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964" y="3819372"/>
              <a:ext cx="89043" cy="9127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3" name="Rectangle 194">
              <a:extLst>
                <a:ext uri="{FF2B5EF4-FFF2-40B4-BE49-F238E27FC236}">
                  <a16:creationId xmlns:a16="http://schemas.microsoft.com/office/drawing/2014/main" id="{6409A8D7-CC53-43F2-B756-AF24DC884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964" y="3819372"/>
              <a:ext cx="89043" cy="91270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" name="Rectangle 195">
              <a:extLst>
                <a:ext uri="{FF2B5EF4-FFF2-40B4-BE49-F238E27FC236}">
                  <a16:creationId xmlns:a16="http://schemas.microsoft.com/office/drawing/2014/main" id="{4A3C737D-E051-46EB-89BC-22B327590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7842" y="3886154"/>
              <a:ext cx="89043" cy="890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5" name="Rectangle 196">
              <a:extLst>
                <a:ext uri="{FF2B5EF4-FFF2-40B4-BE49-F238E27FC236}">
                  <a16:creationId xmlns:a16="http://schemas.microsoft.com/office/drawing/2014/main" id="{58F154BC-9BCF-4F50-B09D-D1944E722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7842" y="3886154"/>
              <a:ext cx="89043" cy="89043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6" name="Rectangle 197">
              <a:extLst>
                <a:ext uri="{FF2B5EF4-FFF2-40B4-BE49-F238E27FC236}">
                  <a16:creationId xmlns:a16="http://schemas.microsoft.com/office/drawing/2014/main" id="{93C28E9E-B511-4EF1-A050-E6872AFDB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946" y="3794886"/>
              <a:ext cx="89043" cy="890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7" name="Rectangle 198">
              <a:extLst>
                <a:ext uri="{FF2B5EF4-FFF2-40B4-BE49-F238E27FC236}">
                  <a16:creationId xmlns:a16="http://schemas.microsoft.com/office/drawing/2014/main" id="{FF4B65A5-A98F-4EC0-A36C-CCD570FDC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946" y="3794886"/>
              <a:ext cx="89043" cy="89043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8" name="Rectangle 199">
              <a:extLst>
                <a:ext uri="{FF2B5EF4-FFF2-40B4-BE49-F238E27FC236}">
                  <a16:creationId xmlns:a16="http://schemas.microsoft.com/office/drawing/2014/main" id="{384E41F5-A0C0-4D17-9051-118939777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824" y="3492141"/>
              <a:ext cx="89043" cy="9127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9" name="Rectangle 200">
              <a:extLst>
                <a:ext uri="{FF2B5EF4-FFF2-40B4-BE49-F238E27FC236}">
                  <a16:creationId xmlns:a16="http://schemas.microsoft.com/office/drawing/2014/main" id="{BA53E975-5BCD-4202-BD37-4B95FA616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824" y="3492141"/>
              <a:ext cx="89043" cy="91270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0" name="Rectangle 201">
              <a:extLst>
                <a:ext uri="{FF2B5EF4-FFF2-40B4-BE49-F238E27FC236}">
                  <a16:creationId xmlns:a16="http://schemas.microsoft.com/office/drawing/2014/main" id="{68608760-EEEF-4807-8199-90A03E1D1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5927" y="3318507"/>
              <a:ext cx="89043" cy="890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1" name="Rectangle 202">
              <a:extLst>
                <a:ext uri="{FF2B5EF4-FFF2-40B4-BE49-F238E27FC236}">
                  <a16:creationId xmlns:a16="http://schemas.microsoft.com/office/drawing/2014/main" id="{7A8D0269-0203-4C15-A732-B4E48C684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5927" y="3318507"/>
              <a:ext cx="89043" cy="89043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2" name="Rectangle 203">
              <a:extLst>
                <a:ext uri="{FF2B5EF4-FFF2-40B4-BE49-F238E27FC236}">
                  <a16:creationId xmlns:a16="http://schemas.microsoft.com/office/drawing/2014/main" id="{91335506-32D2-4FDB-82FB-40E73A605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032" y="3122613"/>
              <a:ext cx="89043" cy="9127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3" name="Rectangle 204">
              <a:extLst>
                <a:ext uri="{FF2B5EF4-FFF2-40B4-BE49-F238E27FC236}">
                  <a16:creationId xmlns:a16="http://schemas.microsoft.com/office/drawing/2014/main" id="{0181ECC4-2144-42E7-BCC9-091E7E1AB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032" y="3122613"/>
              <a:ext cx="89043" cy="91270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" name="Rectangle 206">
              <a:extLst>
                <a:ext uri="{FF2B5EF4-FFF2-40B4-BE49-F238E27FC236}">
                  <a16:creationId xmlns:a16="http://schemas.microsoft.com/office/drawing/2014/main" id="{DFDDC7A0-3A69-49A2-BF77-FCB251DE2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908" y="3040248"/>
              <a:ext cx="89043" cy="890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" name="Rectangle 207">
              <a:extLst>
                <a:ext uri="{FF2B5EF4-FFF2-40B4-BE49-F238E27FC236}">
                  <a16:creationId xmlns:a16="http://schemas.microsoft.com/office/drawing/2014/main" id="{3FC65D66-25FA-479E-AF44-8FAE4CE94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908" y="3040248"/>
              <a:ext cx="89043" cy="89043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6" name="Rectangle 208">
              <a:extLst>
                <a:ext uri="{FF2B5EF4-FFF2-40B4-BE49-F238E27FC236}">
                  <a16:creationId xmlns:a16="http://schemas.microsoft.com/office/drawing/2014/main" id="{26C0B65C-6680-4ADB-B972-D33FD4607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1786" y="2804284"/>
              <a:ext cx="91268" cy="9127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7" name="Rectangle 209">
              <a:extLst>
                <a:ext uri="{FF2B5EF4-FFF2-40B4-BE49-F238E27FC236}">
                  <a16:creationId xmlns:a16="http://schemas.microsoft.com/office/drawing/2014/main" id="{74B6EAAC-BB88-4011-813F-AAA507BB2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1786" y="2804284"/>
              <a:ext cx="91268" cy="91270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8" name="Rectangle 210">
              <a:extLst>
                <a:ext uri="{FF2B5EF4-FFF2-40B4-BE49-F238E27FC236}">
                  <a16:creationId xmlns:a16="http://schemas.microsoft.com/office/drawing/2014/main" id="{35773BEE-CF62-4CB1-8788-5D7756E4A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9664" y="2648460"/>
              <a:ext cx="91268" cy="890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9" name="Rectangle 211">
              <a:extLst>
                <a:ext uri="{FF2B5EF4-FFF2-40B4-BE49-F238E27FC236}">
                  <a16:creationId xmlns:a16="http://schemas.microsoft.com/office/drawing/2014/main" id="{38D6E622-8AFA-4DEE-98A9-BF99E4462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9664" y="2648460"/>
              <a:ext cx="91268" cy="89043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0" name="Rectangle 212">
              <a:extLst>
                <a:ext uri="{FF2B5EF4-FFF2-40B4-BE49-F238E27FC236}">
                  <a16:creationId xmlns:a16="http://schemas.microsoft.com/office/drawing/2014/main" id="{90A94189-F07E-4719-A982-2C19444F5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9768" y="2537156"/>
              <a:ext cx="89043" cy="9127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1" name="Rectangle 213">
              <a:extLst>
                <a:ext uri="{FF2B5EF4-FFF2-40B4-BE49-F238E27FC236}">
                  <a16:creationId xmlns:a16="http://schemas.microsoft.com/office/drawing/2014/main" id="{D912D90B-90B8-4504-AFF3-E71DCD1DB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9768" y="2537156"/>
              <a:ext cx="89043" cy="91270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2" name="Rectangle 214">
              <a:extLst>
                <a:ext uri="{FF2B5EF4-FFF2-40B4-BE49-F238E27FC236}">
                  <a16:creationId xmlns:a16="http://schemas.microsoft.com/office/drawing/2014/main" id="{24543000-FDC6-4E92-921B-B770B5FE0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7646" y="2412496"/>
              <a:ext cx="89043" cy="890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3" name="Rectangle 215">
              <a:extLst>
                <a:ext uri="{FF2B5EF4-FFF2-40B4-BE49-F238E27FC236}">
                  <a16:creationId xmlns:a16="http://schemas.microsoft.com/office/drawing/2014/main" id="{0771A068-05A2-40F7-A41D-17B01BA8E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7646" y="2412496"/>
              <a:ext cx="89043" cy="89043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" name="Rectangle 216">
              <a:extLst>
                <a:ext uri="{FF2B5EF4-FFF2-40B4-BE49-F238E27FC236}">
                  <a16:creationId xmlns:a16="http://schemas.microsoft.com/office/drawing/2014/main" id="{1EADEB60-EAA0-4FDA-9CEC-FA370376C2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7749" y="2305645"/>
              <a:ext cx="89043" cy="890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" name="Rectangle 217">
              <a:extLst>
                <a:ext uri="{FF2B5EF4-FFF2-40B4-BE49-F238E27FC236}">
                  <a16:creationId xmlns:a16="http://schemas.microsoft.com/office/drawing/2014/main" id="{9B25CA2D-C67B-4A46-A6F7-A75D93C4F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7749" y="2305645"/>
              <a:ext cx="89043" cy="89043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" name="Rectangle 218">
              <a:extLst>
                <a:ext uri="{FF2B5EF4-FFF2-40B4-BE49-F238E27FC236}">
                  <a16:creationId xmlns:a16="http://schemas.microsoft.com/office/drawing/2014/main" id="{64E3A0B0-6ED3-4DBE-825D-290C23322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854" y="2321228"/>
              <a:ext cx="89043" cy="9127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" name="Rectangle 219">
              <a:extLst>
                <a:ext uri="{FF2B5EF4-FFF2-40B4-BE49-F238E27FC236}">
                  <a16:creationId xmlns:a16="http://schemas.microsoft.com/office/drawing/2014/main" id="{CF17A8B6-F04C-44AD-A861-78CF83D3B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854" y="2321228"/>
              <a:ext cx="89043" cy="91270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8" name="Rectangle 220">
              <a:extLst>
                <a:ext uri="{FF2B5EF4-FFF2-40B4-BE49-F238E27FC236}">
                  <a16:creationId xmlns:a16="http://schemas.microsoft.com/office/drawing/2014/main" id="{F7D7EEBD-91CD-4D49-8DB0-9ADD2FBE4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5732" y="2303419"/>
              <a:ext cx="89043" cy="890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9" name="Rectangle 221">
              <a:extLst>
                <a:ext uri="{FF2B5EF4-FFF2-40B4-BE49-F238E27FC236}">
                  <a16:creationId xmlns:a16="http://schemas.microsoft.com/office/drawing/2014/main" id="{886B33B3-1007-460F-9F62-B97D38E74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5732" y="2303419"/>
              <a:ext cx="89043" cy="89043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0" name="Rectangle 222">
              <a:extLst>
                <a:ext uri="{FF2B5EF4-FFF2-40B4-BE49-F238E27FC236}">
                  <a16:creationId xmlns:a16="http://schemas.microsoft.com/office/drawing/2014/main" id="{7911C341-8C86-409B-B928-1DEA31953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5835" y="2071908"/>
              <a:ext cx="89043" cy="890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1" name="Rectangle 223">
              <a:extLst>
                <a:ext uri="{FF2B5EF4-FFF2-40B4-BE49-F238E27FC236}">
                  <a16:creationId xmlns:a16="http://schemas.microsoft.com/office/drawing/2014/main" id="{059D01FF-F5FB-40FA-84E8-9540AF624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5835" y="2071908"/>
              <a:ext cx="89043" cy="89043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Rectangle 224">
              <a:extLst>
                <a:ext uri="{FF2B5EF4-FFF2-40B4-BE49-F238E27FC236}">
                  <a16:creationId xmlns:a16="http://schemas.microsoft.com/office/drawing/2014/main" id="{5FE73CE2-5D03-4784-B0D6-0EDE8DFA9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1487" y="1953926"/>
              <a:ext cx="91268" cy="890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3" name="Rectangle 225">
              <a:extLst>
                <a:ext uri="{FF2B5EF4-FFF2-40B4-BE49-F238E27FC236}">
                  <a16:creationId xmlns:a16="http://schemas.microsoft.com/office/drawing/2014/main" id="{231E96F3-AFD8-4E6A-9D07-49605E908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1487" y="1953926"/>
              <a:ext cx="91268" cy="89043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4" name="Rectangle 226">
              <a:extLst>
                <a:ext uri="{FF2B5EF4-FFF2-40B4-BE49-F238E27FC236}">
                  <a16:creationId xmlns:a16="http://schemas.microsoft.com/office/drawing/2014/main" id="{67C98FAF-3EF6-4712-A98F-8E05C2E71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1591" y="2002899"/>
              <a:ext cx="91268" cy="890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" name="Rectangle 227">
              <a:extLst>
                <a:ext uri="{FF2B5EF4-FFF2-40B4-BE49-F238E27FC236}">
                  <a16:creationId xmlns:a16="http://schemas.microsoft.com/office/drawing/2014/main" id="{75E84BC7-8D8D-4B1C-9BFB-492EF2B18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1591" y="2002899"/>
              <a:ext cx="91268" cy="89043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6" name="Rectangle 228">
              <a:extLst>
                <a:ext uri="{FF2B5EF4-FFF2-40B4-BE49-F238E27FC236}">
                  <a16:creationId xmlns:a16="http://schemas.microsoft.com/office/drawing/2014/main" id="{298FBB9A-1A5E-4F22-875D-0212D6090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9468" y="1927213"/>
              <a:ext cx="91268" cy="890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7" name="Rectangle 229">
              <a:extLst>
                <a:ext uri="{FF2B5EF4-FFF2-40B4-BE49-F238E27FC236}">
                  <a16:creationId xmlns:a16="http://schemas.microsoft.com/office/drawing/2014/main" id="{DFED2E28-41F0-419B-A794-3BF7852AA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9468" y="1927213"/>
              <a:ext cx="91268" cy="89043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8" name="Rectangle 230">
              <a:extLst>
                <a:ext uri="{FF2B5EF4-FFF2-40B4-BE49-F238E27FC236}">
                  <a16:creationId xmlns:a16="http://schemas.microsoft.com/office/drawing/2014/main" id="{9CDEF650-E552-4D0B-9021-6E17F64FC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573" y="1896048"/>
              <a:ext cx="89043" cy="890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9" name="Rectangle 231">
              <a:extLst>
                <a:ext uri="{FF2B5EF4-FFF2-40B4-BE49-F238E27FC236}">
                  <a16:creationId xmlns:a16="http://schemas.microsoft.com/office/drawing/2014/main" id="{1E6FB69B-95FF-4035-91CA-3F9C602FE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573" y="1896048"/>
              <a:ext cx="89043" cy="89043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0" name="Rectangle 232">
              <a:extLst>
                <a:ext uri="{FF2B5EF4-FFF2-40B4-BE49-F238E27FC236}">
                  <a16:creationId xmlns:a16="http://schemas.microsoft.com/office/drawing/2014/main" id="{4745DE73-499D-4A6E-B27F-C6682A6F3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451" y="1867110"/>
              <a:ext cx="89043" cy="890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1" name="Rectangle 233">
              <a:extLst>
                <a:ext uri="{FF2B5EF4-FFF2-40B4-BE49-F238E27FC236}">
                  <a16:creationId xmlns:a16="http://schemas.microsoft.com/office/drawing/2014/main" id="{6BED6E8B-1FEE-4DAD-B305-77E2F53A0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451" y="1867110"/>
              <a:ext cx="89043" cy="89043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2" name="Rectangle 234">
              <a:extLst>
                <a:ext uri="{FF2B5EF4-FFF2-40B4-BE49-F238E27FC236}">
                  <a16:creationId xmlns:a16="http://schemas.microsoft.com/office/drawing/2014/main" id="{4383DE82-B8E9-48D1-BE32-828A9CBE7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7554" y="1887144"/>
              <a:ext cx="89043" cy="9127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3" name="Rectangle 235">
              <a:extLst>
                <a:ext uri="{FF2B5EF4-FFF2-40B4-BE49-F238E27FC236}">
                  <a16:creationId xmlns:a16="http://schemas.microsoft.com/office/drawing/2014/main" id="{8F3A4CB6-0F07-4DB9-8589-70CC5A71B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7554" y="1887144"/>
              <a:ext cx="89043" cy="91270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4" name="Rectangle 236">
              <a:extLst>
                <a:ext uri="{FF2B5EF4-FFF2-40B4-BE49-F238E27FC236}">
                  <a16:creationId xmlns:a16="http://schemas.microsoft.com/office/drawing/2014/main" id="{1BA164EA-C65A-4829-811F-962F333BC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7658" y="1947248"/>
              <a:ext cx="89043" cy="9127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" name="Rectangle 237">
              <a:extLst>
                <a:ext uri="{FF2B5EF4-FFF2-40B4-BE49-F238E27FC236}">
                  <a16:creationId xmlns:a16="http://schemas.microsoft.com/office/drawing/2014/main" id="{7D47619F-AF90-40B7-8B67-9DC6BCC53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7658" y="1947248"/>
              <a:ext cx="89043" cy="91270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6" name="Rectangle 238">
              <a:extLst>
                <a:ext uri="{FF2B5EF4-FFF2-40B4-BE49-F238E27FC236}">
                  <a16:creationId xmlns:a16="http://schemas.microsoft.com/office/drawing/2014/main" id="{EB626C86-2550-415A-AB82-BC6FEBF585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536" y="1960605"/>
              <a:ext cx="89043" cy="890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7" name="Rectangle 239">
              <a:extLst>
                <a:ext uri="{FF2B5EF4-FFF2-40B4-BE49-F238E27FC236}">
                  <a16:creationId xmlns:a16="http://schemas.microsoft.com/office/drawing/2014/main" id="{A2481A39-7057-4AAF-873E-FD14BDB55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536" y="1960605"/>
              <a:ext cx="89043" cy="89043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8" name="Rectangle 240">
              <a:extLst>
                <a:ext uri="{FF2B5EF4-FFF2-40B4-BE49-F238E27FC236}">
                  <a16:creationId xmlns:a16="http://schemas.microsoft.com/office/drawing/2014/main" id="{B8FEFC0C-99E9-49D7-8833-0B3ABDBB9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3414" y="1940569"/>
              <a:ext cx="91268" cy="9127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9" name="Rectangle 241">
              <a:extLst>
                <a:ext uri="{FF2B5EF4-FFF2-40B4-BE49-F238E27FC236}">
                  <a16:creationId xmlns:a16="http://schemas.microsoft.com/office/drawing/2014/main" id="{334D97D0-07E1-4EA0-A326-4592A4ED4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3414" y="1940569"/>
              <a:ext cx="91268" cy="91270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0" name="Rectangle 242">
              <a:extLst>
                <a:ext uri="{FF2B5EF4-FFF2-40B4-BE49-F238E27FC236}">
                  <a16:creationId xmlns:a16="http://schemas.microsoft.com/office/drawing/2014/main" id="{E105C9EE-A31B-4913-829D-D59CC1A88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1292" y="1956153"/>
              <a:ext cx="91268" cy="890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Rectangle 243">
              <a:extLst>
                <a:ext uri="{FF2B5EF4-FFF2-40B4-BE49-F238E27FC236}">
                  <a16:creationId xmlns:a16="http://schemas.microsoft.com/office/drawing/2014/main" id="{3855C988-75CF-446D-8DC0-0666B57D4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1292" y="1956153"/>
              <a:ext cx="91268" cy="89043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2" name="Rectangle 244">
              <a:extLst>
                <a:ext uri="{FF2B5EF4-FFF2-40B4-BE49-F238E27FC236}">
                  <a16:creationId xmlns:a16="http://schemas.microsoft.com/office/drawing/2014/main" id="{60DA1D74-234D-445D-B9FC-B6EC3C448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395" y="1842622"/>
              <a:ext cx="91268" cy="8904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3" name="Rectangle 245">
              <a:extLst>
                <a:ext uri="{FF2B5EF4-FFF2-40B4-BE49-F238E27FC236}">
                  <a16:creationId xmlns:a16="http://schemas.microsoft.com/office/drawing/2014/main" id="{164417BB-666E-4993-B071-42B325EA8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395" y="1842622"/>
              <a:ext cx="91268" cy="89043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4" name="Freeform 246">
              <a:extLst>
                <a:ext uri="{FF2B5EF4-FFF2-40B4-BE49-F238E27FC236}">
                  <a16:creationId xmlns:a16="http://schemas.microsoft.com/office/drawing/2014/main" id="{F74228C7-6452-4FDF-A471-A1575D317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089" y="4821103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" name="Freeform 247">
              <a:extLst>
                <a:ext uri="{FF2B5EF4-FFF2-40B4-BE49-F238E27FC236}">
                  <a16:creationId xmlns:a16="http://schemas.microsoft.com/office/drawing/2014/main" id="{E8AE17AF-58B8-475E-A72E-125E65C3E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089" y="4821103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" name="Freeform 248">
              <a:extLst>
                <a:ext uri="{FF2B5EF4-FFF2-40B4-BE49-F238E27FC236}">
                  <a16:creationId xmlns:a16="http://schemas.microsoft.com/office/drawing/2014/main" id="{1ADC4C09-0A45-4B30-9CD1-34E13A4B2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1072" y="4391473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" name="Freeform 249">
              <a:extLst>
                <a:ext uri="{FF2B5EF4-FFF2-40B4-BE49-F238E27FC236}">
                  <a16:creationId xmlns:a16="http://schemas.microsoft.com/office/drawing/2014/main" id="{9BB82A5D-F186-478B-8B2F-0F49AA358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1072" y="4391473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" name="Freeform 250">
              <a:extLst>
                <a:ext uri="{FF2B5EF4-FFF2-40B4-BE49-F238E27FC236}">
                  <a16:creationId xmlns:a16="http://schemas.microsoft.com/office/drawing/2014/main" id="{F9F84AAF-18F1-45A5-BF4B-B4E15035A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053" y="4269038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" name="Freeform 251">
              <a:extLst>
                <a:ext uri="{FF2B5EF4-FFF2-40B4-BE49-F238E27FC236}">
                  <a16:creationId xmlns:a16="http://schemas.microsoft.com/office/drawing/2014/main" id="{83D29D8C-B0B1-4BBA-ACDA-C8F4F99B0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053" y="4269038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" name="Freeform 252">
              <a:extLst>
                <a:ext uri="{FF2B5EF4-FFF2-40B4-BE49-F238E27FC236}">
                  <a16:creationId xmlns:a16="http://schemas.microsoft.com/office/drawing/2014/main" id="{87FD1636-7EBF-46CF-BCE6-1586A938F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035" y="3957388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Freeform 253">
              <a:extLst>
                <a:ext uri="{FF2B5EF4-FFF2-40B4-BE49-F238E27FC236}">
                  <a16:creationId xmlns:a16="http://schemas.microsoft.com/office/drawing/2014/main" id="{815FF799-6B1C-40A8-A3F6-09A9DADA3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035" y="3957388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Freeform 254">
              <a:extLst>
                <a:ext uri="{FF2B5EF4-FFF2-40B4-BE49-F238E27FC236}">
                  <a16:creationId xmlns:a16="http://schemas.microsoft.com/office/drawing/2014/main" id="{CAFBFE6A-BB0B-459C-8CEA-3B787F1A8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791" y="3785982"/>
              <a:ext cx="104625" cy="89043"/>
            </a:xfrm>
            <a:custGeom>
              <a:avLst/>
              <a:gdLst>
                <a:gd name="T0" fmla="*/ 23 w 47"/>
                <a:gd name="T1" fmla="*/ 0 h 40"/>
                <a:gd name="T2" fmla="*/ 47 w 47"/>
                <a:gd name="T3" fmla="*/ 40 h 40"/>
                <a:gd name="T4" fmla="*/ 0 w 47"/>
                <a:gd name="T5" fmla="*/ 40 h 40"/>
                <a:gd name="T6" fmla="*/ 23 w 4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0">
                  <a:moveTo>
                    <a:pt x="23" y="0"/>
                  </a:moveTo>
                  <a:lnTo>
                    <a:pt x="47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3" name="Freeform 255">
              <a:extLst>
                <a:ext uri="{FF2B5EF4-FFF2-40B4-BE49-F238E27FC236}">
                  <a16:creationId xmlns:a16="http://schemas.microsoft.com/office/drawing/2014/main" id="{8E07AAFB-1722-4D08-8873-7C11FD283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791" y="3785982"/>
              <a:ext cx="104625" cy="89043"/>
            </a:xfrm>
            <a:custGeom>
              <a:avLst/>
              <a:gdLst>
                <a:gd name="T0" fmla="*/ 23 w 47"/>
                <a:gd name="T1" fmla="*/ 0 h 40"/>
                <a:gd name="T2" fmla="*/ 47 w 47"/>
                <a:gd name="T3" fmla="*/ 40 h 40"/>
                <a:gd name="T4" fmla="*/ 0 w 47"/>
                <a:gd name="T5" fmla="*/ 40 h 40"/>
                <a:gd name="T6" fmla="*/ 23 w 4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0">
                  <a:moveTo>
                    <a:pt x="23" y="0"/>
                  </a:moveTo>
                  <a:lnTo>
                    <a:pt x="47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4" name="Freeform 256">
              <a:extLst>
                <a:ext uri="{FF2B5EF4-FFF2-40B4-BE49-F238E27FC236}">
                  <a16:creationId xmlns:a16="http://schemas.microsoft.com/office/drawing/2014/main" id="{D820E915-A9F4-45E3-AFFB-ED3CD6CBA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772" y="3398646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" name="Freeform 257">
              <a:extLst>
                <a:ext uri="{FF2B5EF4-FFF2-40B4-BE49-F238E27FC236}">
                  <a16:creationId xmlns:a16="http://schemas.microsoft.com/office/drawing/2014/main" id="{A984C98C-1820-4DA7-B093-DE1451018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772" y="3398646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" name="Freeform 258">
              <a:extLst>
                <a:ext uri="{FF2B5EF4-FFF2-40B4-BE49-F238E27FC236}">
                  <a16:creationId xmlns:a16="http://schemas.microsoft.com/office/drawing/2014/main" id="{4C567FB8-0454-443C-8805-1410A1764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980" y="3385289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7" name="Freeform 259">
              <a:extLst>
                <a:ext uri="{FF2B5EF4-FFF2-40B4-BE49-F238E27FC236}">
                  <a16:creationId xmlns:a16="http://schemas.microsoft.com/office/drawing/2014/main" id="{D374F086-B9B5-4145-82F7-DFF41FC98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980" y="3385289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8" name="Freeform 260">
              <a:extLst>
                <a:ext uri="{FF2B5EF4-FFF2-40B4-BE49-F238E27FC236}">
                  <a16:creationId xmlns:a16="http://schemas.microsoft.com/office/drawing/2014/main" id="{FA637D42-26BE-4278-8E32-F5646A578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962" y="3071413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" name="Freeform 261">
              <a:extLst>
                <a:ext uri="{FF2B5EF4-FFF2-40B4-BE49-F238E27FC236}">
                  <a16:creationId xmlns:a16="http://schemas.microsoft.com/office/drawing/2014/main" id="{88342618-7663-4FAA-AA90-E60C87B24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962" y="3071413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" name="Freeform 262">
              <a:extLst>
                <a:ext uri="{FF2B5EF4-FFF2-40B4-BE49-F238E27FC236}">
                  <a16:creationId xmlns:a16="http://schemas.microsoft.com/office/drawing/2014/main" id="{B4F3D7DA-8DD9-47D9-A984-711F9BCE3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4718" y="3135969"/>
              <a:ext cx="104625" cy="89043"/>
            </a:xfrm>
            <a:custGeom>
              <a:avLst/>
              <a:gdLst>
                <a:gd name="T0" fmla="*/ 23 w 47"/>
                <a:gd name="T1" fmla="*/ 0 h 40"/>
                <a:gd name="T2" fmla="*/ 47 w 47"/>
                <a:gd name="T3" fmla="*/ 40 h 40"/>
                <a:gd name="T4" fmla="*/ 0 w 47"/>
                <a:gd name="T5" fmla="*/ 40 h 40"/>
                <a:gd name="T6" fmla="*/ 23 w 4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0">
                  <a:moveTo>
                    <a:pt x="23" y="0"/>
                  </a:moveTo>
                  <a:lnTo>
                    <a:pt x="47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" name="Freeform 263">
              <a:extLst>
                <a:ext uri="{FF2B5EF4-FFF2-40B4-BE49-F238E27FC236}">
                  <a16:creationId xmlns:a16="http://schemas.microsoft.com/office/drawing/2014/main" id="{C31C923A-47E5-4475-8A62-77EB7E8AD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4718" y="3135969"/>
              <a:ext cx="104625" cy="89043"/>
            </a:xfrm>
            <a:custGeom>
              <a:avLst/>
              <a:gdLst>
                <a:gd name="T0" fmla="*/ 23 w 47"/>
                <a:gd name="T1" fmla="*/ 0 h 40"/>
                <a:gd name="T2" fmla="*/ 47 w 47"/>
                <a:gd name="T3" fmla="*/ 40 h 40"/>
                <a:gd name="T4" fmla="*/ 0 w 47"/>
                <a:gd name="T5" fmla="*/ 40 h 40"/>
                <a:gd name="T6" fmla="*/ 23 w 4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0">
                  <a:moveTo>
                    <a:pt x="23" y="0"/>
                  </a:moveTo>
                  <a:lnTo>
                    <a:pt x="47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Freeform 264">
              <a:extLst>
                <a:ext uri="{FF2B5EF4-FFF2-40B4-BE49-F238E27FC236}">
                  <a16:creationId xmlns:a16="http://schemas.microsoft.com/office/drawing/2014/main" id="{32A9BCF5-8569-4405-9E81-D7FF09F63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699" y="2822093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" name="Freeform 265">
              <a:extLst>
                <a:ext uri="{FF2B5EF4-FFF2-40B4-BE49-F238E27FC236}">
                  <a16:creationId xmlns:a16="http://schemas.microsoft.com/office/drawing/2014/main" id="{C6A1C24B-7FCC-4379-ADB9-5CDD0C610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699" y="2822093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" name="Freeform 266">
              <a:extLst>
                <a:ext uri="{FF2B5EF4-FFF2-40B4-BE49-F238E27FC236}">
                  <a16:creationId xmlns:a16="http://schemas.microsoft.com/office/drawing/2014/main" id="{FFFBE607-4CBC-427F-B955-B9E53F886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0681" y="2599486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5" name="Freeform 267">
              <a:extLst>
                <a:ext uri="{FF2B5EF4-FFF2-40B4-BE49-F238E27FC236}">
                  <a16:creationId xmlns:a16="http://schemas.microsoft.com/office/drawing/2014/main" id="{2A0F0A69-2DE1-45A1-A31B-C4263D5EA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0681" y="2599486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6" name="Freeform 268">
              <a:extLst>
                <a:ext uri="{FF2B5EF4-FFF2-40B4-BE49-F238E27FC236}">
                  <a16:creationId xmlns:a16="http://schemas.microsoft.com/office/drawing/2014/main" id="{7FBEC9E4-B8AC-4BD7-9D98-91D52FF87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662" y="2886650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7" name="Freeform 269">
              <a:extLst>
                <a:ext uri="{FF2B5EF4-FFF2-40B4-BE49-F238E27FC236}">
                  <a16:creationId xmlns:a16="http://schemas.microsoft.com/office/drawing/2014/main" id="{8D4AC9FC-6798-457C-B389-0070032BB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662" y="2886650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8" name="Freeform 270">
              <a:extLst>
                <a:ext uri="{FF2B5EF4-FFF2-40B4-BE49-F238E27FC236}">
                  <a16:creationId xmlns:a16="http://schemas.microsoft.com/office/drawing/2014/main" id="{1B385C5F-B249-4A55-ABED-042AF34AE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418" y="2521574"/>
              <a:ext cx="104625" cy="89043"/>
            </a:xfrm>
            <a:custGeom>
              <a:avLst/>
              <a:gdLst>
                <a:gd name="T0" fmla="*/ 23 w 47"/>
                <a:gd name="T1" fmla="*/ 0 h 40"/>
                <a:gd name="T2" fmla="*/ 47 w 47"/>
                <a:gd name="T3" fmla="*/ 40 h 40"/>
                <a:gd name="T4" fmla="*/ 0 w 47"/>
                <a:gd name="T5" fmla="*/ 40 h 40"/>
                <a:gd name="T6" fmla="*/ 23 w 4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0">
                  <a:moveTo>
                    <a:pt x="23" y="0"/>
                  </a:moveTo>
                  <a:lnTo>
                    <a:pt x="47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Freeform 271">
              <a:extLst>
                <a:ext uri="{FF2B5EF4-FFF2-40B4-BE49-F238E27FC236}">
                  <a16:creationId xmlns:a16="http://schemas.microsoft.com/office/drawing/2014/main" id="{ED8DDE6E-B961-4CA7-A32C-C1BB6EE42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418" y="2521574"/>
              <a:ext cx="104625" cy="89043"/>
            </a:xfrm>
            <a:custGeom>
              <a:avLst/>
              <a:gdLst>
                <a:gd name="T0" fmla="*/ 23 w 47"/>
                <a:gd name="T1" fmla="*/ 0 h 40"/>
                <a:gd name="T2" fmla="*/ 47 w 47"/>
                <a:gd name="T3" fmla="*/ 40 h 40"/>
                <a:gd name="T4" fmla="*/ 0 w 47"/>
                <a:gd name="T5" fmla="*/ 40 h 40"/>
                <a:gd name="T6" fmla="*/ 23 w 4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0">
                  <a:moveTo>
                    <a:pt x="23" y="0"/>
                  </a:moveTo>
                  <a:lnTo>
                    <a:pt x="47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Freeform 272">
              <a:extLst>
                <a:ext uri="{FF2B5EF4-FFF2-40B4-BE49-F238E27FC236}">
                  <a16:creationId xmlns:a16="http://schemas.microsoft.com/office/drawing/2014/main" id="{DDD10CE9-D7FD-40CB-A8EC-B34A43812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4625" y="2294515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1" name="Freeform 273">
              <a:extLst>
                <a:ext uri="{FF2B5EF4-FFF2-40B4-BE49-F238E27FC236}">
                  <a16:creationId xmlns:a16="http://schemas.microsoft.com/office/drawing/2014/main" id="{0F2199BC-6839-4B56-9C9F-2A83360D2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4625" y="2294515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2" name="Freeform 274">
              <a:extLst>
                <a:ext uri="{FF2B5EF4-FFF2-40B4-BE49-F238E27FC236}">
                  <a16:creationId xmlns:a16="http://schemas.microsoft.com/office/drawing/2014/main" id="{12D97AA3-F529-4BB8-A9F8-8A108457C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608" y="2087490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3" name="Freeform 275">
              <a:extLst>
                <a:ext uri="{FF2B5EF4-FFF2-40B4-BE49-F238E27FC236}">
                  <a16:creationId xmlns:a16="http://schemas.microsoft.com/office/drawing/2014/main" id="{4B3AFABC-095B-48C3-8803-2CFBA084F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608" y="2087490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4" name="Freeform 276">
              <a:extLst>
                <a:ext uri="{FF2B5EF4-FFF2-40B4-BE49-F238E27FC236}">
                  <a16:creationId xmlns:a16="http://schemas.microsoft.com/office/drawing/2014/main" id="{E8EA13BE-DD78-4DDA-8734-72E7A05DE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589" y="2111978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5" name="Freeform 277">
              <a:extLst>
                <a:ext uri="{FF2B5EF4-FFF2-40B4-BE49-F238E27FC236}">
                  <a16:creationId xmlns:a16="http://schemas.microsoft.com/office/drawing/2014/main" id="{93113CE3-47F3-415F-9F74-0FD9367F9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589" y="2111978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" name="Freeform 278">
              <a:extLst>
                <a:ext uri="{FF2B5EF4-FFF2-40B4-BE49-F238E27FC236}">
                  <a16:creationId xmlns:a16="http://schemas.microsoft.com/office/drawing/2014/main" id="{B52CE69A-ADA2-4AA3-A637-B705D54D7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344" y="2076360"/>
              <a:ext cx="104625" cy="89043"/>
            </a:xfrm>
            <a:custGeom>
              <a:avLst/>
              <a:gdLst>
                <a:gd name="T0" fmla="*/ 24 w 47"/>
                <a:gd name="T1" fmla="*/ 0 h 40"/>
                <a:gd name="T2" fmla="*/ 47 w 47"/>
                <a:gd name="T3" fmla="*/ 40 h 40"/>
                <a:gd name="T4" fmla="*/ 0 w 47"/>
                <a:gd name="T5" fmla="*/ 40 h 40"/>
                <a:gd name="T6" fmla="*/ 24 w 4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0">
                  <a:moveTo>
                    <a:pt x="24" y="0"/>
                  </a:moveTo>
                  <a:lnTo>
                    <a:pt x="47" y="40"/>
                  </a:lnTo>
                  <a:lnTo>
                    <a:pt x="0" y="4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7" name="Freeform 279">
              <a:extLst>
                <a:ext uri="{FF2B5EF4-FFF2-40B4-BE49-F238E27FC236}">
                  <a16:creationId xmlns:a16="http://schemas.microsoft.com/office/drawing/2014/main" id="{7BF40F31-1D85-40FD-949F-142E86722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344" y="2076360"/>
              <a:ext cx="104625" cy="89043"/>
            </a:xfrm>
            <a:custGeom>
              <a:avLst/>
              <a:gdLst>
                <a:gd name="T0" fmla="*/ 24 w 47"/>
                <a:gd name="T1" fmla="*/ 0 h 40"/>
                <a:gd name="T2" fmla="*/ 47 w 47"/>
                <a:gd name="T3" fmla="*/ 40 h 40"/>
                <a:gd name="T4" fmla="*/ 0 w 47"/>
                <a:gd name="T5" fmla="*/ 40 h 40"/>
                <a:gd name="T6" fmla="*/ 24 w 4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0">
                  <a:moveTo>
                    <a:pt x="24" y="0"/>
                  </a:moveTo>
                  <a:lnTo>
                    <a:pt x="47" y="40"/>
                  </a:lnTo>
                  <a:lnTo>
                    <a:pt x="0" y="4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8" name="Freeform 280">
              <a:extLst>
                <a:ext uri="{FF2B5EF4-FFF2-40B4-BE49-F238E27FC236}">
                  <a16:creationId xmlns:a16="http://schemas.microsoft.com/office/drawing/2014/main" id="{36CD3821-5323-4E17-AC84-EFE4A7B1B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4327" y="2272255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Freeform 281">
              <a:extLst>
                <a:ext uri="{FF2B5EF4-FFF2-40B4-BE49-F238E27FC236}">
                  <a16:creationId xmlns:a16="http://schemas.microsoft.com/office/drawing/2014/main" id="{31281779-CBD9-45CE-A27A-98A95BA96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4327" y="2272255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0" name="Freeform 282">
              <a:extLst>
                <a:ext uri="{FF2B5EF4-FFF2-40B4-BE49-F238E27FC236}">
                  <a16:creationId xmlns:a16="http://schemas.microsoft.com/office/drawing/2014/main" id="{1271693A-CE31-4238-8D6A-43C2F612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308" y="2054100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1" name="Freeform 283">
              <a:extLst>
                <a:ext uri="{FF2B5EF4-FFF2-40B4-BE49-F238E27FC236}">
                  <a16:creationId xmlns:a16="http://schemas.microsoft.com/office/drawing/2014/main" id="{142DB485-BD23-42B2-8199-39455DB12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308" y="2054100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2" name="Freeform 284">
              <a:extLst>
                <a:ext uri="{FF2B5EF4-FFF2-40B4-BE49-F238E27FC236}">
                  <a16:creationId xmlns:a16="http://schemas.microsoft.com/office/drawing/2014/main" id="{7E960B0C-6704-4472-98F2-8BCCAE7BB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90" y="2020708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3" name="Freeform 285">
              <a:extLst>
                <a:ext uri="{FF2B5EF4-FFF2-40B4-BE49-F238E27FC236}">
                  <a16:creationId xmlns:a16="http://schemas.microsoft.com/office/drawing/2014/main" id="{5C8CAF27-F8B7-4B69-B274-1BB7BC180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90" y="2020708"/>
              <a:ext cx="102399" cy="89043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4" name="Freeform 286">
              <a:extLst>
                <a:ext uri="{FF2B5EF4-FFF2-40B4-BE49-F238E27FC236}">
                  <a16:creationId xmlns:a16="http://schemas.microsoft.com/office/drawing/2014/main" id="{F8E7F6DF-4EB8-4F88-9DA3-3F08AE0C2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046" y="2091942"/>
              <a:ext cx="104625" cy="89043"/>
            </a:xfrm>
            <a:custGeom>
              <a:avLst/>
              <a:gdLst>
                <a:gd name="T0" fmla="*/ 24 w 47"/>
                <a:gd name="T1" fmla="*/ 0 h 40"/>
                <a:gd name="T2" fmla="*/ 47 w 47"/>
                <a:gd name="T3" fmla="*/ 40 h 40"/>
                <a:gd name="T4" fmla="*/ 0 w 47"/>
                <a:gd name="T5" fmla="*/ 40 h 40"/>
                <a:gd name="T6" fmla="*/ 24 w 4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0">
                  <a:moveTo>
                    <a:pt x="24" y="0"/>
                  </a:moveTo>
                  <a:lnTo>
                    <a:pt x="47" y="40"/>
                  </a:lnTo>
                  <a:lnTo>
                    <a:pt x="0" y="4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5" name="Freeform 287">
              <a:extLst>
                <a:ext uri="{FF2B5EF4-FFF2-40B4-BE49-F238E27FC236}">
                  <a16:creationId xmlns:a16="http://schemas.microsoft.com/office/drawing/2014/main" id="{89C83321-52E9-4D2B-8FFD-925922743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046" y="2091942"/>
              <a:ext cx="104625" cy="89043"/>
            </a:xfrm>
            <a:custGeom>
              <a:avLst/>
              <a:gdLst>
                <a:gd name="T0" fmla="*/ 24 w 47"/>
                <a:gd name="T1" fmla="*/ 0 h 40"/>
                <a:gd name="T2" fmla="*/ 47 w 47"/>
                <a:gd name="T3" fmla="*/ 40 h 40"/>
                <a:gd name="T4" fmla="*/ 0 w 47"/>
                <a:gd name="T5" fmla="*/ 40 h 40"/>
                <a:gd name="T6" fmla="*/ 24 w 4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0">
                  <a:moveTo>
                    <a:pt x="24" y="0"/>
                  </a:moveTo>
                  <a:lnTo>
                    <a:pt x="47" y="40"/>
                  </a:lnTo>
                  <a:lnTo>
                    <a:pt x="0" y="4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Freeform 288">
              <a:extLst>
                <a:ext uri="{FF2B5EF4-FFF2-40B4-BE49-F238E27FC236}">
                  <a16:creationId xmlns:a16="http://schemas.microsoft.com/office/drawing/2014/main" id="{E79137BC-C2F3-41B7-AAA8-3266B7A1D8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7072" y="1513164"/>
              <a:ext cx="17809" cy="3523868"/>
            </a:xfrm>
            <a:custGeom>
              <a:avLst/>
              <a:gdLst>
                <a:gd name="T0" fmla="*/ 8 w 8"/>
                <a:gd name="T1" fmla="*/ 0 h 1583"/>
                <a:gd name="T2" fmla="*/ 8 w 8"/>
                <a:gd name="T3" fmla="*/ 31 h 1583"/>
                <a:gd name="T4" fmla="*/ 8 w 8"/>
                <a:gd name="T5" fmla="*/ 62 h 1583"/>
                <a:gd name="T6" fmla="*/ 8 w 8"/>
                <a:gd name="T7" fmla="*/ 92 h 1583"/>
                <a:gd name="T8" fmla="*/ 8 w 8"/>
                <a:gd name="T9" fmla="*/ 123 h 1583"/>
                <a:gd name="T10" fmla="*/ 8 w 8"/>
                <a:gd name="T11" fmla="*/ 154 h 1583"/>
                <a:gd name="T12" fmla="*/ 8 w 8"/>
                <a:gd name="T13" fmla="*/ 185 h 1583"/>
                <a:gd name="T14" fmla="*/ 8 w 8"/>
                <a:gd name="T15" fmla="*/ 215 h 1583"/>
                <a:gd name="T16" fmla="*/ 8 w 8"/>
                <a:gd name="T17" fmla="*/ 246 h 1583"/>
                <a:gd name="T18" fmla="*/ 8 w 8"/>
                <a:gd name="T19" fmla="*/ 277 h 1583"/>
                <a:gd name="T20" fmla="*/ 8 w 8"/>
                <a:gd name="T21" fmla="*/ 308 h 1583"/>
                <a:gd name="T22" fmla="*/ 8 w 8"/>
                <a:gd name="T23" fmla="*/ 338 h 1583"/>
                <a:gd name="T24" fmla="*/ 8 w 8"/>
                <a:gd name="T25" fmla="*/ 369 h 1583"/>
                <a:gd name="T26" fmla="*/ 8 w 8"/>
                <a:gd name="T27" fmla="*/ 400 h 1583"/>
                <a:gd name="T28" fmla="*/ 8 w 8"/>
                <a:gd name="T29" fmla="*/ 430 h 1583"/>
                <a:gd name="T30" fmla="*/ 8 w 8"/>
                <a:gd name="T31" fmla="*/ 461 h 1583"/>
                <a:gd name="T32" fmla="*/ 8 w 8"/>
                <a:gd name="T33" fmla="*/ 492 h 1583"/>
                <a:gd name="T34" fmla="*/ 8 w 8"/>
                <a:gd name="T35" fmla="*/ 523 h 1583"/>
                <a:gd name="T36" fmla="*/ 8 w 8"/>
                <a:gd name="T37" fmla="*/ 553 h 1583"/>
                <a:gd name="T38" fmla="*/ 8 w 8"/>
                <a:gd name="T39" fmla="*/ 584 h 1583"/>
                <a:gd name="T40" fmla="*/ 8 w 8"/>
                <a:gd name="T41" fmla="*/ 615 h 1583"/>
                <a:gd name="T42" fmla="*/ 8 w 8"/>
                <a:gd name="T43" fmla="*/ 645 h 1583"/>
                <a:gd name="T44" fmla="*/ 8 w 8"/>
                <a:gd name="T45" fmla="*/ 676 h 1583"/>
                <a:gd name="T46" fmla="*/ 8 w 8"/>
                <a:gd name="T47" fmla="*/ 707 h 1583"/>
                <a:gd name="T48" fmla="*/ 8 w 8"/>
                <a:gd name="T49" fmla="*/ 738 h 1583"/>
                <a:gd name="T50" fmla="*/ 8 w 8"/>
                <a:gd name="T51" fmla="*/ 768 h 1583"/>
                <a:gd name="T52" fmla="*/ 8 w 8"/>
                <a:gd name="T53" fmla="*/ 799 h 1583"/>
                <a:gd name="T54" fmla="*/ 8 w 8"/>
                <a:gd name="T55" fmla="*/ 830 h 1583"/>
                <a:gd name="T56" fmla="*/ 8 w 8"/>
                <a:gd name="T57" fmla="*/ 861 h 1583"/>
                <a:gd name="T58" fmla="*/ 8 w 8"/>
                <a:gd name="T59" fmla="*/ 891 h 1583"/>
                <a:gd name="T60" fmla="*/ 8 w 8"/>
                <a:gd name="T61" fmla="*/ 922 h 1583"/>
                <a:gd name="T62" fmla="*/ 8 w 8"/>
                <a:gd name="T63" fmla="*/ 953 h 1583"/>
                <a:gd name="T64" fmla="*/ 8 w 8"/>
                <a:gd name="T65" fmla="*/ 983 h 1583"/>
                <a:gd name="T66" fmla="*/ 8 w 8"/>
                <a:gd name="T67" fmla="*/ 1014 h 1583"/>
                <a:gd name="T68" fmla="*/ 8 w 8"/>
                <a:gd name="T69" fmla="*/ 1045 h 1583"/>
                <a:gd name="T70" fmla="*/ 8 w 8"/>
                <a:gd name="T71" fmla="*/ 1076 h 1583"/>
                <a:gd name="T72" fmla="*/ 8 w 8"/>
                <a:gd name="T73" fmla="*/ 1106 h 1583"/>
                <a:gd name="T74" fmla="*/ 8 w 8"/>
                <a:gd name="T75" fmla="*/ 1137 h 1583"/>
                <a:gd name="T76" fmla="*/ 8 w 8"/>
                <a:gd name="T77" fmla="*/ 1168 h 1583"/>
                <a:gd name="T78" fmla="*/ 8 w 8"/>
                <a:gd name="T79" fmla="*/ 1199 h 1583"/>
                <a:gd name="T80" fmla="*/ 8 w 8"/>
                <a:gd name="T81" fmla="*/ 1229 h 1583"/>
                <a:gd name="T82" fmla="*/ 8 w 8"/>
                <a:gd name="T83" fmla="*/ 1260 h 1583"/>
                <a:gd name="T84" fmla="*/ 8 w 8"/>
                <a:gd name="T85" fmla="*/ 1291 h 1583"/>
                <a:gd name="T86" fmla="*/ 8 w 8"/>
                <a:gd name="T87" fmla="*/ 1321 h 1583"/>
                <a:gd name="T88" fmla="*/ 8 w 8"/>
                <a:gd name="T89" fmla="*/ 1352 h 1583"/>
                <a:gd name="T90" fmla="*/ 8 w 8"/>
                <a:gd name="T91" fmla="*/ 1383 h 1583"/>
                <a:gd name="T92" fmla="*/ 8 w 8"/>
                <a:gd name="T93" fmla="*/ 1414 h 1583"/>
                <a:gd name="T94" fmla="*/ 8 w 8"/>
                <a:gd name="T95" fmla="*/ 1444 h 1583"/>
                <a:gd name="T96" fmla="*/ 8 w 8"/>
                <a:gd name="T97" fmla="*/ 1475 h 1583"/>
                <a:gd name="T98" fmla="*/ 8 w 8"/>
                <a:gd name="T99" fmla="*/ 1506 h 1583"/>
                <a:gd name="T100" fmla="*/ 8 w 8"/>
                <a:gd name="T101" fmla="*/ 1536 h 1583"/>
                <a:gd name="T102" fmla="*/ 8 w 8"/>
                <a:gd name="T103" fmla="*/ 1567 h 1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" h="1583">
                  <a:moveTo>
                    <a:pt x="8" y="0"/>
                  </a:moveTo>
                  <a:lnTo>
                    <a:pt x="8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8" y="31"/>
                  </a:moveTo>
                  <a:lnTo>
                    <a:pt x="8" y="46"/>
                  </a:lnTo>
                  <a:lnTo>
                    <a:pt x="0" y="46"/>
                  </a:lnTo>
                  <a:lnTo>
                    <a:pt x="0" y="31"/>
                  </a:lnTo>
                  <a:lnTo>
                    <a:pt x="8" y="31"/>
                  </a:lnTo>
                  <a:close/>
                  <a:moveTo>
                    <a:pt x="8" y="62"/>
                  </a:moveTo>
                  <a:lnTo>
                    <a:pt x="8" y="77"/>
                  </a:lnTo>
                  <a:lnTo>
                    <a:pt x="0" y="77"/>
                  </a:lnTo>
                  <a:lnTo>
                    <a:pt x="0" y="62"/>
                  </a:lnTo>
                  <a:lnTo>
                    <a:pt x="8" y="62"/>
                  </a:lnTo>
                  <a:close/>
                  <a:moveTo>
                    <a:pt x="8" y="92"/>
                  </a:moveTo>
                  <a:lnTo>
                    <a:pt x="8" y="108"/>
                  </a:lnTo>
                  <a:lnTo>
                    <a:pt x="0" y="108"/>
                  </a:lnTo>
                  <a:lnTo>
                    <a:pt x="0" y="92"/>
                  </a:lnTo>
                  <a:lnTo>
                    <a:pt x="8" y="92"/>
                  </a:lnTo>
                  <a:close/>
                  <a:moveTo>
                    <a:pt x="8" y="123"/>
                  </a:moveTo>
                  <a:lnTo>
                    <a:pt x="8" y="139"/>
                  </a:lnTo>
                  <a:lnTo>
                    <a:pt x="0" y="139"/>
                  </a:lnTo>
                  <a:lnTo>
                    <a:pt x="0" y="123"/>
                  </a:lnTo>
                  <a:lnTo>
                    <a:pt x="8" y="123"/>
                  </a:lnTo>
                  <a:close/>
                  <a:moveTo>
                    <a:pt x="8" y="154"/>
                  </a:moveTo>
                  <a:lnTo>
                    <a:pt x="8" y="169"/>
                  </a:lnTo>
                  <a:lnTo>
                    <a:pt x="0" y="169"/>
                  </a:lnTo>
                  <a:lnTo>
                    <a:pt x="0" y="154"/>
                  </a:lnTo>
                  <a:lnTo>
                    <a:pt x="8" y="154"/>
                  </a:lnTo>
                  <a:close/>
                  <a:moveTo>
                    <a:pt x="8" y="185"/>
                  </a:moveTo>
                  <a:lnTo>
                    <a:pt x="8" y="200"/>
                  </a:lnTo>
                  <a:lnTo>
                    <a:pt x="0" y="200"/>
                  </a:lnTo>
                  <a:lnTo>
                    <a:pt x="0" y="185"/>
                  </a:lnTo>
                  <a:lnTo>
                    <a:pt x="8" y="185"/>
                  </a:lnTo>
                  <a:close/>
                  <a:moveTo>
                    <a:pt x="8" y="215"/>
                  </a:moveTo>
                  <a:lnTo>
                    <a:pt x="8" y="231"/>
                  </a:lnTo>
                  <a:lnTo>
                    <a:pt x="0" y="231"/>
                  </a:lnTo>
                  <a:lnTo>
                    <a:pt x="0" y="215"/>
                  </a:lnTo>
                  <a:lnTo>
                    <a:pt x="8" y="215"/>
                  </a:lnTo>
                  <a:close/>
                  <a:moveTo>
                    <a:pt x="8" y="246"/>
                  </a:moveTo>
                  <a:lnTo>
                    <a:pt x="8" y="261"/>
                  </a:lnTo>
                  <a:lnTo>
                    <a:pt x="0" y="261"/>
                  </a:lnTo>
                  <a:lnTo>
                    <a:pt x="0" y="246"/>
                  </a:lnTo>
                  <a:lnTo>
                    <a:pt x="8" y="246"/>
                  </a:lnTo>
                  <a:close/>
                  <a:moveTo>
                    <a:pt x="8" y="277"/>
                  </a:moveTo>
                  <a:lnTo>
                    <a:pt x="8" y="292"/>
                  </a:lnTo>
                  <a:lnTo>
                    <a:pt x="0" y="292"/>
                  </a:lnTo>
                  <a:lnTo>
                    <a:pt x="0" y="277"/>
                  </a:lnTo>
                  <a:lnTo>
                    <a:pt x="8" y="277"/>
                  </a:lnTo>
                  <a:close/>
                  <a:moveTo>
                    <a:pt x="8" y="308"/>
                  </a:moveTo>
                  <a:lnTo>
                    <a:pt x="8" y="323"/>
                  </a:lnTo>
                  <a:lnTo>
                    <a:pt x="0" y="323"/>
                  </a:lnTo>
                  <a:lnTo>
                    <a:pt x="0" y="308"/>
                  </a:lnTo>
                  <a:lnTo>
                    <a:pt x="8" y="308"/>
                  </a:lnTo>
                  <a:close/>
                  <a:moveTo>
                    <a:pt x="8" y="338"/>
                  </a:moveTo>
                  <a:lnTo>
                    <a:pt x="8" y="354"/>
                  </a:lnTo>
                  <a:lnTo>
                    <a:pt x="0" y="354"/>
                  </a:lnTo>
                  <a:lnTo>
                    <a:pt x="0" y="338"/>
                  </a:lnTo>
                  <a:lnTo>
                    <a:pt x="8" y="338"/>
                  </a:lnTo>
                  <a:close/>
                  <a:moveTo>
                    <a:pt x="8" y="369"/>
                  </a:moveTo>
                  <a:lnTo>
                    <a:pt x="8" y="384"/>
                  </a:lnTo>
                  <a:lnTo>
                    <a:pt x="0" y="384"/>
                  </a:lnTo>
                  <a:lnTo>
                    <a:pt x="0" y="369"/>
                  </a:lnTo>
                  <a:lnTo>
                    <a:pt x="8" y="369"/>
                  </a:lnTo>
                  <a:close/>
                  <a:moveTo>
                    <a:pt x="8" y="400"/>
                  </a:moveTo>
                  <a:lnTo>
                    <a:pt x="8" y="415"/>
                  </a:lnTo>
                  <a:lnTo>
                    <a:pt x="0" y="415"/>
                  </a:lnTo>
                  <a:lnTo>
                    <a:pt x="0" y="400"/>
                  </a:lnTo>
                  <a:lnTo>
                    <a:pt x="8" y="400"/>
                  </a:lnTo>
                  <a:close/>
                  <a:moveTo>
                    <a:pt x="8" y="430"/>
                  </a:moveTo>
                  <a:lnTo>
                    <a:pt x="8" y="446"/>
                  </a:lnTo>
                  <a:lnTo>
                    <a:pt x="0" y="446"/>
                  </a:lnTo>
                  <a:lnTo>
                    <a:pt x="0" y="430"/>
                  </a:lnTo>
                  <a:lnTo>
                    <a:pt x="8" y="430"/>
                  </a:lnTo>
                  <a:close/>
                  <a:moveTo>
                    <a:pt x="8" y="461"/>
                  </a:moveTo>
                  <a:lnTo>
                    <a:pt x="8" y="476"/>
                  </a:lnTo>
                  <a:lnTo>
                    <a:pt x="0" y="476"/>
                  </a:lnTo>
                  <a:lnTo>
                    <a:pt x="0" y="461"/>
                  </a:lnTo>
                  <a:lnTo>
                    <a:pt x="8" y="461"/>
                  </a:lnTo>
                  <a:close/>
                  <a:moveTo>
                    <a:pt x="8" y="492"/>
                  </a:moveTo>
                  <a:lnTo>
                    <a:pt x="8" y="507"/>
                  </a:lnTo>
                  <a:lnTo>
                    <a:pt x="0" y="507"/>
                  </a:lnTo>
                  <a:lnTo>
                    <a:pt x="0" y="492"/>
                  </a:lnTo>
                  <a:lnTo>
                    <a:pt x="8" y="492"/>
                  </a:lnTo>
                  <a:close/>
                  <a:moveTo>
                    <a:pt x="8" y="523"/>
                  </a:moveTo>
                  <a:lnTo>
                    <a:pt x="8" y="538"/>
                  </a:lnTo>
                  <a:lnTo>
                    <a:pt x="0" y="538"/>
                  </a:lnTo>
                  <a:lnTo>
                    <a:pt x="0" y="523"/>
                  </a:lnTo>
                  <a:lnTo>
                    <a:pt x="8" y="523"/>
                  </a:lnTo>
                  <a:close/>
                  <a:moveTo>
                    <a:pt x="8" y="553"/>
                  </a:moveTo>
                  <a:lnTo>
                    <a:pt x="8" y="569"/>
                  </a:lnTo>
                  <a:lnTo>
                    <a:pt x="0" y="569"/>
                  </a:lnTo>
                  <a:lnTo>
                    <a:pt x="0" y="553"/>
                  </a:lnTo>
                  <a:lnTo>
                    <a:pt x="8" y="553"/>
                  </a:lnTo>
                  <a:close/>
                  <a:moveTo>
                    <a:pt x="8" y="584"/>
                  </a:moveTo>
                  <a:lnTo>
                    <a:pt x="8" y="599"/>
                  </a:lnTo>
                  <a:lnTo>
                    <a:pt x="0" y="599"/>
                  </a:lnTo>
                  <a:lnTo>
                    <a:pt x="0" y="584"/>
                  </a:lnTo>
                  <a:lnTo>
                    <a:pt x="8" y="584"/>
                  </a:lnTo>
                  <a:close/>
                  <a:moveTo>
                    <a:pt x="8" y="615"/>
                  </a:moveTo>
                  <a:lnTo>
                    <a:pt x="8" y="630"/>
                  </a:lnTo>
                  <a:lnTo>
                    <a:pt x="0" y="630"/>
                  </a:lnTo>
                  <a:lnTo>
                    <a:pt x="0" y="615"/>
                  </a:lnTo>
                  <a:lnTo>
                    <a:pt x="8" y="615"/>
                  </a:lnTo>
                  <a:close/>
                  <a:moveTo>
                    <a:pt x="8" y="645"/>
                  </a:moveTo>
                  <a:lnTo>
                    <a:pt x="8" y="661"/>
                  </a:lnTo>
                  <a:lnTo>
                    <a:pt x="0" y="661"/>
                  </a:lnTo>
                  <a:lnTo>
                    <a:pt x="0" y="645"/>
                  </a:lnTo>
                  <a:lnTo>
                    <a:pt x="8" y="645"/>
                  </a:lnTo>
                  <a:close/>
                  <a:moveTo>
                    <a:pt x="8" y="676"/>
                  </a:moveTo>
                  <a:lnTo>
                    <a:pt x="8" y="692"/>
                  </a:lnTo>
                  <a:lnTo>
                    <a:pt x="0" y="692"/>
                  </a:lnTo>
                  <a:lnTo>
                    <a:pt x="0" y="676"/>
                  </a:lnTo>
                  <a:lnTo>
                    <a:pt x="8" y="676"/>
                  </a:lnTo>
                  <a:close/>
                  <a:moveTo>
                    <a:pt x="8" y="707"/>
                  </a:moveTo>
                  <a:lnTo>
                    <a:pt x="8" y="722"/>
                  </a:lnTo>
                  <a:lnTo>
                    <a:pt x="0" y="722"/>
                  </a:lnTo>
                  <a:lnTo>
                    <a:pt x="0" y="707"/>
                  </a:lnTo>
                  <a:lnTo>
                    <a:pt x="8" y="707"/>
                  </a:lnTo>
                  <a:close/>
                  <a:moveTo>
                    <a:pt x="8" y="738"/>
                  </a:moveTo>
                  <a:lnTo>
                    <a:pt x="8" y="753"/>
                  </a:lnTo>
                  <a:lnTo>
                    <a:pt x="0" y="753"/>
                  </a:lnTo>
                  <a:lnTo>
                    <a:pt x="0" y="738"/>
                  </a:lnTo>
                  <a:lnTo>
                    <a:pt x="8" y="738"/>
                  </a:lnTo>
                  <a:close/>
                  <a:moveTo>
                    <a:pt x="8" y="768"/>
                  </a:moveTo>
                  <a:lnTo>
                    <a:pt x="8" y="784"/>
                  </a:lnTo>
                  <a:lnTo>
                    <a:pt x="0" y="784"/>
                  </a:lnTo>
                  <a:lnTo>
                    <a:pt x="0" y="768"/>
                  </a:lnTo>
                  <a:lnTo>
                    <a:pt x="8" y="768"/>
                  </a:lnTo>
                  <a:close/>
                  <a:moveTo>
                    <a:pt x="8" y="799"/>
                  </a:moveTo>
                  <a:lnTo>
                    <a:pt x="8" y="814"/>
                  </a:lnTo>
                  <a:lnTo>
                    <a:pt x="0" y="814"/>
                  </a:lnTo>
                  <a:lnTo>
                    <a:pt x="0" y="799"/>
                  </a:lnTo>
                  <a:lnTo>
                    <a:pt x="8" y="799"/>
                  </a:lnTo>
                  <a:close/>
                  <a:moveTo>
                    <a:pt x="8" y="830"/>
                  </a:moveTo>
                  <a:lnTo>
                    <a:pt x="8" y="845"/>
                  </a:lnTo>
                  <a:lnTo>
                    <a:pt x="0" y="845"/>
                  </a:lnTo>
                  <a:lnTo>
                    <a:pt x="0" y="830"/>
                  </a:lnTo>
                  <a:lnTo>
                    <a:pt x="8" y="830"/>
                  </a:lnTo>
                  <a:close/>
                  <a:moveTo>
                    <a:pt x="8" y="861"/>
                  </a:moveTo>
                  <a:lnTo>
                    <a:pt x="8" y="876"/>
                  </a:lnTo>
                  <a:lnTo>
                    <a:pt x="0" y="876"/>
                  </a:lnTo>
                  <a:lnTo>
                    <a:pt x="0" y="861"/>
                  </a:lnTo>
                  <a:lnTo>
                    <a:pt x="8" y="861"/>
                  </a:lnTo>
                  <a:close/>
                  <a:moveTo>
                    <a:pt x="8" y="891"/>
                  </a:moveTo>
                  <a:lnTo>
                    <a:pt x="8" y="907"/>
                  </a:lnTo>
                  <a:lnTo>
                    <a:pt x="0" y="907"/>
                  </a:lnTo>
                  <a:lnTo>
                    <a:pt x="0" y="891"/>
                  </a:lnTo>
                  <a:lnTo>
                    <a:pt x="8" y="891"/>
                  </a:lnTo>
                  <a:close/>
                  <a:moveTo>
                    <a:pt x="8" y="922"/>
                  </a:moveTo>
                  <a:lnTo>
                    <a:pt x="8" y="937"/>
                  </a:lnTo>
                  <a:lnTo>
                    <a:pt x="0" y="937"/>
                  </a:lnTo>
                  <a:lnTo>
                    <a:pt x="0" y="922"/>
                  </a:lnTo>
                  <a:lnTo>
                    <a:pt x="8" y="922"/>
                  </a:lnTo>
                  <a:close/>
                  <a:moveTo>
                    <a:pt x="8" y="953"/>
                  </a:moveTo>
                  <a:lnTo>
                    <a:pt x="8" y="968"/>
                  </a:lnTo>
                  <a:lnTo>
                    <a:pt x="0" y="968"/>
                  </a:lnTo>
                  <a:lnTo>
                    <a:pt x="0" y="953"/>
                  </a:lnTo>
                  <a:lnTo>
                    <a:pt x="8" y="953"/>
                  </a:lnTo>
                  <a:close/>
                  <a:moveTo>
                    <a:pt x="8" y="983"/>
                  </a:moveTo>
                  <a:lnTo>
                    <a:pt x="8" y="999"/>
                  </a:lnTo>
                  <a:lnTo>
                    <a:pt x="0" y="999"/>
                  </a:lnTo>
                  <a:lnTo>
                    <a:pt x="0" y="983"/>
                  </a:lnTo>
                  <a:lnTo>
                    <a:pt x="8" y="983"/>
                  </a:lnTo>
                  <a:close/>
                  <a:moveTo>
                    <a:pt x="8" y="1014"/>
                  </a:moveTo>
                  <a:lnTo>
                    <a:pt x="8" y="1030"/>
                  </a:lnTo>
                  <a:lnTo>
                    <a:pt x="0" y="1030"/>
                  </a:lnTo>
                  <a:lnTo>
                    <a:pt x="0" y="1014"/>
                  </a:lnTo>
                  <a:lnTo>
                    <a:pt x="8" y="1014"/>
                  </a:lnTo>
                  <a:close/>
                  <a:moveTo>
                    <a:pt x="8" y="1045"/>
                  </a:moveTo>
                  <a:lnTo>
                    <a:pt x="8" y="1060"/>
                  </a:lnTo>
                  <a:lnTo>
                    <a:pt x="0" y="1060"/>
                  </a:lnTo>
                  <a:lnTo>
                    <a:pt x="0" y="1045"/>
                  </a:lnTo>
                  <a:lnTo>
                    <a:pt x="8" y="1045"/>
                  </a:lnTo>
                  <a:close/>
                  <a:moveTo>
                    <a:pt x="8" y="1076"/>
                  </a:moveTo>
                  <a:lnTo>
                    <a:pt x="8" y="1091"/>
                  </a:lnTo>
                  <a:lnTo>
                    <a:pt x="0" y="1091"/>
                  </a:lnTo>
                  <a:lnTo>
                    <a:pt x="0" y="1076"/>
                  </a:lnTo>
                  <a:lnTo>
                    <a:pt x="8" y="1076"/>
                  </a:lnTo>
                  <a:close/>
                  <a:moveTo>
                    <a:pt x="8" y="1106"/>
                  </a:moveTo>
                  <a:lnTo>
                    <a:pt x="8" y="1122"/>
                  </a:lnTo>
                  <a:lnTo>
                    <a:pt x="0" y="1122"/>
                  </a:lnTo>
                  <a:lnTo>
                    <a:pt x="0" y="1106"/>
                  </a:lnTo>
                  <a:lnTo>
                    <a:pt x="8" y="1106"/>
                  </a:lnTo>
                  <a:close/>
                  <a:moveTo>
                    <a:pt x="8" y="1137"/>
                  </a:moveTo>
                  <a:lnTo>
                    <a:pt x="8" y="1152"/>
                  </a:lnTo>
                  <a:lnTo>
                    <a:pt x="0" y="1152"/>
                  </a:lnTo>
                  <a:lnTo>
                    <a:pt x="0" y="1137"/>
                  </a:lnTo>
                  <a:lnTo>
                    <a:pt x="8" y="1137"/>
                  </a:lnTo>
                  <a:close/>
                  <a:moveTo>
                    <a:pt x="8" y="1168"/>
                  </a:moveTo>
                  <a:lnTo>
                    <a:pt x="8" y="1183"/>
                  </a:lnTo>
                  <a:lnTo>
                    <a:pt x="0" y="1183"/>
                  </a:lnTo>
                  <a:lnTo>
                    <a:pt x="0" y="1168"/>
                  </a:lnTo>
                  <a:lnTo>
                    <a:pt x="8" y="1168"/>
                  </a:lnTo>
                  <a:close/>
                  <a:moveTo>
                    <a:pt x="8" y="1199"/>
                  </a:moveTo>
                  <a:lnTo>
                    <a:pt x="8" y="1214"/>
                  </a:lnTo>
                  <a:lnTo>
                    <a:pt x="0" y="1214"/>
                  </a:lnTo>
                  <a:lnTo>
                    <a:pt x="0" y="1199"/>
                  </a:lnTo>
                  <a:lnTo>
                    <a:pt x="8" y="1199"/>
                  </a:lnTo>
                  <a:close/>
                  <a:moveTo>
                    <a:pt x="8" y="1229"/>
                  </a:moveTo>
                  <a:lnTo>
                    <a:pt x="8" y="1245"/>
                  </a:lnTo>
                  <a:lnTo>
                    <a:pt x="0" y="1245"/>
                  </a:lnTo>
                  <a:lnTo>
                    <a:pt x="0" y="1229"/>
                  </a:lnTo>
                  <a:lnTo>
                    <a:pt x="8" y="1229"/>
                  </a:lnTo>
                  <a:close/>
                  <a:moveTo>
                    <a:pt x="8" y="1260"/>
                  </a:moveTo>
                  <a:lnTo>
                    <a:pt x="8" y="1275"/>
                  </a:lnTo>
                  <a:lnTo>
                    <a:pt x="0" y="1275"/>
                  </a:lnTo>
                  <a:lnTo>
                    <a:pt x="0" y="1260"/>
                  </a:lnTo>
                  <a:lnTo>
                    <a:pt x="8" y="1260"/>
                  </a:lnTo>
                  <a:close/>
                  <a:moveTo>
                    <a:pt x="8" y="1291"/>
                  </a:moveTo>
                  <a:lnTo>
                    <a:pt x="8" y="1306"/>
                  </a:lnTo>
                  <a:lnTo>
                    <a:pt x="0" y="1306"/>
                  </a:lnTo>
                  <a:lnTo>
                    <a:pt x="0" y="1291"/>
                  </a:lnTo>
                  <a:lnTo>
                    <a:pt x="8" y="1291"/>
                  </a:lnTo>
                  <a:close/>
                  <a:moveTo>
                    <a:pt x="8" y="1321"/>
                  </a:moveTo>
                  <a:lnTo>
                    <a:pt x="8" y="1337"/>
                  </a:lnTo>
                  <a:lnTo>
                    <a:pt x="0" y="1337"/>
                  </a:lnTo>
                  <a:lnTo>
                    <a:pt x="0" y="1321"/>
                  </a:lnTo>
                  <a:lnTo>
                    <a:pt x="8" y="1321"/>
                  </a:lnTo>
                  <a:close/>
                  <a:moveTo>
                    <a:pt x="8" y="1352"/>
                  </a:moveTo>
                  <a:lnTo>
                    <a:pt x="8" y="1367"/>
                  </a:lnTo>
                  <a:lnTo>
                    <a:pt x="0" y="1367"/>
                  </a:lnTo>
                  <a:lnTo>
                    <a:pt x="0" y="1352"/>
                  </a:lnTo>
                  <a:lnTo>
                    <a:pt x="8" y="1352"/>
                  </a:lnTo>
                  <a:close/>
                  <a:moveTo>
                    <a:pt x="8" y="1383"/>
                  </a:moveTo>
                  <a:lnTo>
                    <a:pt x="8" y="1398"/>
                  </a:lnTo>
                  <a:lnTo>
                    <a:pt x="0" y="1398"/>
                  </a:lnTo>
                  <a:lnTo>
                    <a:pt x="0" y="1383"/>
                  </a:lnTo>
                  <a:lnTo>
                    <a:pt x="8" y="1383"/>
                  </a:lnTo>
                  <a:close/>
                  <a:moveTo>
                    <a:pt x="8" y="1414"/>
                  </a:moveTo>
                  <a:lnTo>
                    <a:pt x="8" y="1429"/>
                  </a:lnTo>
                  <a:lnTo>
                    <a:pt x="0" y="1429"/>
                  </a:lnTo>
                  <a:lnTo>
                    <a:pt x="0" y="1414"/>
                  </a:lnTo>
                  <a:lnTo>
                    <a:pt x="8" y="1414"/>
                  </a:lnTo>
                  <a:close/>
                  <a:moveTo>
                    <a:pt x="8" y="1444"/>
                  </a:moveTo>
                  <a:lnTo>
                    <a:pt x="8" y="1460"/>
                  </a:lnTo>
                  <a:lnTo>
                    <a:pt x="0" y="1460"/>
                  </a:lnTo>
                  <a:lnTo>
                    <a:pt x="0" y="1444"/>
                  </a:lnTo>
                  <a:lnTo>
                    <a:pt x="8" y="1444"/>
                  </a:lnTo>
                  <a:close/>
                  <a:moveTo>
                    <a:pt x="8" y="1475"/>
                  </a:moveTo>
                  <a:lnTo>
                    <a:pt x="8" y="1490"/>
                  </a:lnTo>
                  <a:lnTo>
                    <a:pt x="0" y="1490"/>
                  </a:lnTo>
                  <a:lnTo>
                    <a:pt x="0" y="1475"/>
                  </a:lnTo>
                  <a:lnTo>
                    <a:pt x="8" y="1475"/>
                  </a:lnTo>
                  <a:close/>
                  <a:moveTo>
                    <a:pt x="8" y="1506"/>
                  </a:moveTo>
                  <a:lnTo>
                    <a:pt x="8" y="1521"/>
                  </a:lnTo>
                  <a:lnTo>
                    <a:pt x="0" y="1521"/>
                  </a:lnTo>
                  <a:lnTo>
                    <a:pt x="0" y="1506"/>
                  </a:lnTo>
                  <a:lnTo>
                    <a:pt x="8" y="1506"/>
                  </a:lnTo>
                  <a:close/>
                  <a:moveTo>
                    <a:pt x="8" y="1536"/>
                  </a:moveTo>
                  <a:lnTo>
                    <a:pt x="8" y="1552"/>
                  </a:lnTo>
                  <a:lnTo>
                    <a:pt x="0" y="1552"/>
                  </a:lnTo>
                  <a:lnTo>
                    <a:pt x="0" y="1536"/>
                  </a:lnTo>
                  <a:lnTo>
                    <a:pt x="8" y="1536"/>
                  </a:lnTo>
                  <a:close/>
                  <a:moveTo>
                    <a:pt x="8" y="1567"/>
                  </a:moveTo>
                  <a:lnTo>
                    <a:pt x="8" y="1583"/>
                  </a:lnTo>
                  <a:lnTo>
                    <a:pt x="0" y="1583"/>
                  </a:lnTo>
                  <a:lnTo>
                    <a:pt x="0" y="1567"/>
                  </a:lnTo>
                  <a:lnTo>
                    <a:pt x="8" y="1567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Freeform 289">
              <a:extLst>
                <a:ext uri="{FF2B5EF4-FFF2-40B4-BE49-F238E27FC236}">
                  <a16:creationId xmlns:a16="http://schemas.microsoft.com/office/drawing/2014/main" id="{8CD866ED-911F-431E-AC2E-825013EDD6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0841" y="1513164"/>
              <a:ext cx="17809" cy="3523868"/>
            </a:xfrm>
            <a:custGeom>
              <a:avLst/>
              <a:gdLst>
                <a:gd name="T0" fmla="*/ 8 w 8"/>
                <a:gd name="T1" fmla="*/ 0 h 1583"/>
                <a:gd name="T2" fmla="*/ 8 w 8"/>
                <a:gd name="T3" fmla="*/ 31 h 1583"/>
                <a:gd name="T4" fmla="*/ 8 w 8"/>
                <a:gd name="T5" fmla="*/ 62 h 1583"/>
                <a:gd name="T6" fmla="*/ 8 w 8"/>
                <a:gd name="T7" fmla="*/ 92 h 1583"/>
                <a:gd name="T8" fmla="*/ 8 w 8"/>
                <a:gd name="T9" fmla="*/ 123 h 1583"/>
                <a:gd name="T10" fmla="*/ 8 w 8"/>
                <a:gd name="T11" fmla="*/ 154 h 1583"/>
                <a:gd name="T12" fmla="*/ 8 w 8"/>
                <a:gd name="T13" fmla="*/ 185 h 1583"/>
                <a:gd name="T14" fmla="*/ 8 w 8"/>
                <a:gd name="T15" fmla="*/ 215 h 1583"/>
                <a:gd name="T16" fmla="*/ 8 w 8"/>
                <a:gd name="T17" fmla="*/ 246 h 1583"/>
                <a:gd name="T18" fmla="*/ 8 w 8"/>
                <a:gd name="T19" fmla="*/ 277 h 1583"/>
                <a:gd name="T20" fmla="*/ 8 w 8"/>
                <a:gd name="T21" fmla="*/ 308 h 1583"/>
                <a:gd name="T22" fmla="*/ 8 w 8"/>
                <a:gd name="T23" fmla="*/ 338 h 1583"/>
                <a:gd name="T24" fmla="*/ 8 w 8"/>
                <a:gd name="T25" fmla="*/ 369 h 1583"/>
                <a:gd name="T26" fmla="*/ 8 w 8"/>
                <a:gd name="T27" fmla="*/ 400 h 1583"/>
                <a:gd name="T28" fmla="*/ 8 w 8"/>
                <a:gd name="T29" fmla="*/ 430 h 1583"/>
                <a:gd name="T30" fmla="*/ 8 w 8"/>
                <a:gd name="T31" fmla="*/ 461 h 1583"/>
                <a:gd name="T32" fmla="*/ 8 w 8"/>
                <a:gd name="T33" fmla="*/ 492 h 1583"/>
                <a:gd name="T34" fmla="*/ 8 w 8"/>
                <a:gd name="T35" fmla="*/ 523 h 1583"/>
                <a:gd name="T36" fmla="*/ 8 w 8"/>
                <a:gd name="T37" fmla="*/ 553 h 1583"/>
                <a:gd name="T38" fmla="*/ 8 w 8"/>
                <a:gd name="T39" fmla="*/ 584 h 1583"/>
                <a:gd name="T40" fmla="*/ 8 w 8"/>
                <a:gd name="T41" fmla="*/ 615 h 1583"/>
                <a:gd name="T42" fmla="*/ 8 w 8"/>
                <a:gd name="T43" fmla="*/ 645 h 1583"/>
                <a:gd name="T44" fmla="*/ 8 w 8"/>
                <a:gd name="T45" fmla="*/ 676 h 1583"/>
                <a:gd name="T46" fmla="*/ 8 w 8"/>
                <a:gd name="T47" fmla="*/ 707 h 1583"/>
                <a:gd name="T48" fmla="*/ 8 w 8"/>
                <a:gd name="T49" fmla="*/ 738 h 1583"/>
                <a:gd name="T50" fmla="*/ 8 w 8"/>
                <a:gd name="T51" fmla="*/ 768 h 1583"/>
                <a:gd name="T52" fmla="*/ 8 w 8"/>
                <a:gd name="T53" fmla="*/ 799 h 1583"/>
                <a:gd name="T54" fmla="*/ 8 w 8"/>
                <a:gd name="T55" fmla="*/ 830 h 1583"/>
                <a:gd name="T56" fmla="*/ 8 w 8"/>
                <a:gd name="T57" fmla="*/ 861 h 1583"/>
                <a:gd name="T58" fmla="*/ 8 w 8"/>
                <a:gd name="T59" fmla="*/ 891 h 1583"/>
                <a:gd name="T60" fmla="*/ 8 w 8"/>
                <a:gd name="T61" fmla="*/ 922 h 1583"/>
                <a:gd name="T62" fmla="*/ 8 w 8"/>
                <a:gd name="T63" fmla="*/ 953 h 1583"/>
                <a:gd name="T64" fmla="*/ 8 w 8"/>
                <a:gd name="T65" fmla="*/ 983 h 1583"/>
                <a:gd name="T66" fmla="*/ 8 w 8"/>
                <a:gd name="T67" fmla="*/ 1014 h 1583"/>
                <a:gd name="T68" fmla="*/ 8 w 8"/>
                <a:gd name="T69" fmla="*/ 1045 h 1583"/>
                <a:gd name="T70" fmla="*/ 8 w 8"/>
                <a:gd name="T71" fmla="*/ 1076 h 1583"/>
                <a:gd name="T72" fmla="*/ 8 w 8"/>
                <a:gd name="T73" fmla="*/ 1106 h 1583"/>
                <a:gd name="T74" fmla="*/ 8 w 8"/>
                <a:gd name="T75" fmla="*/ 1137 h 1583"/>
                <a:gd name="T76" fmla="*/ 8 w 8"/>
                <a:gd name="T77" fmla="*/ 1168 h 1583"/>
                <a:gd name="T78" fmla="*/ 8 w 8"/>
                <a:gd name="T79" fmla="*/ 1199 h 1583"/>
                <a:gd name="T80" fmla="*/ 8 w 8"/>
                <a:gd name="T81" fmla="*/ 1229 h 1583"/>
                <a:gd name="T82" fmla="*/ 8 w 8"/>
                <a:gd name="T83" fmla="*/ 1260 h 1583"/>
                <a:gd name="T84" fmla="*/ 8 w 8"/>
                <a:gd name="T85" fmla="*/ 1291 h 1583"/>
                <a:gd name="T86" fmla="*/ 8 w 8"/>
                <a:gd name="T87" fmla="*/ 1321 h 1583"/>
                <a:gd name="T88" fmla="*/ 8 w 8"/>
                <a:gd name="T89" fmla="*/ 1352 h 1583"/>
                <a:gd name="T90" fmla="*/ 8 w 8"/>
                <a:gd name="T91" fmla="*/ 1383 h 1583"/>
                <a:gd name="T92" fmla="*/ 8 w 8"/>
                <a:gd name="T93" fmla="*/ 1414 h 1583"/>
                <a:gd name="T94" fmla="*/ 8 w 8"/>
                <a:gd name="T95" fmla="*/ 1444 h 1583"/>
                <a:gd name="T96" fmla="*/ 8 w 8"/>
                <a:gd name="T97" fmla="*/ 1475 h 1583"/>
                <a:gd name="T98" fmla="*/ 8 w 8"/>
                <a:gd name="T99" fmla="*/ 1506 h 1583"/>
                <a:gd name="T100" fmla="*/ 8 w 8"/>
                <a:gd name="T101" fmla="*/ 1536 h 1583"/>
                <a:gd name="T102" fmla="*/ 8 w 8"/>
                <a:gd name="T103" fmla="*/ 1567 h 1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" h="1583">
                  <a:moveTo>
                    <a:pt x="8" y="0"/>
                  </a:moveTo>
                  <a:lnTo>
                    <a:pt x="8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8" y="31"/>
                  </a:moveTo>
                  <a:lnTo>
                    <a:pt x="8" y="46"/>
                  </a:lnTo>
                  <a:lnTo>
                    <a:pt x="0" y="46"/>
                  </a:lnTo>
                  <a:lnTo>
                    <a:pt x="0" y="31"/>
                  </a:lnTo>
                  <a:lnTo>
                    <a:pt x="8" y="31"/>
                  </a:lnTo>
                  <a:close/>
                  <a:moveTo>
                    <a:pt x="8" y="62"/>
                  </a:moveTo>
                  <a:lnTo>
                    <a:pt x="8" y="77"/>
                  </a:lnTo>
                  <a:lnTo>
                    <a:pt x="0" y="77"/>
                  </a:lnTo>
                  <a:lnTo>
                    <a:pt x="0" y="62"/>
                  </a:lnTo>
                  <a:lnTo>
                    <a:pt x="8" y="62"/>
                  </a:lnTo>
                  <a:close/>
                  <a:moveTo>
                    <a:pt x="8" y="92"/>
                  </a:moveTo>
                  <a:lnTo>
                    <a:pt x="8" y="108"/>
                  </a:lnTo>
                  <a:lnTo>
                    <a:pt x="0" y="108"/>
                  </a:lnTo>
                  <a:lnTo>
                    <a:pt x="0" y="92"/>
                  </a:lnTo>
                  <a:lnTo>
                    <a:pt x="8" y="92"/>
                  </a:lnTo>
                  <a:close/>
                  <a:moveTo>
                    <a:pt x="8" y="123"/>
                  </a:moveTo>
                  <a:lnTo>
                    <a:pt x="8" y="139"/>
                  </a:lnTo>
                  <a:lnTo>
                    <a:pt x="0" y="139"/>
                  </a:lnTo>
                  <a:lnTo>
                    <a:pt x="0" y="123"/>
                  </a:lnTo>
                  <a:lnTo>
                    <a:pt x="8" y="123"/>
                  </a:lnTo>
                  <a:close/>
                  <a:moveTo>
                    <a:pt x="8" y="154"/>
                  </a:moveTo>
                  <a:lnTo>
                    <a:pt x="8" y="169"/>
                  </a:lnTo>
                  <a:lnTo>
                    <a:pt x="0" y="169"/>
                  </a:lnTo>
                  <a:lnTo>
                    <a:pt x="0" y="154"/>
                  </a:lnTo>
                  <a:lnTo>
                    <a:pt x="8" y="154"/>
                  </a:lnTo>
                  <a:close/>
                  <a:moveTo>
                    <a:pt x="8" y="185"/>
                  </a:moveTo>
                  <a:lnTo>
                    <a:pt x="8" y="200"/>
                  </a:lnTo>
                  <a:lnTo>
                    <a:pt x="0" y="200"/>
                  </a:lnTo>
                  <a:lnTo>
                    <a:pt x="0" y="185"/>
                  </a:lnTo>
                  <a:lnTo>
                    <a:pt x="8" y="185"/>
                  </a:lnTo>
                  <a:close/>
                  <a:moveTo>
                    <a:pt x="8" y="215"/>
                  </a:moveTo>
                  <a:lnTo>
                    <a:pt x="8" y="231"/>
                  </a:lnTo>
                  <a:lnTo>
                    <a:pt x="0" y="231"/>
                  </a:lnTo>
                  <a:lnTo>
                    <a:pt x="0" y="215"/>
                  </a:lnTo>
                  <a:lnTo>
                    <a:pt x="8" y="215"/>
                  </a:lnTo>
                  <a:close/>
                  <a:moveTo>
                    <a:pt x="8" y="246"/>
                  </a:moveTo>
                  <a:lnTo>
                    <a:pt x="8" y="261"/>
                  </a:lnTo>
                  <a:lnTo>
                    <a:pt x="0" y="261"/>
                  </a:lnTo>
                  <a:lnTo>
                    <a:pt x="0" y="246"/>
                  </a:lnTo>
                  <a:lnTo>
                    <a:pt x="8" y="246"/>
                  </a:lnTo>
                  <a:close/>
                  <a:moveTo>
                    <a:pt x="8" y="277"/>
                  </a:moveTo>
                  <a:lnTo>
                    <a:pt x="8" y="292"/>
                  </a:lnTo>
                  <a:lnTo>
                    <a:pt x="0" y="292"/>
                  </a:lnTo>
                  <a:lnTo>
                    <a:pt x="0" y="277"/>
                  </a:lnTo>
                  <a:lnTo>
                    <a:pt x="8" y="277"/>
                  </a:lnTo>
                  <a:close/>
                  <a:moveTo>
                    <a:pt x="8" y="308"/>
                  </a:moveTo>
                  <a:lnTo>
                    <a:pt x="8" y="323"/>
                  </a:lnTo>
                  <a:lnTo>
                    <a:pt x="0" y="323"/>
                  </a:lnTo>
                  <a:lnTo>
                    <a:pt x="0" y="308"/>
                  </a:lnTo>
                  <a:lnTo>
                    <a:pt x="8" y="308"/>
                  </a:lnTo>
                  <a:close/>
                  <a:moveTo>
                    <a:pt x="8" y="338"/>
                  </a:moveTo>
                  <a:lnTo>
                    <a:pt x="8" y="354"/>
                  </a:lnTo>
                  <a:lnTo>
                    <a:pt x="0" y="354"/>
                  </a:lnTo>
                  <a:lnTo>
                    <a:pt x="0" y="338"/>
                  </a:lnTo>
                  <a:lnTo>
                    <a:pt x="8" y="338"/>
                  </a:lnTo>
                  <a:close/>
                  <a:moveTo>
                    <a:pt x="8" y="369"/>
                  </a:moveTo>
                  <a:lnTo>
                    <a:pt x="8" y="384"/>
                  </a:lnTo>
                  <a:lnTo>
                    <a:pt x="0" y="384"/>
                  </a:lnTo>
                  <a:lnTo>
                    <a:pt x="0" y="369"/>
                  </a:lnTo>
                  <a:lnTo>
                    <a:pt x="8" y="369"/>
                  </a:lnTo>
                  <a:close/>
                  <a:moveTo>
                    <a:pt x="8" y="400"/>
                  </a:moveTo>
                  <a:lnTo>
                    <a:pt x="8" y="415"/>
                  </a:lnTo>
                  <a:lnTo>
                    <a:pt x="0" y="415"/>
                  </a:lnTo>
                  <a:lnTo>
                    <a:pt x="0" y="400"/>
                  </a:lnTo>
                  <a:lnTo>
                    <a:pt x="8" y="400"/>
                  </a:lnTo>
                  <a:close/>
                  <a:moveTo>
                    <a:pt x="8" y="430"/>
                  </a:moveTo>
                  <a:lnTo>
                    <a:pt x="8" y="446"/>
                  </a:lnTo>
                  <a:lnTo>
                    <a:pt x="0" y="446"/>
                  </a:lnTo>
                  <a:lnTo>
                    <a:pt x="0" y="430"/>
                  </a:lnTo>
                  <a:lnTo>
                    <a:pt x="8" y="430"/>
                  </a:lnTo>
                  <a:close/>
                  <a:moveTo>
                    <a:pt x="8" y="461"/>
                  </a:moveTo>
                  <a:lnTo>
                    <a:pt x="8" y="476"/>
                  </a:lnTo>
                  <a:lnTo>
                    <a:pt x="0" y="476"/>
                  </a:lnTo>
                  <a:lnTo>
                    <a:pt x="0" y="461"/>
                  </a:lnTo>
                  <a:lnTo>
                    <a:pt x="8" y="461"/>
                  </a:lnTo>
                  <a:close/>
                  <a:moveTo>
                    <a:pt x="8" y="492"/>
                  </a:moveTo>
                  <a:lnTo>
                    <a:pt x="8" y="507"/>
                  </a:lnTo>
                  <a:lnTo>
                    <a:pt x="0" y="507"/>
                  </a:lnTo>
                  <a:lnTo>
                    <a:pt x="0" y="492"/>
                  </a:lnTo>
                  <a:lnTo>
                    <a:pt x="8" y="492"/>
                  </a:lnTo>
                  <a:close/>
                  <a:moveTo>
                    <a:pt x="8" y="523"/>
                  </a:moveTo>
                  <a:lnTo>
                    <a:pt x="8" y="538"/>
                  </a:lnTo>
                  <a:lnTo>
                    <a:pt x="0" y="538"/>
                  </a:lnTo>
                  <a:lnTo>
                    <a:pt x="0" y="523"/>
                  </a:lnTo>
                  <a:lnTo>
                    <a:pt x="8" y="523"/>
                  </a:lnTo>
                  <a:close/>
                  <a:moveTo>
                    <a:pt x="8" y="553"/>
                  </a:moveTo>
                  <a:lnTo>
                    <a:pt x="8" y="569"/>
                  </a:lnTo>
                  <a:lnTo>
                    <a:pt x="0" y="569"/>
                  </a:lnTo>
                  <a:lnTo>
                    <a:pt x="0" y="553"/>
                  </a:lnTo>
                  <a:lnTo>
                    <a:pt x="8" y="553"/>
                  </a:lnTo>
                  <a:close/>
                  <a:moveTo>
                    <a:pt x="8" y="584"/>
                  </a:moveTo>
                  <a:lnTo>
                    <a:pt x="8" y="599"/>
                  </a:lnTo>
                  <a:lnTo>
                    <a:pt x="0" y="599"/>
                  </a:lnTo>
                  <a:lnTo>
                    <a:pt x="0" y="584"/>
                  </a:lnTo>
                  <a:lnTo>
                    <a:pt x="8" y="584"/>
                  </a:lnTo>
                  <a:close/>
                  <a:moveTo>
                    <a:pt x="8" y="615"/>
                  </a:moveTo>
                  <a:lnTo>
                    <a:pt x="8" y="630"/>
                  </a:lnTo>
                  <a:lnTo>
                    <a:pt x="0" y="630"/>
                  </a:lnTo>
                  <a:lnTo>
                    <a:pt x="0" y="615"/>
                  </a:lnTo>
                  <a:lnTo>
                    <a:pt x="8" y="615"/>
                  </a:lnTo>
                  <a:close/>
                  <a:moveTo>
                    <a:pt x="8" y="645"/>
                  </a:moveTo>
                  <a:lnTo>
                    <a:pt x="8" y="661"/>
                  </a:lnTo>
                  <a:lnTo>
                    <a:pt x="0" y="661"/>
                  </a:lnTo>
                  <a:lnTo>
                    <a:pt x="0" y="645"/>
                  </a:lnTo>
                  <a:lnTo>
                    <a:pt x="8" y="645"/>
                  </a:lnTo>
                  <a:close/>
                  <a:moveTo>
                    <a:pt x="8" y="676"/>
                  </a:moveTo>
                  <a:lnTo>
                    <a:pt x="8" y="692"/>
                  </a:lnTo>
                  <a:lnTo>
                    <a:pt x="0" y="692"/>
                  </a:lnTo>
                  <a:lnTo>
                    <a:pt x="0" y="676"/>
                  </a:lnTo>
                  <a:lnTo>
                    <a:pt x="8" y="676"/>
                  </a:lnTo>
                  <a:close/>
                  <a:moveTo>
                    <a:pt x="8" y="707"/>
                  </a:moveTo>
                  <a:lnTo>
                    <a:pt x="8" y="722"/>
                  </a:lnTo>
                  <a:lnTo>
                    <a:pt x="0" y="722"/>
                  </a:lnTo>
                  <a:lnTo>
                    <a:pt x="0" y="707"/>
                  </a:lnTo>
                  <a:lnTo>
                    <a:pt x="8" y="707"/>
                  </a:lnTo>
                  <a:close/>
                  <a:moveTo>
                    <a:pt x="8" y="738"/>
                  </a:moveTo>
                  <a:lnTo>
                    <a:pt x="8" y="753"/>
                  </a:lnTo>
                  <a:lnTo>
                    <a:pt x="0" y="753"/>
                  </a:lnTo>
                  <a:lnTo>
                    <a:pt x="0" y="738"/>
                  </a:lnTo>
                  <a:lnTo>
                    <a:pt x="8" y="738"/>
                  </a:lnTo>
                  <a:close/>
                  <a:moveTo>
                    <a:pt x="8" y="768"/>
                  </a:moveTo>
                  <a:lnTo>
                    <a:pt x="8" y="784"/>
                  </a:lnTo>
                  <a:lnTo>
                    <a:pt x="0" y="784"/>
                  </a:lnTo>
                  <a:lnTo>
                    <a:pt x="0" y="768"/>
                  </a:lnTo>
                  <a:lnTo>
                    <a:pt x="8" y="768"/>
                  </a:lnTo>
                  <a:close/>
                  <a:moveTo>
                    <a:pt x="8" y="799"/>
                  </a:moveTo>
                  <a:lnTo>
                    <a:pt x="8" y="814"/>
                  </a:lnTo>
                  <a:lnTo>
                    <a:pt x="0" y="814"/>
                  </a:lnTo>
                  <a:lnTo>
                    <a:pt x="0" y="799"/>
                  </a:lnTo>
                  <a:lnTo>
                    <a:pt x="8" y="799"/>
                  </a:lnTo>
                  <a:close/>
                  <a:moveTo>
                    <a:pt x="8" y="830"/>
                  </a:moveTo>
                  <a:lnTo>
                    <a:pt x="8" y="845"/>
                  </a:lnTo>
                  <a:lnTo>
                    <a:pt x="0" y="845"/>
                  </a:lnTo>
                  <a:lnTo>
                    <a:pt x="0" y="830"/>
                  </a:lnTo>
                  <a:lnTo>
                    <a:pt x="8" y="830"/>
                  </a:lnTo>
                  <a:close/>
                  <a:moveTo>
                    <a:pt x="8" y="861"/>
                  </a:moveTo>
                  <a:lnTo>
                    <a:pt x="8" y="876"/>
                  </a:lnTo>
                  <a:lnTo>
                    <a:pt x="0" y="876"/>
                  </a:lnTo>
                  <a:lnTo>
                    <a:pt x="0" y="861"/>
                  </a:lnTo>
                  <a:lnTo>
                    <a:pt x="8" y="861"/>
                  </a:lnTo>
                  <a:close/>
                  <a:moveTo>
                    <a:pt x="8" y="891"/>
                  </a:moveTo>
                  <a:lnTo>
                    <a:pt x="8" y="907"/>
                  </a:lnTo>
                  <a:lnTo>
                    <a:pt x="0" y="907"/>
                  </a:lnTo>
                  <a:lnTo>
                    <a:pt x="0" y="891"/>
                  </a:lnTo>
                  <a:lnTo>
                    <a:pt x="8" y="891"/>
                  </a:lnTo>
                  <a:close/>
                  <a:moveTo>
                    <a:pt x="8" y="922"/>
                  </a:moveTo>
                  <a:lnTo>
                    <a:pt x="8" y="937"/>
                  </a:lnTo>
                  <a:lnTo>
                    <a:pt x="0" y="937"/>
                  </a:lnTo>
                  <a:lnTo>
                    <a:pt x="0" y="922"/>
                  </a:lnTo>
                  <a:lnTo>
                    <a:pt x="8" y="922"/>
                  </a:lnTo>
                  <a:close/>
                  <a:moveTo>
                    <a:pt x="8" y="953"/>
                  </a:moveTo>
                  <a:lnTo>
                    <a:pt x="8" y="968"/>
                  </a:lnTo>
                  <a:lnTo>
                    <a:pt x="0" y="968"/>
                  </a:lnTo>
                  <a:lnTo>
                    <a:pt x="0" y="953"/>
                  </a:lnTo>
                  <a:lnTo>
                    <a:pt x="8" y="953"/>
                  </a:lnTo>
                  <a:close/>
                  <a:moveTo>
                    <a:pt x="8" y="983"/>
                  </a:moveTo>
                  <a:lnTo>
                    <a:pt x="8" y="999"/>
                  </a:lnTo>
                  <a:lnTo>
                    <a:pt x="0" y="999"/>
                  </a:lnTo>
                  <a:lnTo>
                    <a:pt x="0" y="983"/>
                  </a:lnTo>
                  <a:lnTo>
                    <a:pt x="8" y="983"/>
                  </a:lnTo>
                  <a:close/>
                  <a:moveTo>
                    <a:pt x="8" y="1014"/>
                  </a:moveTo>
                  <a:lnTo>
                    <a:pt x="8" y="1030"/>
                  </a:lnTo>
                  <a:lnTo>
                    <a:pt x="0" y="1030"/>
                  </a:lnTo>
                  <a:lnTo>
                    <a:pt x="0" y="1014"/>
                  </a:lnTo>
                  <a:lnTo>
                    <a:pt x="8" y="1014"/>
                  </a:lnTo>
                  <a:close/>
                  <a:moveTo>
                    <a:pt x="8" y="1045"/>
                  </a:moveTo>
                  <a:lnTo>
                    <a:pt x="8" y="1060"/>
                  </a:lnTo>
                  <a:lnTo>
                    <a:pt x="0" y="1060"/>
                  </a:lnTo>
                  <a:lnTo>
                    <a:pt x="0" y="1045"/>
                  </a:lnTo>
                  <a:lnTo>
                    <a:pt x="8" y="1045"/>
                  </a:lnTo>
                  <a:close/>
                  <a:moveTo>
                    <a:pt x="8" y="1076"/>
                  </a:moveTo>
                  <a:lnTo>
                    <a:pt x="8" y="1091"/>
                  </a:lnTo>
                  <a:lnTo>
                    <a:pt x="0" y="1091"/>
                  </a:lnTo>
                  <a:lnTo>
                    <a:pt x="0" y="1076"/>
                  </a:lnTo>
                  <a:lnTo>
                    <a:pt x="8" y="1076"/>
                  </a:lnTo>
                  <a:close/>
                  <a:moveTo>
                    <a:pt x="8" y="1106"/>
                  </a:moveTo>
                  <a:lnTo>
                    <a:pt x="8" y="1122"/>
                  </a:lnTo>
                  <a:lnTo>
                    <a:pt x="0" y="1122"/>
                  </a:lnTo>
                  <a:lnTo>
                    <a:pt x="0" y="1106"/>
                  </a:lnTo>
                  <a:lnTo>
                    <a:pt x="8" y="1106"/>
                  </a:lnTo>
                  <a:close/>
                  <a:moveTo>
                    <a:pt x="8" y="1137"/>
                  </a:moveTo>
                  <a:lnTo>
                    <a:pt x="8" y="1152"/>
                  </a:lnTo>
                  <a:lnTo>
                    <a:pt x="0" y="1152"/>
                  </a:lnTo>
                  <a:lnTo>
                    <a:pt x="0" y="1137"/>
                  </a:lnTo>
                  <a:lnTo>
                    <a:pt x="8" y="1137"/>
                  </a:lnTo>
                  <a:close/>
                  <a:moveTo>
                    <a:pt x="8" y="1168"/>
                  </a:moveTo>
                  <a:lnTo>
                    <a:pt x="8" y="1183"/>
                  </a:lnTo>
                  <a:lnTo>
                    <a:pt x="0" y="1183"/>
                  </a:lnTo>
                  <a:lnTo>
                    <a:pt x="0" y="1168"/>
                  </a:lnTo>
                  <a:lnTo>
                    <a:pt x="8" y="1168"/>
                  </a:lnTo>
                  <a:close/>
                  <a:moveTo>
                    <a:pt x="8" y="1199"/>
                  </a:moveTo>
                  <a:lnTo>
                    <a:pt x="8" y="1214"/>
                  </a:lnTo>
                  <a:lnTo>
                    <a:pt x="0" y="1214"/>
                  </a:lnTo>
                  <a:lnTo>
                    <a:pt x="0" y="1199"/>
                  </a:lnTo>
                  <a:lnTo>
                    <a:pt x="8" y="1199"/>
                  </a:lnTo>
                  <a:close/>
                  <a:moveTo>
                    <a:pt x="8" y="1229"/>
                  </a:moveTo>
                  <a:lnTo>
                    <a:pt x="8" y="1245"/>
                  </a:lnTo>
                  <a:lnTo>
                    <a:pt x="0" y="1245"/>
                  </a:lnTo>
                  <a:lnTo>
                    <a:pt x="0" y="1229"/>
                  </a:lnTo>
                  <a:lnTo>
                    <a:pt x="8" y="1229"/>
                  </a:lnTo>
                  <a:close/>
                  <a:moveTo>
                    <a:pt x="8" y="1260"/>
                  </a:moveTo>
                  <a:lnTo>
                    <a:pt x="8" y="1275"/>
                  </a:lnTo>
                  <a:lnTo>
                    <a:pt x="0" y="1275"/>
                  </a:lnTo>
                  <a:lnTo>
                    <a:pt x="0" y="1260"/>
                  </a:lnTo>
                  <a:lnTo>
                    <a:pt x="8" y="1260"/>
                  </a:lnTo>
                  <a:close/>
                  <a:moveTo>
                    <a:pt x="8" y="1291"/>
                  </a:moveTo>
                  <a:lnTo>
                    <a:pt x="8" y="1306"/>
                  </a:lnTo>
                  <a:lnTo>
                    <a:pt x="0" y="1306"/>
                  </a:lnTo>
                  <a:lnTo>
                    <a:pt x="0" y="1291"/>
                  </a:lnTo>
                  <a:lnTo>
                    <a:pt x="8" y="1291"/>
                  </a:lnTo>
                  <a:close/>
                  <a:moveTo>
                    <a:pt x="8" y="1321"/>
                  </a:moveTo>
                  <a:lnTo>
                    <a:pt x="8" y="1337"/>
                  </a:lnTo>
                  <a:lnTo>
                    <a:pt x="0" y="1337"/>
                  </a:lnTo>
                  <a:lnTo>
                    <a:pt x="0" y="1321"/>
                  </a:lnTo>
                  <a:lnTo>
                    <a:pt x="8" y="1321"/>
                  </a:lnTo>
                  <a:close/>
                  <a:moveTo>
                    <a:pt x="8" y="1352"/>
                  </a:moveTo>
                  <a:lnTo>
                    <a:pt x="8" y="1367"/>
                  </a:lnTo>
                  <a:lnTo>
                    <a:pt x="0" y="1367"/>
                  </a:lnTo>
                  <a:lnTo>
                    <a:pt x="0" y="1352"/>
                  </a:lnTo>
                  <a:lnTo>
                    <a:pt x="8" y="1352"/>
                  </a:lnTo>
                  <a:close/>
                  <a:moveTo>
                    <a:pt x="8" y="1383"/>
                  </a:moveTo>
                  <a:lnTo>
                    <a:pt x="8" y="1398"/>
                  </a:lnTo>
                  <a:lnTo>
                    <a:pt x="0" y="1398"/>
                  </a:lnTo>
                  <a:lnTo>
                    <a:pt x="0" y="1383"/>
                  </a:lnTo>
                  <a:lnTo>
                    <a:pt x="8" y="1383"/>
                  </a:lnTo>
                  <a:close/>
                  <a:moveTo>
                    <a:pt x="8" y="1414"/>
                  </a:moveTo>
                  <a:lnTo>
                    <a:pt x="8" y="1429"/>
                  </a:lnTo>
                  <a:lnTo>
                    <a:pt x="0" y="1429"/>
                  </a:lnTo>
                  <a:lnTo>
                    <a:pt x="0" y="1414"/>
                  </a:lnTo>
                  <a:lnTo>
                    <a:pt x="8" y="1414"/>
                  </a:lnTo>
                  <a:close/>
                  <a:moveTo>
                    <a:pt x="8" y="1444"/>
                  </a:moveTo>
                  <a:lnTo>
                    <a:pt x="8" y="1460"/>
                  </a:lnTo>
                  <a:lnTo>
                    <a:pt x="0" y="1460"/>
                  </a:lnTo>
                  <a:lnTo>
                    <a:pt x="0" y="1444"/>
                  </a:lnTo>
                  <a:lnTo>
                    <a:pt x="8" y="1444"/>
                  </a:lnTo>
                  <a:close/>
                  <a:moveTo>
                    <a:pt x="8" y="1475"/>
                  </a:moveTo>
                  <a:lnTo>
                    <a:pt x="8" y="1490"/>
                  </a:lnTo>
                  <a:lnTo>
                    <a:pt x="0" y="1490"/>
                  </a:lnTo>
                  <a:lnTo>
                    <a:pt x="0" y="1475"/>
                  </a:lnTo>
                  <a:lnTo>
                    <a:pt x="8" y="1475"/>
                  </a:lnTo>
                  <a:close/>
                  <a:moveTo>
                    <a:pt x="8" y="1506"/>
                  </a:moveTo>
                  <a:lnTo>
                    <a:pt x="8" y="1521"/>
                  </a:lnTo>
                  <a:lnTo>
                    <a:pt x="0" y="1521"/>
                  </a:lnTo>
                  <a:lnTo>
                    <a:pt x="0" y="1506"/>
                  </a:lnTo>
                  <a:lnTo>
                    <a:pt x="8" y="1506"/>
                  </a:lnTo>
                  <a:close/>
                  <a:moveTo>
                    <a:pt x="8" y="1536"/>
                  </a:moveTo>
                  <a:lnTo>
                    <a:pt x="8" y="1552"/>
                  </a:lnTo>
                  <a:lnTo>
                    <a:pt x="0" y="1552"/>
                  </a:lnTo>
                  <a:lnTo>
                    <a:pt x="0" y="1536"/>
                  </a:lnTo>
                  <a:lnTo>
                    <a:pt x="8" y="1536"/>
                  </a:lnTo>
                  <a:close/>
                  <a:moveTo>
                    <a:pt x="8" y="1567"/>
                  </a:moveTo>
                  <a:lnTo>
                    <a:pt x="8" y="1583"/>
                  </a:lnTo>
                  <a:lnTo>
                    <a:pt x="0" y="1583"/>
                  </a:lnTo>
                  <a:lnTo>
                    <a:pt x="0" y="1567"/>
                  </a:lnTo>
                  <a:lnTo>
                    <a:pt x="8" y="1567"/>
                  </a:lnTo>
                  <a:close/>
                </a:path>
              </a:pathLst>
            </a:custGeom>
            <a:solidFill>
              <a:srgbClr val="00CC00"/>
            </a:solidFill>
            <a:ln w="1588" cap="flat">
              <a:solidFill>
                <a:srgbClr val="00CC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8" name="Freeform 290">
              <a:extLst>
                <a:ext uri="{FF2B5EF4-FFF2-40B4-BE49-F238E27FC236}">
                  <a16:creationId xmlns:a16="http://schemas.microsoft.com/office/drawing/2014/main" id="{19BF01E2-1239-4691-B3E4-451AD83B0C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4396" y="1513164"/>
              <a:ext cx="17809" cy="3523868"/>
            </a:xfrm>
            <a:custGeom>
              <a:avLst/>
              <a:gdLst>
                <a:gd name="T0" fmla="*/ 8 w 8"/>
                <a:gd name="T1" fmla="*/ 0 h 1583"/>
                <a:gd name="T2" fmla="*/ 8 w 8"/>
                <a:gd name="T3" fmla="*/ 31 h 1583"/>
                <a:gd name="T4" fmla="*/ 8 w 8"/>
                <a:gd name="T5" fmla="*/ 62 h 1583"/>
                <a:gd name="T6" fmla="*/ 8 w 8"/>
                <a:gd name="T7" fmla="*/ 92 h 1583"/>
                <a:gd name="T8" fmla="*/ 8 w 8"/>
                <a:gd name="T9" fmla="*/ 123 h 1583"/>
                <a:gd name="T10" fmla="*/ 8 w 8"/>
                <a:gd name="T11" fmla="*/ 154 h 1583"/>
                <a:gd name="T12" fmla="*/ 8 w 8"/>
                <a:gd name="T13" fmla="*/ 185 h 1583"/>
                <a:gd name="T14" fmla="*/ 8 w 8"/>
                <a:gd name="T15" fmla="*/ 215 h 1583"/>
                <a:gd name="T16" fmla="*/ 8 w 8"/>
                <a:gd name="T17" fmla="*/ 246 h 1583"/>
                <a:gd name="T18" fmla="*/ 8 w 8"/>
                <a:gd name="T19" fmla="*/ 277 h 1583"/>
                <a:gd name="T20" fmla="*/ 8 w 8"/>
                <a:gd name="T21" fmla="*/ 308 h 1583"/>
                <a:gd name="T22" fmla="*/ 8 w 8"/>
                <a:gd name="T23" fmla="*/ 338 h 1583"/>
                <a:gd name="T24" fmla="*/ 8 w 8"/>
                <a:gd name="T25" fmla="*/ 369 h 1583"/>
                <a:gd name="T26" fmla="*/ 8 w 8"/>
                <a:gd name="T27" fmla="*/ 400 h 1583"/>
                <a:gd name="T28" fmla="*/ 8 w 8"/>
                <a:gd name="T29" fmla="*/ 430 h 1583"/>
                <a:gd name="T30" fmla="*/ 8 w 8"/>
                <a:gd name="T31" fmla="*/ 461 h 1583"/>
                <a:gd name="T32" fmla="*/ 8 w 8"/>
                <a:gd name="T33" fmla="*/ 492 h 1583"/>
                <a:gd name="T34" fmla="*/ 8 w 8"/>
                <a:gd name="T35" fmla="*/ 523 h 1583"/>
                <a:gd name="T36" fmla="*/ 8 w 8"/>
                <a:gd name="T37" fmla="*/ 553 h 1583"/>
                <a:gd name="T38" fmla="*/ 8 w 8"/>
                <a:gd name="T39" fmla="*/ 584 h 1583"/>
                <a:gd name="T40" fmla="*/ 8 w 8"/>
                <a:gd name="T41" fmla="*/ 615 h 1583"/>
                <a:gd name="T42" fmla="*/ 8 w 8"/>
                <a:gd name="T43" fmla="*/ 645 h 1583"/>
                <a:gd name="T44" fmla="*/ 8 w 8"/>
                <a:gd name="T45" fmla="*/ 676 h 1583"/>
                <a:gd name="T46" fmla="*/ 8 w 8"/>
                <a:gd name="T47" fmla="*/ 707 h 1583"/>
                <a:gd name="T48" fmla="*/ 8 w 8"/>
                <a:gd name="T49" fmla="*/ 738 h 1583"/>
                <a:gd name="T50" fmla="*/ 8 w 8"/>
                <a:gd name="T51" fmla="*/ 768 h 1583"/>
                <a:gd name="T52" fmla="*/ 8 w 8"/>
                <a:gd name="T53" fmla="*/ 799 h 1583"/>
                <a:gd name="T54" fmla="*/ 8 w 8"/>
                <a:gd name="T55" fmla="*/ 830 h 1583"/>
                <a:gd name="T56" fmla="*/ 8 w 8"/>
                <a:gd name="T57" fmla="*/ 861 h 1583"/>
                <a:gd name="T58" fmla="*/ 8 w 8"/>
                <a:gd name="T59" fmla="*/ 891 h 1583"/>
                <a:gd name="T60" fmla="*/ 8 w 8"/>
                <a:gd name="T61" fmla="*/ 922 h 1583"/>
                <a:gd name="T62" fmla="*/ 8 w 8"/>
                <a:gd name="T63" fmla="*/ 953 h 1583"/>
                <a:gd name="T64" fmla="*/ 8 w 8"/>
                <a:gd name="T65" fmla="*/ 983 h 1583"/>
                <a:gd name="T66" fmla="*/ 8 w 8"/>
                <a:gd name="T67" fmla="*/ 1014 h 1583"/>
                <a:gd name="T68" fmla="*/ 8 w 8"/>
                <a:gd name="T69" fmla="*/ 1045 h 1583"/>
                <a:gd name="T70" fmla="*/ 8 w 8"/>
                <a:gd name="T71" fmla="*/ 1076 h 1583"/>
                <a:gd name="T72" fmla="*/ 8 w 8"/>
                <a:gd name="T73" fmla="*/ 1106 h 1583"/>
                <a:gd name="T74" fmla="*/ 8 w 8"/>
                <a:gd name="T75" fmla="*/ 1137 h 1583"/>
                <a:gd name="T76" fmla="*/ 8 w 8"/>
                <a:gd name="T77" fmla="*/ 1168 h 1583"/>
                <a:gd name="T78" fmla="*/ 8 w 8"/>
                <a:gd name="T79" fmla="*/ 1199 h 1583"/>
                <a:gd name="T80" fmla="*/ 8 w 8"/>
                <a:gd name="T81" fmla="*/ 1229 h 1583"/>
                <a:gd name="T82" fmla="*/ 8 w 8"/>
                <a:gd name="T83" fmla="*/ 1260 h 1583"/>
                <a:gd name="T84" fmla="*/ 8 w 8"/>
                <a:gd name="T85" fmla="*/ 1291 h 1583"/>
                <a:gd name="T86" fmla="*/ 8 w 8"/>
                <a:gd name="T87" fmla="*/ 1321 h 1583"/>
                <a:gd name="T88" fmla="*/ 8 w 8"/>
                <a:gd name="T89" fmla="*/ 1352 h 1583"/>
                <a:gd name="T90" fmla="*/ 8 w 8"/>
                <a:gd name="T91" fmla="*/ 1383 h 1583"/>
                <a:gd name="T92" fmla="*/ 8 w 8"/>
                <a:gd name="T93" fmla="*/ 1414 h 1583"/>
                <a:gd name="T94" fmla="*/ 8 w 8"/>
                <a:gd name="T95" fmla="*/ 1444 h 1583"/>
                <a:gd name="T96" fmla="*/ 8 w 8"/>
                <a:gd name="T97" fmla="*/ 1475 h 1583"/>
                <a:gd name="T98" fmla="*/ 8 w 8"/>
                <a:gd name="T99" fmla="*/ 1506 h 1583"/>
                <a:gd name="T100" fmla="*/ 8 w 8"/>
                <a:gd name="T101" fmla="*/ 1536 h 1583"/>
                <a:gd name="T102" fmla="*/ 8 w 8"/>
                <a:gd name="T103" fmla="*/ 1567 h 1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" h="1583">
                  <a:moveTo>
                    <a:pt x="8" y="0"/>
                  </a:moveTo>
                  <a:lnTo>
                    <a:pt x="8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8" y="0"/>
                  </a:lnTo>
                  <a:close/>
                  <a:moveTo>
                    <a:pt x="8" y="31"/>
                  </a:moveTo>
                  <a:lnTo>
                    <a:pt x="8" y="46"/>
                  </a:lnTo>
                  <a:lnTo>
                    <a:pt x="0" y="46"/>
                  </a:lnTo>
                  <a:lnTo>
                    <a:pt x="0" y="31"/>
                  </a:lnTo>
                  <a:lnTo>
                    <a:pt x="8" y="31"/>
                  </a:lnTo>
                  <a:close/>
                  <a:moveTo>
                    <a:pt x="8" y="62"/>
                  </a:moveTo>
                  <a:lnTo>
                    <a:pt x="8" y="77"/>
                  </a:lnTo>
                  <a:lnTo>
                    <a:pt x="0" y="77"/>
                  </a:lnTo>
                  <a:lnTo>
                    <a:pt x="0" y="62"/>
                  </a:lnTo>
                  <a:lnTo>
                    <a:pt x="8" y="62"/>
                  </a:lnTo>
                  <a:close/>
                  <a:moveTo>
                    <a:pt x="8" y="92"/>
                  </a:moveTo>
                  <a:lnTo>
                    <a:pt x="8" y="108"/>
                  </a:lnTo>
                  <a:lnTo>
                    <a:pt x="0" y="108"/>
                  </a:lnTo>
                  <a:lnTo>
                    <a:pt x="0" y="92"/>
                  </a:lnTo>
                  <a:lnTo>
                    <a:pt x="8" y="92"/>
                  </a:lnTo>
                  <a:close/>
                  <a:moveTo>
                    <a:pt x="8" y="123"/>
                  </a:moveTo>
                  <a:lnTo>
                    <a:pt x="8" y="139"/>
                  </a:lnTo>
                  <a:lnTo>
                    <a:pt x="0" y="139"/>
                  </a:lnTo>
                  <a:lnTo>
                    <a:pt x="0" y="123"/>
                  </a:lnTo>
                  <a:lnTo>
                    <a:pt x="8" y="123"/>
                  </a:lnTo>
                  <a:close/>
                  <a:moveTo>
                    <a:pt x="8" y="154"/>
                  </a:moveTo>
                  <a:lnTo>
                    <a:pt x="8" y="169"/>
                  </a:lnTo>
                  <a:lnTo>
                    <a:pt x="0" y="169"/>
                  </a:lnTo>
                  <a:lnTo>
                    <a:pt x="0" y="154"/>
                  </a:lnTo>
                  <a:lnTo>
                    <a:pt x="8" y="154"/>
                  </a:lnTo>
                  <a:close/>
                  <a:moveTo>
                    <a:pt x="8" y="185"/>
                  </a:moveTo>
                  <a:lnTo>
                    <a:pt x="8" y="200"/>
                  </a:lnTo>
                  <a:lnTo>
                    <a:pt x="0" y="200"/>
                  </a:lnTo>
                  <a:lnTo>
                    <a:pt x="0" y="185"/>
                  </a:lnTo>
                  <a:lnTo>
                    <a:pt x="8" y="185"/>
                  </a:lnTo>
                  <a:close/>
                  <a:moveTo>
                    <a:pt x="8" y="215"/>
                  </a:moveTo>
                  <a:lnTo>
                    <a:pt x="8" y="231"/>
                  </a:lnTo>
                  <a:lnTo>
                    <a:pt x="0" y="231"/>
                  </a:lnTo>
                  <a:lnTo>
                    <a:pt x="0" y="215"/>
                  </a:lnTo>
                  <a:lnTo>
                    <a:pt x="8" y="215"/>
                  </a:lnTo>
                  <a:close/>
                  <a:moveTo>
                    <a:pt x="8" y="246"/>
                  </a:moveTo>
                  <a:lnTo>
                    <a:pt x="8" y="261"/>
                  </a:lnTo>
                  <a:lnTo>
                    <a:pt x="0" y="261"/>
                  </a:lnTo>
                  <a:lnTo>
                    <a:pt x="0" y="246"/>
                  </a:lnTo>
                  <a:lnTo>
                    <a:pt x="8" y="246"/>
                  </a:lnTo>
                  <a:close/>
                  <a:moveTo>
                    <a:pt x="8" y="277"/>
                  </a:moveTo>
                  <a:lnTo>
                    <a:pt x="8" y="292"/>
                  </a:lnTo>
                  <a:lnTo>
                    <a:pt x="0" y="292"/>
                  </a:lnTo>
                  <a:lnTo>
                    <a:pt x="0" y="277"/>
                  </a:lnTo>
                  <a:lnTo>
                    <a:pt x="8" y="277"/>
                  </a:lnTo>
                  <a:close/>
                  <a:moveTo>
                    <a:pt x="8" y="308"/>
                  </a:moveTo>
                  <a:lnTo>
                    <a:pt x="8" y="323"/>
                  </a:lnTo>
                  <a:lnTo>
                    <a:pt x="0" y="323"/>
                  </a:lnTo>
                  <a:lnTo>
                    <a:pt x="0" y="308"/>
                  </a:lnTo>
                  <a:lnTo>
                    <a:pt x="8" y="308"/>
                  </a:lnTo>
                  <a:close/>
                  <a:moveTo>
                    <a:pt x="8" y="338"/>
                  </a:moveTo>
                  <a:lnTo>
                    <a:pt x="8" y="354"/>
                  </a:lnTo>
                  <a:lnTo>
                    <a:pt x="0" y="354"/>
                  </a:lnTo>
                  <a:lnTo>
                    <a:pt x="0" y="338"/>
                  </a:lnTo>
                  <a:lnTo>
                    <a:pt x="8" y="338"/>
                  </a:lnTo>
                  <a:close/>
                  <a:moveTo>
                    <a:pt x="8" y="369"/>
                  </a:moveTo>
                  <a:lnTo>
                    <a:pt x="8" y="384"/>
                  </a:lnTo>
                  <a:lnTo>
                    <a:pt x="0" y="384"/>
                  </a:lnTo>
                  <a:lnTo>
                    <a:pt x="0" y="369"/>
                  </a:lnTo>
                  <a:lnTo>
                    <a:pt x="8" y="369"/>
                  </a:lnTo>
                  <a:close/>
                  <a:moveTo>
                    <a:pt x="8" y="400"/>
                  </a:moveTo>
                  <a:lnTo>
                    <a:pt x="8" y="415"/>
                  </a:lnTo>
                  <a:lnTo>
                    <a:pt x="0" y="415"/>
                  </a:lnTo>
                  <a:lnTo>
                    <a:pt x="0" y="400"/>
                  </a:lnTo>
                  <a:lnTo>
                    <a:pt x="8" y="400"/>
                  </a:lnTo>
                  <a:close/>
                  <a:moveTo>
                    <a:pt x="8" y="430"/>
                  </a:moveTo>
                  <a:lnTo>
                    <a:pt x="8" y="446"/>
                  </a:lnTo>
                  <a:lnTo>
                    <a:pt x="0" y="446"/>
                  </a:lnTo>
                  <a:lnTo>
                    <a:pt x="0" y="430"/>
                  </a:lnTo>
                  <a:lnTo>
                    <a:pt x="8" y="430"/>
                  </a:lnTo>
                  <a:close/>
                  <a:moveTo>
                    <a:pt x="8" y="461"/>
                  </a:moveTo>
                  <a:lnTo>
                    <a:pt x="8" y="476"/>
                  </a:lnTo>
                  <a:lnTo>
                    <a:pt x="0" y="476"/>
                  </a:lnTo>
                  <a:lnTo>
                    <a:pt x="0" y="461"/>
                  </a:lnTo>
                  <a:lnTo>
                    <a:pt x="8" y="461"/>
                  </a:lnTo>
                  <a:close/>
                  <a:moveTo>
                    <a:pt x="8" y="492"/>
                  </a:moveTo>
                  <a:lnTo>
                    <a:pt x="8" y="507"/>
                  </a:lnTo>
                  <a:lnTo>
                    <a:pt x="0" y="507"/>
                  </a:lnTo>
                  <a:lnTo>
                    <a:pt x="0" y="492"/>
                  </a:lnTo>
                  <a:lnTo>
                    <a:pt x="8" y="492"/>
                  </a:lnTo>
                  <a:close/>
                  <a:moveTo>
                    <a:pt x="8" y="523"/>
                  </a:moveTo>
                  <a:lnTo>
                    <a:pt x="8" y="538"/>
                  </a:lnTo>
                  <a:lnTo>
                    <a:pt x="0" y="538"/>
                  </a:lnTo>
                  <a:lnTo>
                    <a:pt x="0" y="523"/>
                  </a:lnTo>
                  <a:lnTo>
                    <a:pt x="8" y="523"/>
                  </a:lnTo>
                  <a:close/>
                  <a:moveTo>
                    <a:pt x="8" y="553"/>
                  </a:moveTo>
                  <a:lnTo>
                    <a:pt x="8" y="569"/>
                  </a:lnTo>
                  <a:lnTo>
                    <a:pt x="0" y="569"/>
                  </a:lnTo>
                  <a:lnTo>
                    <a:pt x="0" y="553"/>
                  </a:lnTo>
                  <a:lnTo>
                    <a:pt x="8" y="553"/>
                  </a:lnTo>
                  <a:close/>
                  <a:moveTo>
                    <a:pt x="8" y="584"/>
                  </a:moveTo>
                  <a:lnTo>
                    <a:pt x="8" y="599"/>
                  </a:lnTo>
                  <a:lnTo>
                    <a:pt x="0" y="599"/>
                  </a:lnTo>
                  <a:lnTo>
                    <a:pt x="0" y="584"/>
                  </a:lnTo>
                  <a:lnTo>
                    <a:pt x="8" y="584"/>
                  </a:lnTo>
                  <a:close/>
                  <a:moveTo>
                    <a:pt x="8" y="615"/>
                  </a:moveTo>
                  <a:lnTo>
                    <a:pt x="8" y="630"/>
                  </a:lnTo>
                  <a:lnTo>
                    <a:pt x="0" y="630"/>
                  </a:lnTo>
                  <a:lnTo>
                    <a:pt x="0" y="615"/>
                  </a:lnTo>
                  <a:lnTo>
                    <a:pt x="8" y="615"/>
                  </a:lnTo>
                  <a:close/>
                  <a:moveTo>
                    <a:pt x="8" y="645"/>
                  </a:moveTo>
                  <a:lnTo>
                    <a:pt x="8" y="661"/>
                  </a:lnTo>
                  <a:lnTo>
                    <a:pt x="0" y="661"/>
                  </a:lnTo>
                  <a:lnTo>
                    <a:pt x="0" y="645"/>
                  </a:lnTo>
                  <a:lnTo>
                    <a:pt x="8" y="645"/>
                  </a:lnTo>
                  <a:close/>
                  <a:moveTo>
                    <a:pt x="8" y="676"/>
                  </a:moveTo>
                  <a:lnTo>
                    <a:pt x="8" y="692"/>
                  </a:lnTo>
                  <a:lnTo>
                    <a:pt x="0" y="692"/>
                  </a:lnTo>
                  <a:lnTo>
                    <a:pt x="0" y="676"/>
                  </a:lnTo>
                  <a:lnTo>
                    <a:pt x="8" y="676"/>
                  </a:lnTo>
                  <a:close/>
                  <a:moveTo>
                    <a:pt x="8" y="707"/>
                  </a:moveTo>
                  <a:lnTo>
                    <a:pt x="8" y="722"/>
                  </a:lnTo>
                  <a:lnTo>
                    <a:pt x="0" y="722"/>
                  </a:lnTo>
                  <a:lnTo>
                    <a:pt x="0" y="707"/>
                  </a:lnTo>
                  <a:lnTo>
                    <a:pt x="8" y="707"/>
                  </a:lnTo>
                  <a:close/>
                  <a:moveTo>
                    <a:pt x="8" y="738"/>
                  </a:moveTo>
                  <a:lnTo>
                    <a:pt x="8" y="753"/>
                  </a:lnTo>
                  <a:lnTo>
                    <a:pt x="0" y="753"/>
                  </a:lnTo>
                  <a:lnTo>
                    <a:pt x="0" y="738"/>
                  </a:lnTo>
                  <a:lnTo>
                    <a:pt x="8" y="738"/>
                  </a:lnTo>
                  <a:close/>
                  <a:moveTo>
                    <a:pt x="8" y="768"/>
                  </a:moveTo>
                  <a:lnTo>
                    <a:pt x="8" y="784"/>
                  </a:lnTo>
                  <a:lnTo>
                    <a:pt x="0" y="784"/>
                  </a:lnTo>
                  <a:lnTo>
                    <a:pt x="0" y="768"/>
                  </a:lnTo>
                  <a:lnTo>
                    <a:pt x="8" y="768"/>
                  </a:lnTo>
                  <a:close/>
                  <a:moveTo>
                    <a:pt x="8" y="799"/>
                  </a:moveTo>
                  <a:lnTo>
                    <a:pt x="8" y="814"/>
                  </a:lnTo>
                  <a:lnTo>
                    <a:pt x="0" y="814"/>
                  </a:lnTo>
                  <a:lnTo>
                    <a:pt x="0" y="799"/>
                  </a:lnTo>
                  <a:lnTo>
                    <a:pt x="8" y="799"/>
                  </a:lnTo>
                  <a:close/>
                  <a:moveTo>
                    <a:pt x="8" y="830"/>
                  </a:moveTo>
                  <a:lnTo>
                    <a:pt x="8" y="845"/>
                  </a:lnTo>
                  <a:lnTo>
                    <a:pt x="0" y="845"/>
                  </a:lnTo>
                  <a:lnTo>
                    <a:pt x="0" y="830"/>
                  </a:lnTo>
                  <a:lnTo>
                    <a:pt x="8" y="830"/>
                  </a:lnTo>
                  <a:close/>
                  <a:moveTo>
                    <a:pt x="8" y="861"/>
                  </a:moveTo>
                  <a:lnTo>
                    <a:pt x="8" y="876"/>
                  </a:lnTo>
                  <a:lnTo>
                    <a:pt x="0" y="876"/>
                  </a:lnTo>
                  <a:lnTo>
                    <a:pt x="0" y="861"/>
                  </a:lnTo>
                  <a:lnTo>
                    <a:pt x="8" y="861"/>
                  </a:lnTo>
                  <a:close/>
                  <a:moveTo>
                    <a:pt x="8" y="891"/>
                  </a:moveTo>
                  <a:lnTo>
                    <a:pt x="8" y="907"/>
                  </a:lnTo>
                  <a:lnTo>
                    <a:pt x="0" y="907"/>
                  </a:lnTo>
                  <a:lnTo>
                    <a:pt x="0" y="891"/>
                  </a:lnTo>
                  <a:lnTo>
                    <a:pt x="8" y="891"/>
                  </a:lnTo>
                  <a:close/>
                  <a:moveTo>
                    <a:pt x="8" y="922"/>
                  </a:moveTo>
                  <a:lnTo>
                    <a:pt x="8" y="937"/>
                  </a:lnTo>
                  <a:lnTo>
                    <a:pt x="0" y="937"/>
                  </a:lnTo>
                  <a:lnTo>
                    <a:pt x="0" y="922"/>
                  </a:lnTo>
                  <a:lnTo>
                    <a:pt x="8" y="922"/>
                  </a:lnTo>
                  <a:close/>
                  <a:moveTo>
                    <a:pt x="8" y="953"/>
                  </a:moveTo>
                  <a:lnTo>
                    <a:pt x="8" y="968"/>
                  </a:lnTo>
                  <a:lnTo>
                    <a:pt x="0" y="968"/>
                  </a:lnTo>
                  <a:lnTo>
                    <a:pt x="0" y="953"/>
                  </a:lnTo>
                  <a:lnTo>
                    <a:pt x="8" y="953"/>
                  </a:lnTo>
                  <a:close/>
                  <a:moveTo>
                    <a:pt x="8" y="983"/>
                  </a:moveTo>
                  <a:lnTo>
                    <a:pt x="8" y="999"/>
                  </a:lnTo>
                  <a:lnTo>
                    <a:pt x="0" y="999"/>
                  </a:lnTo>
                  <a:lnTo>
                    <a:pt x="0" y="983"/>
                  </a:lnTo>
                  <a:lnTo>
                    <a:pt x="8" y="983"/>
                  </a:lnTo>
                  <a:close/>
                  <a:moveTo>
                    <a:pt x="8" y="1014"/>
                  </a:moveTo>
                  <a:lnTo>
                    <a:pt x="8" y="1030"/>
                  </a:lnTo>
                  <a:lnTo>
                    <a:pt x="0" y="1030"/>
                  </a:lnTo>
                  <a:lnTo>
                    <a:pt x="0" y="1014"/>
                  </a:lnTo>
                  <a:lnTo>
                    <a:pt x="8" y="1014"/>
                  </a:lnTo>
                  <a:close/>
                  <a:moveTo>
                    <a:pt x="8" y="1045"/>
                  </a:moveTo>
                  <a:lnTo>
                    <a:pt x="8" y="1060"/>
                  </a:lnTo>
                  <a:lnTo>
                    <a:pt x="0" y="1060"/>
                  </a:lnTo>
                  <a:lnTo>
                    <a:pt x="0" y="1045"/>
                  </a:lnTo>
                  <a:lnTo>
                    <a:pt x="8" y="1045"/>
                  </a:lnTo>
                  <a:close/>
                  <a:moveTo>
                    <a:pt x="8" y="1076"/>
                  </a:moveTo>
                  <a:lnTo>
                    <a:pt x="8" y="1091"/>
                  </a:lnTo>
                  <a:lnTo>
                    <a:pt x="0" y="1091"/>
                  </a:lnTo>
                  <a:lnTo>
                    <a:pt x="0" y="1076"/>
                  </a:lnTo>
                  <a:lnTo>
                    <a:pt x="8" y="1076"/>
                  </a:lnTo>
                  <a:close/>
                  <a:moveTo>
                    <a:pt x="8" y="1106"/>
                  </a:moveTo>
                  <a:lnTo>
                    <a:pt x="8" y="1122"/>
                  </a:lnTo>
                  <a:lnTo>
                    <a:pt x="0" y="1122"/>
                  </a:lnTo>
                  <a:lnTo>
                    <a:pt x="0" y="1106"/>
                  </a:lnTo>
                  <a:lnTo>
                    <a:pt x="8" y="1106"/>
                  </a:lnTo>
                  <a:close/>
                  <a:moveTo>
                    <a:pt x="8" y="1137"/>
                  </a:moveTo>
                  <a:lnTo>
                    <a:pt x="8" y="1152"/>
                  </a:lnTo>
                  <a:lnTo>
                    <a:pt x="0" y="1152"/>
                  </a:lnTo>
                  <a:lnTo>
                    <a:pt x="0" y="1137"/>
                  </a:lnTo>
                  <a:lnTo>
                    <a:pt x="8" y="1137"/>
                  </a:lnTo>
                  <a:close/>
                  <a:moveTo>
                    <a:pt x="8" y="1168"/>
                  </a:moveTo>
                  <a:lnTo>
                    <a:pt x="8" y="1183"/>
                  </a:lnTo>
                  <a:lnTo>
                    <a:pt x="0" y="1183"/>
                  </a:lnTo>
                  <a:lnTo>
                    <a:pt x="0" y="1168"/>
                  </a:lnTo>
                  <a:lnTo>
                    <a:pt x="8" y="1168"/>
                  </a:lnTo>
                  <a:close/>
                  <a:moveTo>
                    <a:pt x="8" y="1199"/>
                  </a:moveTo>
                  <a:lnTo>
                    <a:pt x="8" y="1214"/>
                  </a:lnTo>
                  <a:lnTo>
                    <a:pt x="0" y="1214"/>
                  </a:lnTo>
                  <a:lnTo>
                    <a:pt x="0" y="1199"/>
                  </a:lnTo>
                  <a:lnTo>
                    <a:pt x="8" y="1199"/>
                  </a:lnTo>
                  <a:close/>
                  <a:moveTo>
                    <a:pt x="8" y="1229"/>
                  </a:moveTo>
                  <a:lnTo>
                    <a:pt x="8" y="1245"/>
                  </a:lnTo>
                  <a:lnTo>
                    <a:pt x="0" y="1245"/>
                  </a:lnTo>
                  <a:lnTo>
                    <a:pt x="0" y="1229"/>
                  </a:lnTo>
                  <a:lnTo>
                    <a:pt x="8" y="1229"/>
                  </a:lnTo>
                  <a:close/>
                  <a:moveTo>
                    <a:pt x="8" y="1260"/>
                  </a:moveTo>
                  <a:lnTo>
                    <a:pt x="8" y="1275"/>
                  </a:lnTo>
                  <a:lnTo>
                    <a:pt x="0" y="1275"/>
                  </a:lnTo>
                  <a:lnTo>
                    <a:pt x="0" y="1260"/>
                  </a:lnTo>
                  <a:lnTo>
                    <a:pt x="8" y="1260"/>
                  </a:lnTo>
                  <a:close/>
                  <a:moveTo>
                    <a:pt x="8" y="1291"/>
                  </a:moveTo>
                  <a:lnTo>
                    <a:pt x="8" y="1306"/>
                  </a:lnTo>
                  <a:lnTo>
                    <a:pt x="0" y="1306"/>
                  </a:lnTo>
                  <a:lnTo>
                    <a:pt x="0" y="1291"/>
                  </a:lnTo>
                  <a:lnTo>
                    <a:pt x="8" y="1291"/>
                  </a:lnTo>
                  <a:close/>
                  <a:moveTo>
                    <a:pt x="8" y="1321"/>
                  </a:moveTo>
                  <a:lnTo>
                    <a:pt x="8" y="1337"/>
                  </a:lnTo>
                  <a:lnTo>
                    <a:pt x="0" y="1337"/>
                  </a:lnTo>
                  <a:lnTo>
                    <a:pt x="0" y="1321"/>
                  </a:lnTo>
                  <a:lnTo>
                    <a:pt x="8" y="1321"/>
                  </a:lnTo>
                  <a:close/>
                  <a:moveTo>
                    <a:pt x="8" y="1352"/>
                  </a:moveTo>
                  <a:lnTo>
                    <a:pt x="8" y="1367"/>
                  </a:lnTo>
                  <a:lnTo>
                    <a:pt x="0" y="1367"/>
                  </a:lnTo>
                  <a:lnTo>
                    <a:pt x="0" y="1352"/>
                  </a:lnTo>
                  <a:lnTo>
                    <a:pt x="8" y="1352"/>
                  </a:lnTo>
                  <a:close/>
                  <a:moveTo>
                    <a:pt x="8" y="1383"/>
                  </a:moveTo>
                  <a:lnTo>
                    <a:pt x="8" y="1398"/>
                  </a:lnTo>
                  <a:lnTo>
                    <a:pt x="0" y="1398"/>
                  </a:lnTo>
                  <a:lnTo>
                    <a:pt x="0" y="1383"/>
                  </a:lnTo>
                  <a:lnTo>
                    <a:pt x="8" y="1383"/>
                  </a:lnTo>
                  <a:close/>
                  <a:moveTo>
                    <a:pt x="8" y="1414"/>
                  </a:moveTo>
                  <a:lnTo>
                    <a:pt x="8" y="1429"/>
                  </a:lnTo>
                  <a:lnTo>
                    <a:pt x="0" y="1429"/>
                  </a:lnTo>
                  <a:lnTo>
                    <a:pt x="0" y="1414"/>
                  </a:lnTo>
                  <a:lnTo>
                    <a:pt x="8" y="1414"/>
                  </a:lnTo>
                  <a:close/>
                  <a:moveTo>
                    <a:pt x="8" y="1444"/>
                  </a:moveTo>
                  <a:lnTo>
                    <a:pt x="8" y="1460"/>
                  </a:lnTo>
                  <a:lnTo>
                    <a:pt x="0" y="1460"/>
                  </a:lnTo>
                  <a:lnTo>
                    <a:pt x="0" y="1444"/>
                  </a:lnTo>
                  <a:lnTo>
                    <a:pt x="8" y="1444"/>
                  </a:lnTo>
                  <a:close/>
                  <a:moveTo>
                    <a:pt x="8" y="1475"/>
                  </a:moveTo>
                  <a:lnTo>
                    <a:pt x="8" y="1490"/>
                  </a:lnTo>
                  <a:lnTo>
                    <a:pt x="0" y="1490"/>
                  </a:lnTo>
                  <a:lnTo>
                    <a:pt x="0" y="1475"/>
                  </a:lnTo>
                  <a:lnTo>
                    <a:pt x="8" y="1475"/>
                  </a:lnTo>
                  <a:close/>
                  <a:moveTo>
                    <a:pt x="8" y="1506"/>
                  </a:moveTo>
                  <a:lnTo>
                    <a:pt x="8" y="1521"/>
                  </a:lnTo>
                  <a:lnTo>
                    <a:pt x="0" y="1521"/>
                  </a:lnTo>
                  <a:lnTo>
                    <a:pt x="0" y="1506"/>
                  </a:lnTo>
                  <a:lnTo>
                    <a:pt x="8" y="1506"/>
                  </a:lnTo>
                  <a:close/>
                  <a:moveTo>
                    <a:pt x="8" y="1536"/>
                  </a:moveTo>
                  <a:lnTo>
                    <a:pt x="8" y="1552"/>
                  </a:lnTo>
                  <a:lnTo>
                    <a:pt x="0" y="1552"/>
                  </a:lnTo>
                  <a:lnTo>
                    <a:pt x="0" y="1536"/>
                  </a:lnTo>
                  <a:lnTo>
                    <a:pt x="8" y="1536"/>
                  </a:lnTo>
                  <a:close/>
                  <a:moveTo>
                    <a:pt x="8" y="1567"/>
                  </a:moveTo>
                  <a:lnTo>
                    <a:pt x="8" y="1583"/>
                  </a:lnTo>
                  <a:lnTo>
                    <a:pt x="0" y="1583"/>
                  </a:lnTo>
                  <a:lnTo>
                    <a:pt x="0" y="1567"/>
                  </a:lnTo>
                  <a:lnTo>
                    <a:pt x="8" y="1567"/>
                  </a:lnTo>
                  <a:close/>
                </a:path>
              </a:pathLst>
            </a:custGeom>
            <a:solidFill>
              <a:srgbClr val="0032CC"/>
            </a:solidFill>
            <a:ln w="1588" cap="flat">
              <a:solidFill>
                <a:srgbClr val="0032CC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9" name="Rectangle 291">
              <a:extLst>
                <a:ext uri="{FF2B5EF4-FFF2-40B4-BE49-F238E27FC236}">
                  <a16:creationId xmlns:a16="http://schemas.microsoft.com/office/drawing/2014/main" id="{26653ECF-BA4B-4A47-95AF-D6CB197F1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5467" y="3839407"/>
              <a:ext cx="2019044" cy="9572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0" name="Rectangle 292">
              <a:extLst>
                <a:ext uri="{FF2B5EF4-FFF2-40B4-BE49-F238E27FC236}">
                  <a16:creationId xmlns:a16="http://schemas.microsoft.com/office/drawing/2014/main" id="{992CBBCA-8761-41D1-BD32-757694CC2E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2180" y="3863893"/>
              <a:ext cx="1965619" cy="90601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1" name="Oval 293">
              <a:extLst>
                <a:ext uri="{FF2B5EF4-FFF2-40B4-BE49-F238E27FC236}">
                  <a16:creationId xmlns:a16="http://schemas.microsoft.com/office/drawing/2014/main" id="{8C97C503-AD22-4571-8F8C-2DDAFF712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2491" y="3957388"/>
              <a:ext cx="111303" cy="11130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2" name="Rectangle 294">
              <a:extLst>
                <a:ext uri="{FF2B5EF4-FFF2-40B4-BE49-F238E27FC236}">
                  <a16:creationId xmlns:a16="http://schemas.microsoft.com/office/drawing/2014/main" id="{0DEDC6C8-A3C4-4111-AA8F-3C327BA61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0561" y="3908415"/>
              <a:ext cx="118898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Atom : |1&gt; and |2&gt;</a:t>
              </a:r>
              <a:endParaRPr kumimoji="0" lang="ja-JP" altLang="ja-JP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3" name="Oval 295">
              <a:extLst>
                <a:ext uri="{FF2B5EF4-FFF2-40B4-BE49-F238E27FC236}">
                  <a16:creationId xmlns:a16="http://schemas.microsoft.com/office/drawing/2014/main" id="{1920C2B7-25EF-488B-B517-61BB24D4A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2491" y="4162187"/>
              <a:ext cx="111303" cy="111303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4" name="Oval 296">
              <a:extLst>
                <a:ext uri="{FF2B5EF4-FFF2-40B4-BE49-F238E27FC236}">
                  <a16:creationId xmlns:a16="http://schemas.microsoft.com/office/drawing/2014/main" id="{2116F78D-D400-466A-BA25-4E3D53DC7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2491" y="4162187"/>
              <a:ext cx="111303" cy="111303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5" name="Rectangle 297">
              <a:extLst>
                <a:ext uri="{FF2B5EF4-FFF2-40B4-BE49-F238E27FC236}">
                  <a16:creationId xmlns:a16="http://schemas.microsoft.com/office/drawing/2014/main" id="{896EF673-1B54-4A09-949F-974B95A8B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1638" y="4113213"/>
              <a:ext cx="68608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Mol : |12&gt;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Rectangle 298">
              <a:extLst>
                <a:ext uri="{FF2B5EF4-FFF2-40B4-BE49-F238E27FC236}">
                  <a16:creationId xmlns:a16="http://schemas.microsoft.com/office/drawing/2014/main" id="{14971247-DDF4-4250-850A-675EDD5DD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2491" y="4366985"/>
              <a:ext cx="111303" cy="111303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Rectangle 299">
              <a:extLst>
                <a:ext uri="{FF2B5EF4-FFF2-40B4-BE49-F238E27FC236}">
                  <a16:creationId xmlns:a16="http://schemas.microsoft.com/office/drawing/2014/main" id="{B42699FE-9755-402D-A0DE-51E3937DC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2491" y="4366985"/>
              <a:ext cx="111303" cy="111303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8" name="Rectangle 300">
              <a:extLst>
                <a:ext uri="{FF2B5EF4-FFF2-40B4-BE49-F238E27FC236}">
                  <a16:creationId xmlns:a16="http://schemas.microsoft.com/office/drawing/2014/main" id="{FAABA105-5D13-45AF-AF17-6B03C3CA6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1638" y="4318012"/>
              <a:ext cx="68608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Mol : |13&gt;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9" name="Freeform 301">
              <a:extLst>
                <a:ext uri="{FF2B5EF4-FFF2-40B4-BE49-F238E27FC236}">
                  <a16:creationId xmlns:a16="http://schemas.microsoft.com/office/drawing/2014/main" id="{08716D81-E52D-46BF-8863-17EB0A60A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813" y="4553975"/>
              <a:ext cx="126885" cy="111303"/>
            </a:xfrm>
            <a:custGeom>
              <a:avLst/>
              <a:gdLst>
                <a:gd name="T0" fmla="*/ 28 w 57"/>
                <a:gd name="T1" fmla="*/ 0 h 50"/>
                <a:gd name="T2" fmla="*/ 57 w 57"/>
                <a:gd name="T3" fmla="*/ 50 h 50"/>
                <a:gd name="T4" fmla="*/ 0 w 57"/>
                <a:gd name="T5" fmla="*/ 50 h 50"/>
                <a:gd name="T6" fmla="*/ 28 w 57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50">
                  <a:moveTo>
                    <a:pt x="28" y="0"/>
                  </a:moveTo>
                  <a:lnTo>
                    <a:pt x="57" y="50"/>
                  </a:lnTo>
                  <a:lnTo>
                    <a:pt x="0" y="5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0" name="Freeform 302">
              <a:extLst>
                <a:ext uri="{FF2B5EF4-FFF2-40B4-BE49-F238E27FC236}">
                  <a16:creationId xmlns:a16="http://schemas.microsoft.com/office/drawing/2014/main" id="{75BEC2C2-562E-40E8-ADA9-50A13FC80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813" y="4553975"/>
              <a:ext cx="126885" cy="111303"/>
            </a:xfrm>
            <a:custGeom>
              <a:avLst/>
              <a:gdLst>
                <a:gd name="T0" fmla="*/ 28 w 57"/>
                <a:gd name="T1" fmla="*/ 0 h 50"/>
                <a:gd name="T2" fmla="*/ 57 w 57"/>
                <a:gd name="T3" fmla="*/ 50 h 50"/>
                <a:gd name="T4" fmla="*/ 0 w 57"/>
                <a:gd name="T5" fmla="*/ 50 h 50"/>
                <a:gd name="T6" fmla="*/ 28 w 57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50">
                  <a:moveTo>
                    <a:pt x="28" y="0"/>
                  </a:moveTo>
                  <a:lnTo>
                    <a:pt x="57" y="50"/>
                  </a:lnTo>
                  <a:lnTo>
                    <a:pt x="0" y="50"/>
                  </a:lnTo>
                  <a:lnTo>
                    <a:pt x="28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1" name="Rectangle 303">
              <a:extLst>
                <a:ext uri="{FF2B5EF4-FFF2-40B4-BE49-F238E27FC236}">
                  <a16:creationId xmlns:a16="http://schemas.microsoft.com/office/drawing/2014/main" id="{3F24CBA7-BAF3-4020-90A4-76961F5EA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1638" y="4522810"/>
              <a:ext cx="68608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Mol : |23&gt;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18CED5C2-DD34-4772-98DB-6A7C733D15BB}"/>
                </a:ext>
              </a:extLst>
            </p:cNvPr>
            <p:cNvSpPr txBox="1"/>
            <p:nvPr/>
          </p:nvSpPr>
          <p:spPr>
            <a:xfrm rot="16200000">
              <a:off x="386997" y="3226188"/>
              <a:ext cx="12763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Overlap ratio</a:t>
              </a:r>
              <a:endParaRPr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B985CE20-F313-4A10-8E04-7CF90FF3BA5F}"/>
                </a:ext>
              </a:extLst>
            </p:cNvPr>
            <p:cNvSpPr txBox="1"/>
            <p:nvPr/>
          </p:nvSpPr>
          <p:spPr>
            <a:xfrm>
              <a:off x="2386055" y="5495670"/>
              <a:ext cx="20826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Magnetic field [Gauss]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テキスト ボックス 5">
                  <a:extLst>
                    <a:ext uri="{FF2B5EF4-FFF2-40B4-BE49-F238E27FC236}">
                      <a16:creationId xmlns:a16="http://schemas.microsoft.com/office/drawing/2014/main" id="{8FC738E4-167F-408A-82A0-1160C246E3AE}"/>
                    </a:ext>
                  </a:extLst>
                </p:cNvPr>
                <p:cNvSpPr txBox="1"/>
                <p:nvPr/>
              </p:nvSpPr>
              <p:spPr>
                <a:xfrm>
                  <a:off x="2668424" y="933036"/>
                  <a:ext cx="647100" cy="4077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1" lang="en-US" altLang="ja-JP" sz="20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0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sz="20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p>
                        </m:sSubSup>
                      </m:oMath>
                    </m:oMathPara>
                  </a14:m>
                  <a:endParaRPr kumimoji="1" lang="ja-JP" altLang="en-US" sz="20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テキスト ボックス 5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8FC738E4-167F-408A-82A0-1160C246E3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8424" y="933036"/>
                  <a:ext cx="647100" cy="40774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298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EFD70068-FF9C-42FB-87B2-A16BC0A4ED04}"/>
                    </a:ext>
                  </a:extLst>
                </p:cNvPr>
                <p:cNvSpPr txBox="1"/>
                <p:nvPr/>
              </p:nvSpPr>
              <p:spPr>
                <a:xfrm>
                  <a:off x="3918681" y="946576"/>
                  <a:ext cx="652615" cy="4077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1" lang="en-US" altLang="ja-JP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23</m:t>
                            </m:r>
                          </m:sup>
                        </m:sSubSup>
                      </m:oMath>
                    </m:oMathPara>
                  </a14:m>
                  <a:endParaRPr kumimoji="1" lang="ja-JP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EFD70068-FF9C-42FB-87B2-A16BC0A4ED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8681" y="946576"/>
                  <a:ext cx="652615" cy="40774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298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0E92CA9B-ABDE-40FB-9CA7-DB0353EAE4B5}"/>
                    </a:ext>
                  </a:extLst>
                </p:cNvPr>
                <p:cNvSpPr txBox="1"/>
                <p:nvPr/>
              </p:nvSpPr>
              <p:spPr>
                <a:xfrm>
                  <a:off x="4431650" y="933936"/>
                  <a:ext cx="647100" cy="406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1"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p>
                        </m:sSubSup>
                      </m:oMath>
                    </m:oMathPara>
                  </a14:m>
                  <a:endParaRPr kumimoji="1" lang="ja-JP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0E92CA9B-ABDE-40FB-9CA7-DB0353EAE4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1650" y="933936"/>
                  <a:ext cx="647100" cy="40613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298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2" name="グループ化 601"/>
          <p:cNvGrpSpPr/>
          <p:nvPr/>
        </p:nvGrpSpPr>
        <p:grpSpPr>
          <a:xfrm>
            <a:off x="6329169" y="1936101"/>
            <a:ext cx="4491251" cy="4442901"/>
            <a:chOff x="6377295" y="1406712"/>
            <a:chExt cx="4491251" cy="4442901"/>
          </a:xfrm>
        </p:grpSpPr>
        <p:sp>
          <p:nvSpPr>
            <p:cNvPr id="296" name="Line 307">
              <a:extLst>
                <a:ext uri="{FF2B5EF4-FFF2-40B4-BE49-F238E27FC236}">
                  <a16:creationId xmlns:a16="http://schemas.microsoft.com/office/drawing/2014/main" id="{6997F079-02DF-4EF0-BF81-2C23892477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75009" y="1440028"/>
              <a:ext cx="0" cy="366688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" name="Line 308">
              <a:extLst>
                <a:ext uri="{FF2B5EF4-FFF2-40B4-BE49-F238E27FC236}">
                  <a16:creationId xmlns:a16="http://schemas.microsoft.com/office/drawing/2014/main" id="{A5DA398A-3B62-4DFC-AE75-5730E18C4F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57442" y="1440028"/>
              <a:ext cx="0" cy="366688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8" name="Line 309">
              <a:extLst>
                <a:ext uri="{FF2B5EF4-FFF2-40B4-BE49-F238E27FC236}">
                  <a16:creationId xmlns:a16="http://schemas.microsoft.com/office/drawing/2014/main" id="{8F8EBAEC-A903-42C0-ADBD-CC58E0F0AB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26401" y="1508878"/>
              <a:ext cx="139924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" name="Line 310">
              <a:extLst>
                <a:ext uri="{FF2B5EF4-FFF2-40B4-BE49-F238E27FC236}">
                  <a16:creationId xmlns:a16="http://schemas.microsoft.com/office/drawing/2014/main" id="{435E63CC-DE9E-4BC4-891F-A3AFADCF7A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6125" y="1508878"/>
              <a:ext cx="142145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" name="Rectangle 311">
              <a:extLst>
                <a:ext uri="{FF2B5EF4-FFF2-40B4-BE49-F238E27FC236}">
                  <a16:creationId xmlns:a16="http://schemas.microsoft.com/office/drawing/2014/main" id="{85998EC3-D28A-48EC-845E-4DF7C471C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4056" y="1406712"/>
              <a:ext cx="1923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1.0</a:t>
              </a:r>
              <a:endParaRPr kumimoji="0" lang="ja-JP" altLang="ja-JP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Line 312">
              <a:extLst>
                <a:ext uri="{FF2B5EF4-FFF2-40B4-BE49-F238E27FC236}">
                  <a16:creationId xmlns:a16="http://schemas.microsoft.com/office/drawing/2014/main" id="{4C376002-BBE3-498A-853B-2FC22064CF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26401" y="2013048"/>
              <a:ext cx="139924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2" name="Line 313">
              <a:extLst>
                <a:ext uri="{FF2B5EF4-FFF2-40B4-BE49-F238E27FC236}">
                  <a16:creationId xmlns:a16="http://schemas.microsoft.com/office/drawing/2014/main" id="{4954A52A-A5DC-479F-876D-D0F06E410B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6125" y="2013048"/>
              <a:ext cx="142145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3" name="Rectangle 314">
              <a:extLst>
                <a:ext uri="{FF2B5EF4-FFF2-40B4-BE49-F238E27FC236}">
                  <a16:creationId xmlns:a16="http://schemas.microsoft.com/office/drawing/2014/main" id="{0CB1DCE6-15B8-4DF6-A590-965E49F8C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4056" y="1910882"/>
              <a:ext cx="1923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0.9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4" name="Line 315">
              <a:extLst>
                <a:ext uri="{FF2B5EF4-FFF2-40B4-BE49-F238E27FC236}">
                  <a16:creationId xmlns:a16="http://schemas.microsoft.com/office/drawing/2014/main" id="{D97E1B5F-9C78-43A7-8113-4C5EC1AFB4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26401" y="2517216"/>
              <a:ext cx="139924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" name="Line 316">
              <a:extLst>
                <a:ext uri="{FF2B5EF4-FFF2-40B4-BE49-F238E27FC236}">
                  <a16:creationId xmlns:a16="http://schemas.microsoft.com/office/drawing/2014/main" id="{7409D822-5B9D-4ADD-AF5D-B3FB10D4C9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6125" y="2517216"/>
              <a:ext cx="142145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6" name="Rectangle 317">
              <a:extLst>
                <a:ext uri="{FF2B5EF4-FFF2-40B4-BE49-F238E27FC236}">
                  <a16:creationId xmlns:a16="http://schemas.microsoft.com/office/drawing/2014/main" id="{472362DE-96BE-4CEA-9ADB-6C9CCC597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4056" y="2415050"/>
              <a:ext cx="1923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0.8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" name="Line 318">
              <a:extLst>
                <a:ext uri="{FF2B5EF4-FFF2-40B4-BE49-F238E27FC236}">
                  <a16:creationId xmlns:a16="http://schemas.microsoft.com/office/drawing/2014/main" id="{4DBB5F1F-22B1-40F7-9942-ACF9BB9E42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26401" y="3021386"/>
              <a:ext cx="139924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" name="Line 319">
              <a:extLst>
                <a:ext uri="{FF2B5EF4-FFF2-40B4-BE49-F238E27FC236}">
                  <a16:creationId xmlns:a16="http://schemas.microsoft.com/office/drawing/2014/main" id="{7671D2B9-73FC-46B8-AF52-DAB448F0C2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6125" y="3021386"/>
              <a:ext cx="142145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" name="Rectangle 320">
              <a:extLst>
                <a:ext uri="{FF2B5EF4-FFF2-40B4-BE49-F238E27FC236}">
                  <a16:creationId xmlns:a16="http://schemas.microsoft.com/office/drawing/2014/main" id="{479EBE9F-2C01-467E-8697-35DAF3172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4056" y="2919220"/>
              <a:ext cx="1923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0.7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0" name="Line 321">
              <a:extLst>
                <a:ext uri="{FF2B5EF4-FFF2-40B4-BE49-F238E27FC236}">
                  <a16:creationId xmlns:a16="http://schemas.microsoft.com/office/drawing/2014/main" id="{7F42B70C-59F1-490E-BC1A-3F12D29C07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26401" y="3525554"/>
              <a:ext cx="139924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1" name="Line 322">
              <a:extLst>
                <a:ext uri="{FF2B5EF4-FFF2-40B4-BE49-F238E27FC236}">
                  <a16:creationId xmlns:a16="http://schemas.microsoft.com/office/drawing/2014/main" id="{E4F62DD6-8C60-4E4C-A524-5DCB34FC65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6125" y="3525554"/>
              <a:ext cx="142145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2" name="Rectangle 323">
              <a:extLst>
                <a:ext uri="{FF2B5EF4-FFF2-40B4-BE49-F238E27FC236}">
                  <a16:creationId xmlns:a16="http://schemas.microsoft.com/office/drawing/2014/main" id="{7F20C83C-1C06-4524-8FC3-78D27F9FF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4056" y="3423388"/>
              <a:ext cx="1923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0.6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" name="Line 324">
              <a:extLst>
                <a:ext uri="{FF2B5EF4-FFF2-40B4-BE49-F238E27FC236}">
                  <a16:creationId xmlns:a16="http://schemas.microsoft.com/office/drawing/2014/main" id="{27DEADC2-E099-4EA0-935E-7D6E5F10B1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26401" y="4027502"/>
              <a:ext cx="139924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4" name="Line 325">
              <a:extLst>
                <a:ext uri="{FF2B5EF4-FFF2-40B4-BE49-F238E27FC236}">
                  <a16:creationId xmlns:a16="http://schemas.microsoft.com/office/drawing/2014/main" id="{F544B75A-2B9B-4853-BA3C-416BD46609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6125" y="4027502"/>
              <a:ext cx="142145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5" name="Rectangle 326">
              <a:extLst>
                <a:ext uri="{FF2B5EF4-FFF2-40B4-BE49-F238E27FC236}">
                  <a16:creationId xmlns:a16="http://schemas.microsoft.com/office/drawing/2014/main" id="{203F49C5-890D-4786-A061-DFA81D28F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4056" y="3925336"/>
              <a:ext cx="1923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0.5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" name="Line 327">
              <a:extLst>
                <a:ext uri="{FF2B5EF4-FFF2-40B4-BE49-F238E27FC236}">
                  <a16:creationId xmlns:a16="http://schemas.microsoft.com/office/drawing/2014/main" id="{02F1AB61-6DF1-4AA1-AE5C-6C734F8672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26401" y="4533892"/>
              <a:ext cx="139924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" name="Line 328">
              <a:extLst>
                <a:ext uri="{FF2B5EF4-FFF2-40B4-BE49-F238E27FC236}">
                  <a16:creationId xmlns:a16="http://schemas.microsoft.com/office/drawing/2014/main" id="{2B8223DF-ECE8-4577-84AB-22E22E0BCD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6125" y="4533892"/>
              <a:ext cx="142145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8" name="Rectangle 329">
              <a:extLst>
                <a:ext uri="{FF2B5EF4-FFF2-40B4-BE49-F238E27FC236}">
                  <a16:creationId xmlns:a16="http://schemas.microsoft.com/office/drawing/2014/main" id="{BFB532B1-39E3-4FA4-9F2D-C716C9663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4056" y="4431726"/>
              <a:ext cx="1923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0.4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9" name="Line 330">
              <a:extLst>
                <a:ext uri="{FF2B5EF4-FFF2-40B4-BE49-F238E27FC236}">
                  <a16:creationId xmlns:a16="http://schemas.microsoft.com/office/drawing/2014/main" id="{042FF910-6E4A-4E18-A5E7-67C64D0D8C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26401" y="5035840"/>
              <a:ext cx="139924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0" name="Line 331">
              <a:extLst>
                <a:ext uri="{FF2B5EF4-FFF2-40B4-BE49-F238E27FC236}">
                  <a16:creationId xmlns:a16="http://schemas.microsoft.com/office/drawing/2014/main" id="{8C7CFC02-358C-4DAA-81C5-69EA4F71AF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6125" y="5035840"/>
              <a:ext cx="142145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1" name="Rectangle 332">
              <a:extLst>
                <a:ext uri="{FF2B5EF4-FFF2-40B4-BE49-F238E27FC236}">
                  <a16:creationId xmlns:a16="http://schemas.microsoft.com/office/drawing/2014/main" id="{8676CF89-8B3F-49E0-B59D-3F2AC77B9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4056" y="4933674"/>
              <a:ext cx="1923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0.3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2" name="Line 350">
              <a:extLst>
                <a:ext uri="{FF2B5EF4-FFF2-40B4-BE49-F238E27FC236}">
                  <a16:creationId xmlns:a16="http://schemas.microsoft.com/office/drawing/2014/main" id="{26015E72-13A2-4389-811E-4A3A319D91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3903" y="5115797"/>
              <a:ext cx="370464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3" name="Line 351">
              <a:extLst>
                <a:ext uri="{FF2B5EF4-FFF2-40B4-BE49-F238E27FC236}">
                  <a16:creationId xmlns:a16="http://schemas.microsoft.com/office/drawing/2014/main" id="{68D68228-BA88-4F2A-976C-8C18D9EE8F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3903" y="1431144"/>
              <a:ext cx="370464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4" name="Line 352">
              <a:extLst>
                <a:ext uri="{FF2B5EF4-FFF2-40B4-BE49-F238E27FC236}">
                  <a16:creationId xmlns:a16="http://schemas.microsoft.com/office/drawing/2014/main" id="{108BC635-5ED4-4A7E-96B7-4DA0857F9D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54965" y="1422260"/>
              <a:ext cx="0" cy="777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5" name="Line 353">
              <a:extLst>
                <a:ext uri="{FF2B5EF4-FFF2-40B4-BE49-F238E27FC236}">
                  <a16:creationId xmlns:a16="http://schemas.microsoft.com/office/drawing/2014/main" id="{3BBCB25A-8FAA-4AF0-ABFB-5C02565C43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54965" y="5044725"/>
              <a:ext cx="0" cy="79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6" name="Rectangle 354">
              <a:extLst>
                <a:ext uri="{FF2B5EF4-FFF2-40B4-BE49-F238E27FC236}">
                  <a16:creationId xmlns:a16="http://schemas.microsoft.com/office/drawing/2014/main" id="{8C448672-A76E-48BF-B927-5AF7FA21E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3871" y="5138007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7" name="Line 355">
              <a:extLst>
                <a:ext uri="{FF2B5EF4-FFF2-40B4-BE49-F238E27FC236}">
                  <a16:creationId xmlns:a16="http://schemas.microsoft.com/office/drawing/2014/main" id="{CF28934E-4221-4F46-AC4F-9094082C2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1518" y="1422260"/>
              <a:ext cx="0" cy="777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8" name="Line 356">
              <a:extLst>
                <a:ext uri="{FF2B5EF4-FFF2-40B4-BE49-F238E27FC236}">
                  <a16:creationId xmlns:a16="http://schemas.microsoft.com/office/drawing/2014/main" id="{10E79D00-2A47-44C4-B1C9-BD2DA1D88F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61518" y="5044725"/>
              <a:ext cx="0" cy="79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9" name="Line 357">
              <a:extLst>
                <a:ext uri="{FF2B5EF4-FFF2-40B4-BE49-F238E27FC236}">
                  <a16:creationId xmlns:a16="http://schemas.microsoft.com/office/drawing/2014/main" id="{A7E19E5F-7C0A-42EE-9159-817CEFDA49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8105" y="1422260"/>
              <a:ext cx="0" cy="777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0" name="Line 358">
              <a:extLst>
                <a:ext uri="{FF2B5EF4-FFF2-40B4-BE49-F238E27FC236}">
                  <a16:creationId xmlns:a16="http://schemas.microsoft.com/office/drawing/2014/main" id="{BA784983-C86B-4878-A744-F16A2751F4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08105" y="5044725"/>
              <a:ext cx="0" cy="79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1" name="Rectangle 359">
              <a:extLst>
                <a:ext uri="{FF2B5EF4-FFF2-40B4-BE49-F238E27FC236}">
                  <a16:creationId xmlns:a16="http://schemas.microsoft.com/office/drawing/2014/main" id="{AEB30E66-AE6C-427A-BCD8-D4DBDEBD0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9232" y="5138007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2" name="Line 360">
              <a:extLst>
                <a:ext uri="{FF2B5EF4-FFF2-40B4-BE49-F238E27FC236}">
                  <a16:creationId xmlns:a16="http://schemas.microsoft.com/office/drawing/2014/main" id="{43E6C624-D118-4DAC-B426-50DD0B32B8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1377" y="1422260"/>
              <a:ext cx="0" cy="777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3" name="Line 361">
              <a:extLst>
                <a:ext uri="{FF2B5EF4-FFF2-40B4-BE49-F238E27FC236}">
                  <a16:creationId xmlns:a16="http://schemas.microsoft.com/office/drawing/2014/main" id="{7E9F2595-C198-4E65-B6D4-C82816BAE8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21377" y="5044725"/>
              <a:ext cx="0" cy="79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4" name="Line 362">
              <a:extLst>
                <a:ext uri="{FF2B5EF4-FFF2-40B4-BE49-F238E27FC236}">
                  <a16:creationId xmlns:a16="http://schemas.microsoft.com/office/drawing/2014/main" id="{4875536F-BF72-46D8-8E32-22C6752696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14659" y="1422260"/>
              <a:ext cx="0" cy="777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5" name="Line 363">
              <a:extLst>
                <a:ext uri="{FF2B5EF4-FFF2-40B4-BE49-F238E27FC236}">
                  <a16:creationId xmlns:a16="http://schemas.microsoft.com/office/drawing/2014/main" id="{6AF52F28-B82D-42F4-AD26-C208E18C58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14659" y="5044725"/>
              <a:ext cx="0" cy="79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6" name="Rectangle 364">
              <a:extLst>
                <a:ext uri="{FF2B5EF4-FFF2-40B4-BE49-F238E27FC236}">
                  <a16:creationId xmlns:a16="http://schemas.microsoft.com/office/drawing/2014/main" id="{0E932C23-3EBB-4EFD-8400-99145C54C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5786" y="5138007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7" name="Line 365">
              <a:extLst>
                <a:ext uri="{FF2B5EF4-FFF2-40B4-BE49-F238E27FC236}">
                  <a16:creationId xmlns:a16="http://schemas.microsoft.com/office/drawing/2014/main" id="{8AC66F94-5325-430C-AA79-2E4782FF12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94616" y="1422260"/>
              <a:ext cx="0" cy="777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8" name="Line 366">
              <a:extLst>
                <a:ext uri="{FF2B5EF4-FFF2-40B4-BE49-F238E27FC236}">
                  <a16:creationId xmlns:a16="http://schemas.microsoft.com/office/drawing/2014/main" id="{F8C4A0CA-9B6B-4E71-8156-017BBA9BCF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94616" y="5044725"/>
              <a:ext cx="0" cy="79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9" name="Line 367">
              <a:extLst>
                <a:ext uri="{FF2B5EF4-FFF2-40B4-BE49-F238E27FC236}">
                  <a16:creationId xmlns:a16="http://schemas.microsoft.com/office/drawing/2014/main" id="{CF293494-5E50-4AA8-AF2E-931AF7A577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1246" y="1422260"/>
              <a:ext cx="0" cy="777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0" name="Line 368">
              <a:extLst>
                <a:ext uri="{FF2B5EF4-FFF2-40B4-BE49-F238E27FC236}">
                  <a16:creationId xmlns:a16="http://schemas.microsoft.com/office/drawing/2014/main" id="{4CFD5910-1E03-48B0-BE30-D275664C42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61246" y="5044725"/>
              <a:ext cx="0" cy="79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1" name="Rectangle 369">
              <a:extLst>
                <a:ext uri="{FF2B5EF4-FFF2-40B4-BE49-F238E27FC236}">
                  <a16:creationId xmlns:a16="http://schemas.microsoft.com/office/drawing/2014/main" id="{72FDB81F-9250-4051-8BCC-775032D7A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2372" y="5138007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2" name="Line 370">
              <a:extLst>
                <a:ext uri="{FF2B5EF4-FFF2-40B4-BE49-F238E27FC236}">
                  <a16:creationId xmlns:a16="http://schemas.microsoft.com/office/drawing/2014/main" id="{84397AE0-3C00-4309-9619-16B31DCA7B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21213" y="1422260"/>
              <a:ext cx="0" cy="777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3" name="Line 371">
              <a:extLst>
                <a:ext uri="{FF2B5EF4-FFF2-40B4-BE49-F238E27FC236}">
                  <a16:creationId xmlns:a16="http://schemas.microsoft.com/office/drawing/2014/main" id="{BFFE577E-6FC4-4C5F-BC0D-76F263C513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21213" y="5044725"/>
              <a:ext cx="0" cy="79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4" name="Line 372">
              <a:extLst>
                <a:ext uri="{FF2B5EF4-FFF2-40B4-BE49-F238E27FC236}">
                  <a16:creationId xmlns:a16="http://schemas.microsoft.com/office/drawing/2014/main" id="{F09B8C6A-0A7F-4A41-B8E2-35789C1560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4517" y="1422260"/>
              <a:ext cx="0" cy="13992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5" name="Line 373">
              <a:extLst>
                <a:ext uri="{FF2B5EF4-FFF2-40B4-BE49-F238E27FC236}">
                  <a16:creationId xmlns:a16="http://schemas.microsoft.com/office/drawing/2014/main" id="{2586E172-F5FA-45CB-9D39-979FC1DB7E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74517" y="4982536"/>
              <a:ext cx="0" cy="14214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6" name="Rectangle 374">
              <a:extLst>
                <a:ext uri="{FF2B5EF4-FFF2-40B4-BE49-F238E27FC236}">
                  <a16:creationId xmlns:a16="http://schemas.microsoft.com/office/drawing/2014/main" id="{0BF2D62F-5155-4737-85E7-E162836BA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3466" y="5249057"/>
              <a:ext cx="1923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0.1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7" name="Line 375">
              <a:extLst>
                <a:ext uri="{FF2B5EF4-FFF2-40B4-BE49-F238E27FC236}">
                  <a16:creationId xmlns:a16="http://schemas.microsoft.com/office/drawing/2014/main" id="{86597519-AABE-422E-A5C8-D43B22F427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7658" y="1422260"/>
              <a:ext cx="0" cy="777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8" name="Line 376">
              <a:extLst>
                <a:ext uri="{FF2B5EF4-FFF2-40B4-BE49-F238E27FC236}">
                  <a16:creationId xmlns:a16="http://schemas.microsoft.com/office/drawing/2014/main" id="{0D1557B5-843A-48F3-AFEB-B52DA85566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27658" y="5044725"/>
              <a:ext cx="0" cy="79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9" name="Rectangle 377">
              <a:extLst>
                <a:ext uri="{FF2B5EF4-FFF2-40B4-BE49-F238E27FC236}">
                  <a16:creationId xmlns:a16="http://schemas.microsoft.com/office/drawing/2014/main" id="{8C0651D2-3987-4CB5-89E4-36CE5C1CE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8784" y="5138007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0" name="Line 378">
              <a:extLst>
                <a:ext uri="{FF2B5EF4-FFF2-40B4-BE49-F238E27FC236}">
                  <a16:creationId xmlns:a16="http://schemas.microsoft.com/office/drawing/2014/main" id="{AE4451C7-F9CA-40A8-9696-95BA280AC5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4211" y="1422260"/>
              <a:ext cx="0" cy="777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1" name="Line 379">
              <a:extLst>
                <a:ext uri="{FF2B5EF4-FFF2-40B4-BE49-F238E27FC236}">
                  <a16:creationId xmlns:a16="http://schemas.microsoft.com/office/drawing/2014/main" id="{EFB2F658-F818-4E1B-9F8E-B122C93BB5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34211" y="5044725"/>
              <a:ext cx="0" cy="79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2" name="Line 380">
              <a:extLst>
                <a:ext uri="{FF2B5EF4-FFF2-40B4-BE49-F238E27FC236}">
                  <a16:creationId xmlns:a16="http://schemas.microsoft.com/office/drawing/2014/main" id="{C9AC8598-9707-4427-8531-3F8A9F4888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83019" y="1422260"/>
              <a:ext cx="0" cy="777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3" name="Line 381">
              <a:extLst>
                <a:ext uri="{FF2B5EF4-FFF2-40B4-BE49-F238E27FC236}">
                  <a16:creationId xmlns:a16="http://schemas.microsoft.com/office/drawing/2014/main" id="{82156EEF-5FD6-430B-8374-64AB3383A9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83019" y="5044725"/>
              <a:ext cx="0" cy="79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4" name="Rectangle 382">
              <a:extLst>
                <a:ext uri="{FF2B5EF4-FFF2-40B4-BE49-F238E27FC236}">
                  <a16:creationId xmlns:a16="http://schemas.microsoft.com/office/drawing/2014/main" id="{4538BEA1-86AF-40DE-9614-352462EE4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1925" y="5138007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5" name="Line 383">
              <a:extLst>
                <a:ext uri="{FF2B5EF4-FFF2-40B4-BE49-F238E27FC236}">
                  <a16:creationId xmlns:a16="http://schemas.microsoft.com/office/drawing/2014/main" id="{3A2DCD07-AB55-4205-AC1F-29EA9019F5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96290" y="1422260"/>
              <a:ext cx="0" cy="777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6" name="Line 384">
              <a:extLst>
                <a:ext uri="{FF2B5EF4-FFF2-40B4-BE49-F238E27FC236}">
                  <a16:creationId xmlns:a16="http://schemas.microsoft.com/office/drawing/2014/main" id="{760BE798-83FC-4434-8636-232D0DFBB5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96290" y="5044725"/>
              <a:ext cx="0" cy="79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7" name="Line 385">
              <a:extLst>
                <a:ext uri="{FF2B5EF4-FFF2-40B4-BE49-F238E27FC236}">
                  <a16:creationId xmlns:a16="http://schemas.microsoft.com/office/drawing/2014/main" id="{9D69BFAC-90FB-47A9-A412-DD4EAAA1A4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89572" y="1422260"/>
              <a:ext cx="0" cy="777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" name="Line 386">
              <a:extLst>
                <a:ext uri="{FF2B5EF4-FFF2-40B4-BE49-F238E27FC236}">
                  <a16:creationId xmlns:a16="http://schemas.microsoft.com/office/drawing/2014/main" id="{C2AE0C6E-92AD-4E0C-BEDE-76846E2A81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89572" y="5044725"/>
              <a:ext cx="0" cy="79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9" name="Rectangle 387">
              <a:extLst>
                <a:ext uri="{FF2B5EF4-FFF2-40B4-BE49-F238E27FC236}">
                  <a16:creationId xmlns:a16="http://schemas.microsoft.com/office/drawing/2014/main" id="{C8941DE7-3F2E-4143-843D-5324DB1E4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8478" y="5138007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0" name="Line 388">
              <a:extLst>
                <a:ext uri="{FF2B5EF4-FFF2-40B4-BE49-F238E27FC236}">
                  <a16:creationId xmlns:a16="http://schemas.microsoft.com/office/drawing/2014/main" id="{9A2E1093-25BD-40A2-8743-BD36BCE1C1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67308" y="1422260"/>
              <a:ext cx="0" cy="777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1" name="Line 389">
              <a:extLst>
                <a:ext uri="{FF2B5EF4-FFF2-40B4-BE49-F238E27FC236}">
                  <a16:creationId xmlns:a16="http://schemas.microsoft.com/office/drawing/2014/main" id="{A9C0C202-D44F-49D3-BBDF-6D6F49A5EE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67308" y="5044725"/>
              <a:ext cx="0" cy="79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2" name="Line 390">
              <a:extLst>
                <a:ext uri="{FF2B5EF4-FFF2-40B4-BE49-F238E27FC236}">
                  <a16:creationId xmlns:a16="http://schemas.microsoft.com/office/drawing/2014/main" id="{FD7D916F-6619-4FA8-9720-B82FEB9947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36159" y="1422260"/>
              <a:ext cx="0" cy="777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3" name="Line 391">
              <a:extLst>
                <a:ext uri="{FF2B5EF4-FFF2-40B4-BE49-F238E27FC236}">
                  <a16:creationId xmlns:a16="http://schemas.microsoft.com/office/drawing/2014/main" id="{CE2D1A1A-C570-4055-A233-B66FD65B03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36159" y="5044725"/>
              <a:ext cx="0" cy="79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4" name="Rectangle 392">
              <a:extLst>
                <a:ext uri="{FF2B5EF4-FFF2-40B4-BE49-F238E27FC236}">
                  <a16:creationId xmlns:a16="http://schemas.microsoft.com/office/drawing/2014/main" id="{BA409C08-BBAB-46E7-9DAD-D5A7F065D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5065" y="5138007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5" name="Line 393">
              <a:extLst>
                <a:ext uri="{FF2B5EF4-FFF2-40B4-BE49-F238E27FC236}">
                  <a16:creationId xmlns:a16="http://schemas.microsoft.com/office/drawing/2014/main" id="{9B849A61-4567-4C73-B9F3-C07FF5DE6B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96127" y="1422260"/>
              <a:ext cx="0" cy="777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6" name="Line 394">
              <a:extLst>
                <a:ext uri="{FF2B5EF4-FFF2-40B4-BE49-F238E27FC236}">
                  <a16:creationId xmlns:a16="http://schemas.microsoft.com/office/drawing/2014/main" id="{2A794B43-53A9-4134-828E-52428CB29F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96127" y="5044725"/>
              <a:ext cx="0" cy="79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7" name="Line 395">
              <a:extLst>
                <a:ext uri="{FF2B5EF4-FFF2-40B4-BE49-F238E27FC236}">
                  <a16:creationId xmlns:a16="http://schemas.microsoft.com/office/drawing/2014/main" id="{2E7FB377-ACA2-4D95-A6A1-1888DFECEF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51652" y="1422260"/>
              <a:ext cx="0" cy="13992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" name="Line 396">
              <a:extLst>
                <a:ext uri="{FF2B5EF4-FFF2-40B4-BE49-F238E27FC236}">
                  <a16:creationId xmlns:a16="http://schemas.microsoft.com/office/drawing/2014/main" id="{C7258351-25AC-4E13-B38C-64C7EEC021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51652" y="4982536"/>
              <a:ext cx="0" cy="14214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9" name="Rectangle 397">
              <a:extLst>
                <a:ext uri="{FF2B5EF4-FFF2-40B4-BE49-F238E27FC236}">
                  <a16:creationId xmlns:a16="http://schemas.microsoft.com/office/drawing/2014/main" id="{3142F158-7459-4BB5-A016-0C576738A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7231" y="5249057"/>
              <a:ext cx="7694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0" name="Line 398">
              <a:extLst>
                <a:ext uri="{FF2B5EF4-FFF2-40B4-BE49-F238E27FC236}">
                  <a16:creationId xmlns:a16="http://schemas.microsoft.com/office/drawing/2014/main" id="{7857969B-3D39-446A-AD57-CC4F8A6EDA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4793" y="1422260"/>
              <a:ext cx="0" cy="777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1" name="Line 399">
              <a:extLst>
                <a:ext uri="{FF2B5EF4-FFF2-40B4-BE49-F238E27FC236}">
                  <a16:creationId xmlns:a16="http://schemas.microsoft.com/office/drawing/2014/main" id="{5708CA44-3C44-46E9-9376-E895EBCE8E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4793" y="5044725"/>
              <a:ext cx="0" cy="79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2" name="Rectangle 400">
              <a:extLst>
                <a:ext uri="{FF2B5EF4-FFF2-40B4-BE49-F238E27FC236}">
                  <a16:creationId xmlns:a16="http://schemas.microsoft.com/office/drawing/2014/main" id="{89DC8CC7-D190-40FF-9A71-DC6E757B6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5919" y="5138007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3" name="Line 401">
              <a:extLst>
                <a:ext uri="{FF2B5EF4-FFF2-40B4-BE49-F238E27FC236}">
                  <a16:creationId xmlns:a16="http://schemas.microsoft.com/office/drawing/2014/main" id="{3A6D9466-6CEF-4172-B318-52A2661BAD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11346" y="1422260"/>
              <a:ext cx="0" cy="777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4" name="Line 402">
              <a:extLst>
                <a:ext uri="{FF2B5EF4-FFF2-40B4-BE49-F238E27FC236}">
                  <a16:creationId xmlns:a16="http://schemas.microsoft.com/office/drawing/2014/main" id="{B0123A71-AAD4-441C-ACEF-4AE4F85F72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11346" y="5044725"/>
              <a:ext cx="0" cy="79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5" name="Line 403">
              <a:extLst>
                <a:ext uri="{FF2B5EF4-FFF2-40B4-BE49-F238E27FC236}">
                  <a16:creationId xmlns:a16="http://schemas.microsoft.com/office/drawing/2014/main" id="{D7CBD255-2261-4F42-B626-72AECFEF1D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57932" y="1422260"/>
              <a:ext cx="0" cy="777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6" name="Line 404">
              <a:extLst>
                <a:ext uri="{FF2B5EF4-FFF2-40B4-BE49-F238E27FC236}">
                  <a16:creationId xmlns:a16="http://schemas.microsoft.com/office/drawing/2014/main" id="{C8355F45-8D7C-4BB8-BD2C-BAF94119AA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57932" y="5044725"/>
              <a:ext cx="0" cy="79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7" name="Rectangle 405">
              <a:extLst>
                <a:ext uri="{FF2B5EF4-FFF2-40B4-BE49-F238E27FC236}">
                  <a16:creationId xmlns:a16="http://schemas.microsoft.com/office/drawing/2014/main" id="{E26DAC6F-4CFE-4671-A3DF-DF6288851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9060" y="5138007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8" name="Line 406">
              <a:extLst>
                <a:ext uri="{FF2B5EF4-FFF2-40B4-BE49-F238E27FC236}">
                  <a16:creationId xmlns:a16="http://schemas.microsoft.com/office/drawing/2014/main" id="{5BC6345F-991F-442D-BD71-4C4422F9C9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71204" y="1422260"/>
              <a:ext cx="0" cy="777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9" name="Line 407">
              <a:extLst>
                <a:ext uri="{FF2B5EF4-FFF2-40B4-BE49-F238E27FC236}">
                  <a16:creationId xmlns:a16="http://schemas.microsoft.com/office/drawing/2014/main" id="{178C692B-528A-4755-89B3-5CBDC065E9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71204" y="5044725"/>
              <a:ext cx="0" cy="79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0" name="Line 408">
              <a:extLst>
                <a:ext uri="{FF2B5EF4-FFF2-40B4-BE49-F238E27FC236}">
                  <a16:creationId xmlns:a16="http://schemas.microsoft.com/office/drawing/2014/main" id="{D36B164B-9FC0-43AA-B3C9-302B0B3C28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64487" y="1422260"/>
              <a:ext cx="0" cy="777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1" name="Line 409">
              <a:extLst>
                <a:ext uri="{FF2B5EF4-FFF2-40B4-BE49-F238E27FC236}">
                  <a16:creationId xmlns:a16="http://schemas.microsoft.com/office/drawing/2014/main" id="{58DC1810-84C0-4A95-A84E-B6EE5C7BC1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64487" y="5044725"/>
              <a:ext cx="0" cy="79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" name="Rectangle 410">
              <a:extLst>
                <a:ext uri="{FF2B5EF4-FFF2-40B4-BE49-F238E27FC236}">
                  <a16:creationId xmlns:a16="http://schemas.microsoft.com/office/drawing/2014/main" id="{08A70358-C64D-4460-86DE-A27DB2A89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5613" y="5138007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" name="Line 411">
              <a:extLst>
                <a:ext uri="{FF2B5EF4-FFF2-40B4-BE49-F238E27FC236}">
                  <a16:creationId xmlns:a16="http://schemas.microsoft.com/office/drawing/2014/main" id="{A985731F-68B9-4724-B0FE-2A62E07704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44443" y="1422260"/>
              <a:ext cx="0" cy="777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4" name="Line 412">
              <a:extLst>
                <a:ext uri="{FF2B5EF4-FFF2-40B4-BE49-F238E27FC236}">
                  <a16:creationId xmlns:a16="http://schemas.microsoft.com/office/drawing/2014/main" id="{61916CF9-5F75-4A33-B4E7-6546CE0BE0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44443" y="5044725"/>
              <a:ext cx="0" cy="79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5" name="Line 413">
              <a:extLst>
                <a:ext uri="{FF2B5EF4-FFF2-40B4-BE49-F238E27FC236}">
                  <a16:creationId xmlns:a16="http://schemas.microsoft.com/office/drawing/2014/main" id="{9082395F-5E02-4534-9617-5912741A2D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13294" y="1422260"/>
              <a:ext cx="0" cy="777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" name="Line 414">
              <a:extLst>
                <a:ext uri="{FF2B5EF4-FFF2-40B4-BE49-F238E27FC236}">
                  <a16:creationId xmlns:a16="http://schemas.microsoft.com/office/drawing/2014/main" id="{4585FAD6-EEF4-4B44-9ADA-7BCB199087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13294" y="5044725"/>
              <a:ext cx="0" cy="79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" name="Rectangle 415">
              <a:extLst>
                <a:ext uri="{FF2B5EF4-FFF2-40B4-BE49-F238E27FC236}">
                  <a16:creationId xmlns:a16="http://schemas.microsoft.com/office/drawing/2014/main" id="{3C2C3F67-D6D4-4340-9497-AC54CB442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2200" y="5138007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" name="Line 416">
              <a:extLst>
                <a:ext uri="{FF2B5EF4-FFF2-40B4-BE49-F238E27FC236}">
                  <a16:creationId xmlns:a16="http://schemas.microsoft.com/office/drawing/2014/main" id="{BDC1C286-97D3-4795-A2C9-05368D4B27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71040" y="1422260"/>
              <a:ext cx="0" cy="777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" name="Line 417">
              <a:extLst>
                <a:ext uri="{FF2B5EF4-FFF2-40B4-BE49-F238E27FC236}">
                  <a16:creationId xmlns:a16="http://schemas.microsoft.com/office/drawing/2014/main" id="{07D7EB5E-4C68-4504-8199-3FDD11B565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71040" y="5044725"/>
              <a:ext cx="0" cy="79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0" name="Line 418">
              <a:extLst>
                <a:ext uri="{FF2B5EF4-FFF2-40B4-BE49-F238E27FC236}">
                  <a16:creationId xmlns:a16="http://schemas.microsoft.com/office/drawing/2014/main" id="{4336D02B-3777-4D1D-AAEA-7FC11F1E1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24344" y="1422260"/>
              <a:ext cx="0" cy="13992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1" name="Line 419">
              <a:extLst>
                <a:ext uri="{FF2B5EF4-FFF2-40B4-BE49-F238E27FC236}">
                  <a16:creationId xmlns:a16="http://schemas.microsoft.com/office/drawing/2014/main" id="{F16D48F6-EDCE-4ED9-8F9D-F79CF80CBA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424344" y="4982536"/>
              <a:ext cx="0" cy="14214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2" name="Rectangle 420">
              <a:extLst>
                <a:ext uri="{FF2B5EF4-FFF2-40B4-BE49-F238E27FC236}">
                  <a16:creationId xmlns:a16="http://schemas.microsoft.com/office/drawing/2014/main" id="{840249B0-CBC7-4BF9-9BAE-A037B8466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7726" y="5249057"/>
              <a:ext cx="15388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3" name="Line 421">
              <a:extLst>
                <a:ext uri="{FF2B5EF4-FFF2-40B4-BE49-F238E27FC236}">
                  <a16:creationId xmlns:a16="http://schemas.microsoft.com/office/drawing/2014/main" id="{DBA4AA6D-4B95-4AE6-AFA4-23EC983A67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79706" y="1422260"/>
              <a:ext cx="0" cy="777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4" name="Line 422">
              <a:extLst>
                <a:ext uri="{FF2B5EF4-FFF2-40B4-BE49-F238E27FC236}">
                  <a16:creationId xmlns:a16="http://schemas.microsoft.com/office/drawing/2014/main" id="{8FE3BB23-35AE-47B8-BB82-34C5593B60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79706" y="5044725"/>
              <a:ext cx="0" cy="79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5" name="Rectangle 423">
              <a:extLst>
                <a:ext uri="{FF2B5EF4-FFF2-40B4-BE49-F238E27FC236}">
                  <a16:creationId xmlns:a16="http://schemas.microsoft.com/office/drawing/2014/main" id="{56BF2922-4B1D-4748-9F32-9452EC645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8612" y="5138007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6" name="Oval 425">
              <a:extLst>
                <a:ext uri="{FF2B5EF4-FFF2-40B4-BE49-F238E27FC236}">
                  <a16:creationId xmlns:a16="http://schemas.microsoft.com/office/drawing/2014/main" id="{1FB83B7B-E943-4F02-B3CA-A9C020E0C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0305" y="1890892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7" name="Oval 426">
              <a:extLst>
                <a:ext uri="{FF2B5EF4-FFF2-40B4-BE49-F238E27FC236}">
                  <a16:creationId xmlns:a16="http://schemas.microsoft.com/office/drawing/2014/main" id="{530B5D49-4C4A-42EC-8F9A-E119791C1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8039" y="1842030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8" name="Oval 427">
              <a:extLst>
                <a:ext uri="{FF2B5EF4-FFF2-40B4-BE49-F238E27FC236}">
                  <a16:creationId xmlns:a16="http://schemas.microsoft.com/office/drawing/2014/main" id="{FACBD2FF-D491-40DE-88B9-109CB9168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1333" y="1966406"/>
              <a:ext cx="91062" cy="88840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" name="Oval 428">
              <a:extLst>
                <a:ext uri="{FF2B5EF4-FFF2-40B4-BE49-F238E27FC236}">
                  <a16:creationId xmlns:a16="http://schemas.microsoft.com/office/drawing/2014/main" id="{8EDD7C95-43AD-4D70-9675-71D4EF034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6848" y="1966406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0" name="Oval 429">
              <a:extLst>
                <a:ext uri="{FF2B5EF4-FFF2-40B4-BE49-F238E27FC236}">
                  <a16:creationId xmlns:a16="http://schemas.microsoft.com/office/drawing/2014/main" id="{CD17AABC-7CCA-4CF1-95BD-04638B384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7920" y="1901998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1" name="Oval 430">
              <a:extLst>
                <a:ext uri="{FF2B5EF4-FFF2-40B4-BE49-F238E27FC236}">
                  <a16:creationId xmlns:a16="http://schemas.microsoft.com/office/drawing/2014/main" id="{2B85376C-BB8A-4803-BB6D-F184FC1D8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8992" y="1950860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2" name="Oval 431">
              <a:extLst>
                <a:ext uri="{FF2B5EF4-FFF2-40B4-BE49-F238E27FC236}">
                  <a16:creationId xmlns:a16="http://schemas.microsoft.com/office/drawing/2014/main" id="{373AA861-D352-4002-B0FA-45816AD08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0065" y="2017490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3" name="Oval 432">
              <a:extLst>
                <a:ext uri="{FF2B5EF4-FFF2-40B4-BE49-F238E27FC236}">
                  <a16:creationId xmlns:a16="http://schemas.microsoft.com/office/drawing/2014/main" id="{6C4512F4-33F8-4C93-900E-984FB9048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1137" y="2026374"/>
              <a:ext cx="91062" cy="88840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4" name="Oval 433">
              <a:extLst>
                <a:ext uri="{FF2B5EF4-FFF2-40B4-BE49-F238E27FC236}">
                  <a16:creationId xmlns:a16="http://schemas.microsoft.com/office/drawing/2014/main" id="{5A162296-6A5A-4A6C-AF7D-6FD2BB97D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4429" y="1890892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5" name="Oval 434">
              <a:extLst>
                <a:ext uri="{FF2B5EF4-FFF2-40B4-BE49-F238E27FC236}">
                  <a16:creationId xmlns:a16="http://schemas.microsoft.com/office/drawing/2014/main" id="{A9FD9DCD-DFF8-474B-9BFE-25A450275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9944" y="2010826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6" name="Oval 435">
              <a:extLst>
                <a:ext uri="{FF2B5EF4-FFF2-40B4-BE49-F238E27FC236}">
                  <a16:creationId xmlns:a16="http://schemas.microsoft.com/office/drawing/2014/main" id="{2B90FBE9-0E41-424F-BAE8-F44BAE459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5458" y="1973070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7" name="Oval 436">
              <a:extLst>
                <a:ext uri="{FF2B5EF4-FFF2-40B4-BE49-F238E27FC236}">
                  <a16:creationId xmlns:a16="http://schemas.microsoft.com/office/drawing/2014/main" id="{95A12416-A1FC-4A40-9569-6307C26DA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5414" y="1895334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" name="Oval 437">
              <a:extLst>
                <a:ext uri="{FF2B5EF4-FFF2-40B4-BE49-F238E27FC236}">
                  <a16:creationId xmlns:a16="http://schemas.microsoft.com/office/drawing/2014/main" id="{FB30DF8A-6460-4183-A2AA-A89792050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2034" y="1946418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9" name="Oval 438">
              <a:extLst>
                <a:ext uri="{FF2B5EF4-FFF2-40B4-BE49-F238E27FC236}">
                  <a16:creationId xmlns:a16="http://schemas.microsoft.com/office/drawing/2014/main" id="{AA6F4F3C-757D-43AA-BD2C-1AB8EF491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3095" y="2148529"/>
              <a:ext cx="91062" cy="91062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0" name="Oval 439">
              <a:extLst>
                <a:ext uri="{FF2B5EF4-FFF2-40B4-BE49-F238E27FC236}">
                  <a16:creationId xmlns:a16="http://schemas.microsoft.com/office/drawing/2014/main" id="{E6CA3448-47EF-41B2-A0F4-A08B94714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3041" y="2066352"/>
              <a:ext cx="91062" cy="88840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1" name="Oval 440">
              <a:extLst>
                <a:ext uri="{FF2B5EF4-FFF2-40B4-BE49-F238E27FC236}">
                  <a16:creationId xmlns:a16="http://schemas.microsoft.com/office/drawing/2014/main" id="{DC23E6DD-9988-4B9F-B12B-EEA838CA7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6312" y="2299558"/>
              <a:ext cx="91062" cy="91062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2" name="Oval 441">
              <a:extLst>
                <a:ext uri="{FF2B5EF4-FFF2-40B4-BE49-F238E27FC236}">
                  <a16:creationId xmlns:a16="http://schemas.microsoft.com/office/drawing/2014/main" id="{9001BCB4-C3FB-418D-9F29-C6EFF641A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9572" y="2195171"/>
              <a:ext cx="88840" cy="91062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3" name="Oval 442">
              <a:extLst>
                <a:ext uri="{FF2B5EF4-FFF2-40B4-BE49-F238E27FC236}">
                  <a16:creationId xmlns:a16="http://schemas.microsoft.com/office/drawing/2014/main" id="{3A305311-9865-4E0B-AB72-3570C4C28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9485" y="1970848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4" name="Oval 443">
              <a:extLst>
                <a:ext uri="{FF2B5EF4-FFF2-40B4-BE49-F238E27FC236}">
                  <a16:creationId xmlns:a16="http://schemas.microsoft.com/office/drawing/2014/main" id="{264AE4F7-4BE3-47FD-AAAC-71BB07847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0482" y="2110773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5" name="Oval 444">
              <a:extLst>
                <a:ext uri="{FF2B5EF4-FFF2-40B4-BE49-F238E27FC236}">
                  <a16:creationId xmlns:a16="http://schemas.microsoft.com/office/drawing/2014/main" id="{3FFAF978-5547-411D-8911-ED138EC1C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4749" y="2257359"/>
              <a:ext cx="91062" cy="91062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6" name="Oval 445">
              <a:extLst>
                <a:ext uri="{FF2B5EF4-FFF2-40B4-BE49-F238E27FC236}">
                  <a16:creationId xmlns:a16="http://schemas.microsoft.com/office/drawing/2014/main" id="{D27ED2BD-E523-4786-88EC-FDA92CA57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4257" y="1850914"/>
              <a:ext cx="91062" cy="88840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7" name="Oval 446">
              <a:extLst>
                <a:ext uri="{FF2B5EF4-FFF2-40B4-BE49-F238E27FC236}">
                  <a16:creationId xmlns:a16="http://schemas.microsoft.com/office/drawing/2014/main" id="{8D30DC22-5AC6-4194-9F2D-FB4F6F01F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1508" y="4347328"/>
              <a:ext cx="91062" cy="91062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8" name="Oval 447">
              <a:extLst>
                <a:ext uri="{FF2B5EF4-FFF2-40B4-BE49-F238E27FC236}">
                  <a16:creationId xmlns:a16="http://schemas.microsoft.com/office/drawing/2014/main" id="{6EC8A44D-7986-4915-917D-0181694DF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1508" y="4347328"/>
              <a:ext cx="91062" cy="91062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9" name="Oval 448">
              <a:extLst>
                <a:ext uri="{FF2B5EF4-FFF2-40B4-BE49-F238E27FC236}">
                  <a16:creationId xmlns:a16="http://schemas.microsoft.com/office/drawing/2014/main" id="{7B768529-3655-4A06-AA9C-FDF7161B6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5928" y="4407296"/>
              <a:ext cx="88840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0" name="Oval 449">
              <a:extLst>
                <a:ext uri="{FF2B5EF4-FFF2-40B4-BE49-F238E27FC236}">
                  <a16:creationId xmlns:a16="http://schemas.microsoft.com/office/drawing/2014/main" id="{90CA0071-CA3A-4464-960F-B85C2A7F5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5928" y="4407296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1" name="Oval 450">
              <a:extLst>
                <a:ext uri="{FF2B5EF4-FFF2-40B4-BE49-F238E27FC236}">
                  <a16:creationId xmlns:a16="http://schemas.microsoft.com/office/drawing/2014/main" id="{DAF8B21F-0626-4235-B0F9-FC4A82CFB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8127" y="4469484"/>
              <a:ext cx="88840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2" name="Oval 451">
              <a:extLst>
                <a:ext uri="{FF2B5EF4-FFF2-40B4-BE49-F238E27FC236}">
                  <a16:creationId xmlns:a16="http://schemas.microsoft.com/office/drawing/2014/main" id="{0E867E01-BE37-43BD-A463-385C66A5F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8127" y="4469484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3" name="Oval 452">
              <a:extLst>
                <a:ext uri="{FF2B5EF4-FFF2-40B4-BE49-F238E27FC236}">
                  <a16:creationId xmlns:a16="http://schemas.microsoft.com/office/drawing/2014/main" id="{29C7A02C-907F-4CB8-9E02-BC412F110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0327" y="4493914"/>
              <a:ext cx="88840" cy="91062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4" name="Oval 453">
              <a:extLst>
                <a:ext uri="{FF2B5EF4-FFF2-40B4-BE49-F238E27FC236}">
                  <a16:creationId xmlns:a16="http://schemas.microsoft.com/office/drawing/2014/main" id="{FB8422A3-F373-499D-87A5-779412C20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0327" y="4493914"/>
              <a:ext cx="88840" cy="91062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5" name="Oval 454">
              <a:extLst>
                <a:ext uri="{FF2B5EF4-FFF2-40B4-BE49-F238E27FC236}">
                  <a16:creationId xmlns:a16="http://schemas.microsoft.com/office/drawing/2014/main" id="{7D1FB9EF-A55D-4C04-80CC-9E95BF160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0305" y="4245161"/>
              <a:ext cx="88840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6" name="Oval 455">
              <a:extLst>
                <a:ext uri="{FF2B5EF4-FFF2-40B4-BE49-F238E27FC236}">
                  <a16:creationId xmlns:a16="http://schemas.microsoft.com/office/drawing/2014/main" id="{903C021E-F412-45EB-936C-8CEF6C562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0305" y="4245161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7" name="Oval 456">
              <a:extLst>
                <a:ext uri="{FF2B5EF4-FFF2-40B4-BE49-F238E27FC236}">
                  <a16:creationId xmlns:a16="http://schemas.microsoft.com/office/drawing/2014/main" id="{24580CD0-71A9-42FD-84E4-5986C524C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8061" y="4120785"/>
              <a:ext cx="91062" cy="91062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8" name="Oval 457">
              <a:extLst>
                <a:ext uri="{FF2B5EF4-FFF2-40B4-BE49-F238E27FC236}">
                  <a16:creationId xmlns:a16="http://schemas.microsoft.com/office/drawing/2014/main" id="{C96BF0CB-9C62-44CB-821A-38B92C270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8061" y="4120785"/>
              <a:ext cx="91062" cy="91062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9" name="Oval 458">
              <a:extLst>
                <a:ext uri="{FF2B5EF4-FFF2-40B4-BE49-F238E27FC236}">
                  <a16:creationId xmlns:a16="http://schemas.microsoft.com/office/drawing/2014/main" id="{C0F2D239-5FE6-4205-9083-3735C6D87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8039" y="4114123"/>
              <a:ext cx="88840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0" name="Oval 459">
              <a:extLst>
                <a:ext uri="{FF2B5EF4-FFF2-40B4-BE49-F238E27FC236}">
                  <a16:creationId xmlns:a16="http://schemas.microsoft.com/office/drawing/2014/main" id="{903CEC6E-83B4-47E3-B699-115615AF6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8039" y="4114123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1" name="Oval 460">
              <a:extLst>
                <a:ext uri="{FF2B5EF4-FFF2-40B4-BE49-F238E27FC236}">
                  <a16:creationId xmlns:a16="http://schemas.microsoft.com/office/drawing/2014/main" id="{666CA697-E500-483C-8B8F-4C8780EC4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5797" y="4014176"/>
              <a:ext cx="88840" cy="91062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2" name="Oval 461">
              <a:extLst>
                <a:ext uri="{FF2B5EF4-FFF2-40B4-BE49-F238E27FC236}">
                  <a16:creationId xmlns:a16="http://schemas.microsoft.com/office/drawing/2014/main" id="{A5E01CC4-5F74-4351-972B-9D192D79D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5797" y="4014176"/>
              <a:ext cx="88840" cy="91062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" name="Oval 462">
              <a:extLst>
                <a:ext uri="{FF2B5EF4-FFF2-40B4-BE49-F238E27FC236}">
                  <a16:creationId xmlns:a16="http://schemas.microsoft.com/office/drawing/2014/main" id="{077EF419-6A4F-4872-987C-CBB4919F1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1333" y="3989746"/>
              <a:ext cx="91062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4" name="Oval 463">
              <a:extLst>
                <a:ext uri="{FF2B5EF4-FFF2-40B4-BE49-F238E27FC236}">
                  <a16:creationId xmlns:a16="http://schemas.microsoft.com/office/drawing/2014/main" id="{17D6F725-BEF8-4F33-93F1-F6D7D2A7E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1333" y="3989746"/>
              <a:ext cx="91062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5" name="Oval 464">
              <a:extLst>
                <a:ext uri="{FF2B5EF4-FFF2-40B4-BE49-F238E27FC236}">
                  <a16:creationId xmlns:a16="http://schemas.microsoft.com/office/drawing/2014/main" id="{11D81D89-3EF4-433B-9176-C120FF7C8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1312" y="3947546"/>
              <a:ext cx="88840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6" name="Oval 465">
              <a:extLst>
                <a:ext uri="{FF2B5EF4-FFF2-40B4-BE49-F238E27FC236}">
                  <a16:creationId xmlns:a16="http://schemas.microsoft.com/office/drawing/2014/main" id="{1E8657BB-61DC-4EEF-8788-C28FDC7F2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1312" y="3947546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7" name="Oval 466">
              <a:extLst>
                <a:ext uri="{FF2B5EF4-FFF2-40B4-BE49-F238E27FC236}">
                  <a16:creationId xmlns:a16="http://schemas.microsoft.com/office/drawing/2014/main" id="{2BF8D100-8A39-4BF6-8390-20C4298A9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6848" y="3863148"/>
              <a:ext cx="88840" cy="91062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8" name="Oval 467">
              <a:extLst>
                <a:ext uri="{FF2B5EF4-FFF2-40B4-BE49-F238E27FC236}">
                  <a16:creationId xmlns:a16="http://schemas.microsoft.com/office/drawing/2014/main" id="{0F1A10C6-AC3F-428A-A130-FC1FABE8B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6848" y="3863148"/>
              <a:ext cx="88840" cy="91062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9" name="Oval 468">
              <a:extLst>
                <a:ext uri="{FF2B5EF4-FFF2-40B4-BE49-F238E27FC236}">
                  <a16:creationId xmlns:a16="http://schemas.microsoft.com/office/drawing/2014/main" id="{8B60AE2C-6F6F-4266-BE0E-9593E3A3B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2384" y="3716561"/>
              <a:ext cx="88840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0" name="Oval 469">
              <a:extLst>
                <a:ext uri="{FF2B5EF4-FFF2-40B4-BE49-F238E27FC236}">
                  <a16:creationId xmlns:a16="http://schemas.microsoft.com/office/drawing/2014/main" id="{7EA32B94-85FF-4442-8A21-5B8C0E02C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2384" y="3716561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1" name="Oval 470">
              <a:extLst>
                <a:ext uri="{FF2B5EF4-FFF2-40B4-BE49-F238E27FC236}">
                  <a16:creationId xmlns:a16="http://schemas.microsoft.com/office/drawing/2014/main" id="{730C8D12-43DA-49A3-B87E-2818D4D9D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7920" y="3696573"/>
              <a:ext cx="88840" cy="91062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2" name="Oval 471">
              <a:extLst>
                <a:ext uri="{FF2B5EF4-FFF2-40B4-BE49-F238E27FC236}">
                  <a16:creationId xmlns:a16="http://schemas.microsoft.com/office/drawing/2014/main" id="{FBB2BC1D-076B-4B78-A6F1-FECB5E4D2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7920" y="3696573"/>
              <a:ext cx="88840" cy="91062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3" name="Oval 472">
              <a:extLst>
                <a:ext uri="{FF2B5EF4-FFF2-40B4-BE49-F238E27FC236}">
                  <a16:creationId xmlns:a16="http://schemas.microsoft.com/office/drawing/2014/main" id="{8936F2FB-5BF4-4209-ABD9-A25076721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3456" y="3552207"/>
              <a:ext cx="88840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4" name="Oval 473">
              <a:extLst>
                <a:ext uri="{FF2B5EF4-FFF2-40B4-BE49-F238E27FC236}">
                  <a16:creationId xmlns:a16="http://schemas.microsoft.com/office/drawing/2014/main" id="{8B7764D8-861C-436A-B2ED-4102F3C39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3456" y="3552207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5" name="Oval 474">
              <a:extLst>
                <a:ext uri="{FF2B5EF4-FFF2-40B4-BE49-F238E27FC236}">
                  <a16:creationId xmlns:a16="http://schemas.microsoft.com/office/drawing/2014/main" id="{50FAADDC-6EB5-48F2-A245-27F07ECBE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8992" y="3609953"/>
              <a:ext cx="88840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6" name="Oval 475">
              <a:extLst>
                <a:ext uri="{FF2B5EF4-FFF2-40B4-BE49-F238E27FC236}">
                  <a16:creationId xmlns:a16="http://schemas.microsoft.com/office/drawing/2014/main" id="{8133C994-4579-495E-872A-07BBC6445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8992" y="3609953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7" name="Oval 476">
              <a:extLst>
                <a:ext uri="{FF2B5EF4-FFF2-40B4-BE49-F238E27FC236}">
                  <a16:creationId xmlns:a16="http://schemas.microsoft.com/office/drawing/2014/main" id="{366563C9-4DFA-488E-A3C1-D81FCB9CB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2307" y="3534438"/>
              <a:ext cx="91062" cy="91062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8" name="Oval 477">
              <a:extLst>
                <a:ext uri="{FF2B5EF4-FFF2-40B4-BE49-F238E27FC236}">
                  <a16:creationId xmlns:a16="http://schemas.microsoft.com/office/drawing/2014/main" id="{FFA54C6D-E9CF-4409-8FD3-029792BCF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2307" y="3534438"/>
              <a:ext cx="91062" cy="91062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9" name="Oval 478">
              <a:extLst>
                <a:ext uri="{FF2B5EF4-FFF2-40B4-BE49-F238E27FC236}">
                  <a16:creationId xmlns:a16="http://schemas.microsoft.com/office/drawing/2014/main" id="{373D83CC-4AD7-4D1D-9901-FA3F39938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0065" y="3443378"/>
              <a:ext cx="88840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0" name="Oval 479">
              <a:extLst>
                <a:ext uri="{FF2B5EF4-FFF2-40B4-BE49-F238E27FC236}">
                  <a16:creationId xmlns:a16="http://schemas.microsoft.com/office/drawing/2014/main" id="{F1F0C3CC-5BA7-4AB9-81F9-945F67B27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0065" y="3443378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1" name="Oval 480">
              <a:extLst>
                <a:ext uri="{FF2B5EF4-FFF2-40B4-BE49-F238E27FC236}">
                  <a16:creationId xmlns:a16="http://schemas.microsoft.com/office/drawing/2014/main" id="{57194AD3-B8AE-4DA0-AA77-220A7351B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5601" y="3463366"/>
              <a:ext cx="88840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2" name="Oval 481">
              <a:extLst>
                <a:ext uri="{FF2B5EF4-FFF2-40B4-BE49-F238E27FC236}">
                  <a16:creationId xmlns:a16="http://schemas.microsoft.com/office/drawing/2014/main" id="{BC11A747-8555-4DE7-85EB-F756EED9A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5601" y="3463366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3" name="Oval 482">
              <a:extLst>
                <a:ext uri="{FF2B5EF4-FFF2-40B4-BE49-F238E27FC236}">
                  <a16:creationId xmlns:a16="http://schemas.microsoft.com/office/drawing/2014/main" id="{BA3EF240-10FE-4BAC-B63A-D09879A1D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1137" y="3427830"/>
              <a:ext cx="91062" cy="91062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4" name="Oval 483">
              <a:extLst>
                <a:ext uri="{FF2B5EF4-FFF2-40B4-BE49-F238E27FC236}">
                  <a16:creationId xmlns:a16="http://schemas.microsoft.com/office/drawing/2014/main" id="{5C26F313-EF0C-4D91-88A7-B9F285015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1137" y="3427830"/>
              <a:ext cx="91062" cy="91062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5" name="Oval 484">
              <a:extLst>
                <a:ext uri="{FF2B5EF4-FFF2-40B4-BE49-F238E27FC236}">
                  <a16:creationId xmlns:a16="http://schemas.microsoft.com/office/drawing/2014/main" id="{A932495B-D516-4D65-8A67-76B0CC01B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6673" y="3301233"/>
              <a:ext cx="88840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6" name="Oval 485">
              <a:extLst>
                <a:ext uri="{FF2B5EF4-FFF2-40B4-BE49-F238E27FC236}">
                  <a16:creationId xmlns:a16="http://schemas.microsoft.com/office/drawing/2014/main" id="{745FC14E-F8E6-4A2C-8648-CA5424071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6673" y="3301233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7" name="Oval 486">
              <a:extLst>
                <a:ext uri="{FF2B5EF4-FFF2-40B4-BE49-F238E27FC236}">
                  <a16:creationId xmlns:a16="http://schemas.microsoft.com/office/drawing/2014/main" id="{804C5DA7-8CC8-4D49-8741-C07D8827C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4429" y="3243487"/>
              <a:ext cx="88840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8" name="Oval 487">
              <a:extLst>
                <a:ext uri="{FF2B5EF4-FFF2-40B4-BE49-F238E27FC236}">
                  <a16:creationId xmlns:a16="http://schemas.microsoft.com/office/drawing/2014/main" id="{83B7E4FF-D1F5-4909-90C7-811E0B932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4429" y="3243487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9" name="Oval 488">
              <a:extLst>
                <a:ext uri="{FF2B5EF4-FFF2-40B4-BE49-F238E27FC236}">
                  <a16:creationId xmlns:a16="http://schemas.microsoft.com/office/drawing/2014/main" id="{F3A4625A-4A01-4498-9052-E134BEBA7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9966" y="3119111"/>
              <a:ext cx="91062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0" name="Oval 489">
              <a:extLst>
                <a:ext uri="{FF2B5EF4-FFF2-40B4-BE49-F238E27FC236}">
                  <a16:creationId xmlns:a16="http://schemas.microsoft.com/office/drawing/2014/main" id="{4645C3BD-01B7-447C-887E-D2E0DD9EA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9966" y="3119111"/>
              <a:ext cx="91062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1" name="Oval 490">
              <a:extLst>
                <a:ext uri="{FF2B5EF4-FFF2-40B4-BE49-F238E27FC236}">
                  <a16:creationId xmlns:a16="http://schemas.microsoft.com/office/drawing/2014/main" id="{5404428F-38D3-4271-BB30-3C0FCD106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9944" y="3065806"/>
              <a:ext cx="88840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2" name="Oval 491">
              <a:extLst>
                <a:ext uri="{FF2B5EF4-FFF2-40B4-BE49-F238E27FC236}">
                  <a16:creationId xmlns:a16="http://schemas.microsoft.com/office/drawing/2014/main" id="{B15B9619-5875-48F0-A68A-5E394E758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9944" y="3065806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3" name="Oval 492">
              <a:extLst>
                <a:ext uri="{FF2B5EF4-FFF2-40B4-BE49-F238E27FC236}">
                  <a16:creationId xmlns:a16="http://schemas.microsoft.com/office/drawing/2014/main" id="{72DDE4D4-A844-45C7-A1F6-60A899E31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5480" y="2952534"/>
              <a:ext cx="88840" cy="91062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4" name="Oval 493">
              <a:extLst>
                <a:ext uri="{FF2B5EF4-FFF2-40B4-BE49-F238E27FC236}">
                  <a16:creationId xmlns:a16="http://schemas.microsoft.com/office/drawing/2014/main" id="{9C2C4185-A995-40CB-8AFC-FE5BA7CC9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5480" y="2952534"/>
              <a:ext cx="88840" cy="91062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5" name="Oval 494">
              <a:extLst>
                <a:ext uri="{FF2B5EF4-FFF2-40B4-BE49-F238E27FC236}">
                  <a16:creationId xmlns:a16="http://schemas.microsoft.com/office/drawing/2014/main" id="{19402EA0-3E3A-43A1-9C01-3643088B0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5458" y="2901452"/>
              <a:ext cx="88840" cy="91062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6" name="Oval 495">
              <a:extLst>
                <a:ext uri="{FF2B5EF4-FFF2-40B4-BE49-F238E27FC236}">
                  <a16:creationId xmlns:a16="http://schemas.microsoft.com/office/drawing/2014/main" id="{0560420A-97F8-4FBD-BC44-C255A6886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5458" y="2901452"/>
              <a:ext cx="88840" cy="91062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7" name="Oval 496">
              <a:extLst>
                <a:ext uri="{FF2B5EF4-FFF2-40B4-BE49-F238E27FC236}">
                  <a16:creationId xmlns:a16="http://schemas.microsoft.com/office/drawing/2014/main" id="{4CAE9086-96F4-47F4-8086-2B0FB938C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3216" y="2743759"/>
              <a:ext cx="91062" cy="91062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8" name="Oval 497">
              <a:extLst>
                <a:ext uri="{FF2B5EF4-FFF2-40B4-BE49-F238E27FC236}">
                  <a16:creationId xmlns:a16="http://schemas.microsoft.com/office/drawing/2014/main" id="{61CC2EF2-404B-4B2C-B840-952E90F8EA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3216" y="2743759"/>
              <a:ext cx="91062" cy="91062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9" name="Oval 498">
              <a:extLst>
                <a:ext uri="{FF2B5EF4-FFF2-40B4-BE49-F238E27FC236}">
                  <a16:creationId xmlns:a16="http://schemas.microsoft.com/office/drawing/2014/main" id="{CF23E565-1626-403B-B657-F4D2BEB1E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5414" y="2721549"/>
              <a:ext cx="88840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0" name="Oval 499">
              <a:extLst>
                <a:ext uri="{FF2B5EF4-FFF2-40B4-BE49-F238E27FC236}">
                  <a16:creationId xmlns:a16="http://schemas.microsoft.com/office/drawing/2014/main" id="{E02EBC59-5712-4B77-9B2E-A84C817D3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5414" y="2721549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1" name="Oval 500">
              <a:extLst>
                <a:ext uri="{FF2B5EF4-FFF2-40B4-BE49-F238E27FC236}">
                  <a16:creationId xmlns:a16="http://schemas.microsoft.com/office/drawing/2014/main" id="{353701B9-FDF4-44AA-AC5F-EDAE96D0D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7614" y="2619383"/>
              <a:ext cx="88840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2" name="Oval 501">
              <a:extLst>
                <a:ext uri="{FF2B5EF4-FFF2-40B4-BE49-F238E27FC236}">
                  <a16:creationId xmlns:a16="http://schemas.microsoft.com/office/drawing/2014/main" id="{DF168185-7F64-4717-8661-0014D20AF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7614" y="2619383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3" name="Oval 502">
              <a:extLst>
                <a:ext uri="{FF2B5EF4-FFF2-40B4-BE49-F238E27FC236}">
                  <a16:creationId xmlns:a16="http://schemas.microsoft.com/office/drawing/2014/main" id="{546EFB42-1974-4972-9065-9EB773790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2034" y="2537206"/>
              <a:ext cx="88840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4" name="Oval 503">
              <a:extLst>
                <a:ext uri="{FF2B5EF4-FFF2-40B4-BE49-F238E27FC236}">
                  <a16:creationId xmlns:a16="http://schemas.microsoft.com/office/drawing/2014/main" id="{9B1470F1-A731-4488-ACF7-33BAB443C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2034" y="2537206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5" name="Oval 504">
              <a:extLst>
                <a:ext uri="{FF2B5EF4-FFF2-40B4-BE49-F238E27FC236}">
                  <a16:creationId xmlns:a16="http://schemas.microsoft.com/office/drawing/2014/main" id="{B29F2236-C601-415A-8E7B-DEC6B492C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6455" y="2594952"/>
              <a:ext cx="88840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6" name="Oval 505">
              <a:extLst>
                <a:ext uri="{FF2B5EF4-FFF2-40B4-BE49-F238E27FC236}">
                  <a16:creationId xmlns:a16="http://schemas.microsoft.com/office/drawing/2014/main" id="{51CEE742-0424-4AE8-BE61-1C7E44148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6455" y="2594952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7" name="Oval 506">
              <a:extLst>
                <a:ext uri="{FF2B5EF4-FFF2-40B4-BE49-F238E27FC236}">
                  <a16:creationId xmlns:a16="http://schemas.microsoft.com/office/drawing/2014/main" id="{5CF4E0EE-4F86-418E-B9EA-C7DF028F1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3095" y="2532764"/>
              <a:ext cx="91062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8" name="Oval 508">
              <a:extLst>
                <a:ext uri="{FF2B5EF4-FFF2-40B4-BE49-F238E27FC236}">
                  <a16:creationId xmlns:a16="http://schemas.microsoft.com/office/drawing/2014/main" id="{A82533EC-A2BF-4BDB-BD96-F3DB1A807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3095" y="2532764"/>
              <a:ext cx="91061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9" name="Oval 509">
              <a:extLst>
                <a:ext uri="{FF2B5EF4-FFF2-40B4-BE49-F238E27FC236}">
                  <a16:creationId xmlns:a16="http://schemas.microsoft.com/office/drawing/2014/main" id="{A30601AC-F611-4381-B5D9-0E9CE6D45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1957" y="2599394"/>
              <a:ext cx="91061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0" name="Oval 510">
              <a:extLst>
                <a:ext uri="{FF2B5EF4-FFF2-40B4-BE49-F238E27FC236}">
                  <a16:creationId xmlns:a16="http://schemas.microsoft.com/office/drawing/2014/main" id="{DF7B026F-D14C-4925-A667-61FCC6C46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1957" y="2599394"/>
              <a:ext cx="91061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1" name="Oval 511">
              <a:extLst>
                <a:ext uri="{FF2B5EF4-FFF2-40B4-BE49-F238E27FC236}">
                  <a16:creationId xmlns:a16="http://schemas.microsoft.com/office/drawing/2014/main" id="{67CEC992-B15D-4797-B414-0A80EBB5C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3040" y="2352862"/>
              <a:ext cx="91061" cy="91062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2" name="Oval 512">
              <a:extLst>
                <a:ext uri="{FF2B5EF4-FFF2-40B4-BE49-F238E27FC236}">
                  <a16:creationId xmlns:a16="http://schemas.microsoft.com/office/drawing/2014/main" id="{74374271-6AFD-4CBF-AFB9-9276BCA90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3040" y="2352862"/>
              <a:ext cx="91061" cy="91062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3" name="Oval 513">
              <a:extLst>
                <a:ext uri="{FF2B5EF4-FFF2-40B4-BE49-F238E27FC236}">
                  <a16:creationId xmlns:a16="http://schemas.microsoft.com/office/drawing/2014/main" id="{EF30A79E-2026-41E2-80E4-522BFB9F3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8566" y="2415050"/>
              <a:ext cx="91061" cy="91062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4" name="Oval 514">
              <a:extLst>
                <a:ext uri="{FF2B5EF4-FFF2-40B4-BE49-F238E27FC236}">
                  <a16:creationId xmlns:a16="http://schemas.microsoft.com/office/drawing/2014/main" id="{33D6C44B-37CA-42C2-B653-BF7A18865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8566" y="2415050"/>
              <a:ext cx="91061" cy="91062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5" name="Oval 515">
              <a:extLst>
                <a:ext uri="{FF2B5EF4-FFF2-40B4-BE49-F238E27FC236}">
                  <a16:creationId xmlns:a16="http://schemas.microsoft.com/office/drawing/2014/main" id="{DD393510-2535-41AE-A294-82D689809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6312" y="2257359"/>
              <a:ext cx="91061" cy="91062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6" name="Oval 516">
              <a:extLst>
                <a:ext uri="{FF2B5EF4-FFF2-40B4-BE49-F238E27FC236}">
                  <a16:creationId xmlns:a16="http://schemas.microsoft.com/office/drawing/2014/main" id="{F9070558-F94B-4DC0-AB2E-BEA014023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6312" y="2257359"/>
              <a:ext cx="91061" cy="91062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7" name="Oval 517">
              <a:extLst>
                <a:ext uri="{FF2B5EF4-FFF2-40B4-BE49-F238E27FC236}">
                  <a16:creationId xmlns:a16="http://schemas.microsoft.com/office/drawing/2014/main" id="{03FA9E26-BB94-4DF2-9B03-EBF56EA8B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0720" y="2388398"/>
              <a:ext cx="88840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8" name="Oval 518">
              <a:extLst>
                <a:ext uri="{FF2B5EF4-FFF2-40B4-BE49-F238E27FC236}">
                  <a16:creationId xmlns:a16="http://schemas.microsoft.com/office/drawing/2014/main" id="{A3DE4FED-5A34-4748-BC1D-9662B45FC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0720" y="2388398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9" name="Oval 519">
              <a:extLst>
                <a:ext uri="{FF2B5EF4-FFF2-40B4-BE49-F238E27FC236}">
                  <a16:creationId xmlns:a16="http://schemas.microsoft.com/office/drawing/2014/main" id="{7328DF62-2BEE-469C-85DF-2901C63E0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9572" y="2272905"/>
              <a:ext cx="88840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0" name="Oval 520">
              <a:extLst>
                <a:ext uri="{FF2B5EF4-FFF2-40B4-BE49-F238E27FC236}">
                  <a16:creationId xmlns:a16="http://schemas.microsoft.com/office/drawing/2014/main" id="{12BDD50F-1EBE-46A9-9E73-4DFB80122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9572" y="2272905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1" name="Oval 521">
              <a:extLst>
                <a:ext uri="{FF2B5EF4-FFF2-40B4-BE49-F238E27FC236}">
                  <a16:creationId xmlns:a16="http://schemas.microsoft.com/office/drawing/2014/main" id="{96551BAF-CF20-484E-802D-7A53E8DAC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2865" y="2177403"/>
              <a:ext cx="91061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2" name="Oval 522">
              <a:extLst>
                <a:ext uri="{FF2B5EF4-FFF2-40B4-BE49-F238E27FC236}">
                  <a16:creationId xmlns:a16="http://schemas.microsoft.com/office/drawing/2014/main" id="{4D4D206F-CA6D-4FA2-BE12-3C81CF443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2865" y="2177403"/>
              <a:ext cx="91061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3" name="Oval 523">
              <a:extLst>
                <a:ext uri="{FF2B5EF4-FFF2-40B4-BE49-F238E27FC236}">
                  <a16:creationId xmlns:a16="http://schemas.microsoft.com/office/drawing/2014/main" id="{9A0BA874-4CEC-460B-99B0-B013618D9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9485" y="2057468"/>
              <a:ext cx="88840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4" name="Oval 524">
              <a:extLst>
                <a:ext uri="{FF2B5EF4-FFF2-40B4-BE49-F238E27FC236}">
                  <a16:creationId xmlns:a16="http://schemas.microsoft.com/office/drawing/2014/main" id="{512656B2-9257-4C3C-A975-86F7DEDAD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9485" y="2057468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5" name="Oval 525">
              <a:extLst>
                <a:ext uri="{FF2B5EF4-FFF2-40B4-BE49-F238E27FC236}">
                  <a16:creationId xmlns:a16="http://schemas.microsoft.com/office/drawing/2014/main" id="{FAAF30BE-CDAF-4242-B1F1-23F14D469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4988" y="2350641"/>
              <a:ext cx="88840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6" name="Oval 526">
              <a:extLst>
                <a:ext uri="{FF2B5EF4-FFF2-40B4-BE49-F238E27FC236}">
                  <a16:creationId xmlns:a16="http://schemas.microsoft.com/office/drawing/2014/main" id="{F273DE04-0357-45F3-A327-EF960EB6B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4988" y="2350641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7" name="Oval 527">
              <a:extLst>
                <a:ext uri="{FF2B5EF4-FFF2-40B4-BE49-F238E27FC236}">
                  <a16:creationId xmlns:a16="http://schemas.microsoft.com/office/drawing/2014/main" id="{47518C23-26E5-4FED-AB11-C532EDCDD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0480" y="2030816"/>
              <a:ext cx="88840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8" name="Oval 528">
              <a:extLst>
                <a:ext uri="{FF2B5EF4-FFF2-40B4-BE49-F238E27FC236}">
                  <a16:creationId xmlns:a16="http://schemas.microsoft.com/office/drawing/2014/main" id="{8A0C4D88-66C3-4220-BF94-3C8EDF901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0480" y="2030816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9" name="Oval 529">
              <a:extLst>
                <a:ext uri="{FF2B5EF4-FFF2-40B4-BE49-F238E27FC236}">
                  <a16:creationId xmlns:a16="http://schemas.microsoft.com/office/drawing/2014/main" id="{C0BA36AC-C607-4132-9C59-3986D5E8B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0405" y="1964186"/>
              <a:ext cx="88840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0" name="Oval 530">
              <a:extLst>
                <a:ext uri="{FF2B5EF4-FFF2-40B4-BE49-F238E27FC236}">
                  <a16:creationId xmlns:a16="http://schemas.microsoft.com/office/drawing/2014/main" id="{C0E03FF5-F42B-4B77-A800-3528D51BD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0405" y="1964186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1" name="Oval 531">
              <a:extLst>
                <a:ext uri="{FF2B5EF4-FFF2-40B4-BE49-F238E27FC236}">
                  <a16:creationId xmlns:a16="http://schemas.microsoft.com/office/drawing/2014/main" id="{D1E2BD62-3BC2-4C21-9F2A-DF221F710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4748" y="1828704"/>
              <a:ext cx="91061" cy="91062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2" name="Oval 532">
              <a:extLst>
                <a:ext uri="{FF2B5EF4-FFF2-40B4-BE49-F238E27FC236}">
                  <a16:creationId xmlns:a16="http://schemas.microsoft.com/office/drawing/2014/main" id="{F0B00963-F315-4806-AEDD-7779B7774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4748" y="1828704"/>
              <a:ext cx="91061" cy="91062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3" name="Oval 533">
              <a:extLst>
                <a:ext uri="{FF2B5EF4-FFF2-40B4-BE49-F238E27FC236}">
                  <a16:creationId xmlns:a16="http://schemas.microsoft.com/office/drawing/2014/main" id="{46BD1511-E299-4CEB-A06D-45A537B87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4595" y="1977512"/>
              <a:ext cx="88840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4" name="Oval 534">
              <a:extLst>
                <a:ext uri="{FF2B5EF4-FFF2-40B4-BE49-F238E27FC236}">
                  <a16:creationId xmlns:a16="http://schemas.microsoft.com/office/drawing/2014/main" id="{1575C597-D351-4763-8098-92DE24290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4595" y="1977512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5" name="Oval 535">
              <a:extLst>
                <a:ext uri="{FF2B5EF4-FFF2-40B4-BE49-F238E27FC236}">
                  <a16:creationId xmlns:a16="http://schemas.microsoft.com/office/drawing/2014/main" id="{77745ECA-D76C-43AC-9E03-EDCCE1BAA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4257" y="1882008"/>
              <a:ext cx="91061" cy="91062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6" name="Oval 536">
              <a:extLst>
                <a:ext uri="{FF2B5EF4-FFF2-40B4-BE49-F238E27FC236}">
                  <a16:creationId xmlns:a16="http://schemas.microsoft.com/office/drawing/2014/main" id="{1A38B603-F2F9-40E7-AB10-CBDD0D280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4257" y="1882008"/>
              <a:ext cx="91061" cy="91062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7" name="Rectangle 537">
              <a:extLst>
                <a:ext uri="{FF2B5EF4-FFF2-40B4-BE49-F238E27FC236}">
                  <a16:creationId xmlns:a16="http://schemas.microsoft.com/office/drawing/2014/main" id="{17F6B6CF-0AD2-46BA-83A6-564BCCF4B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9265" y="3809844"/>
              <a:ext cx="88840" cy="91062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8" name="Rectangle 538">
              <a:extLst>
                <a:ext uri="{FF2B5EF4-FFF2-40B4-BE49-F238E27FC236}">
                  <a16:creationId xmlns:a16="http://schemas.microsoft.com/office/drawing/2014/main" id="{2BD4267E-FC79-42E8-9D46-E157BAE6A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9265" y="3809844"/>
              <a:ext cx="88840" cy="91062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9" name="Rectangle 539">
              <a:extLst>
                <a:ext uri="{FF2B5EF4-FFF2-40B4-BE49-F238E27FC236}">
                  <a16:creationId xmlns:a16="http://schemas.microsoft.com/office/drawing/2014/main" id="{61B09147-A756-4BA0-BFF7-84B083F80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4757" y="3876474"/>
              <a:ext cx="91061" cy="8884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0" name="Rectangle 540">
              <a:extLst>
                <a:ext uri="{FF2B5EF4-FFF2-40B4-BE49-F238E27FC236}">
                  <a16:creationId xmlns:a16="http://schemas.microsoft.com/office/drawing/2014/main" id="{7312B3D0-03AC-4BB6-9262-E2C076FFC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4757" y="3876474"/>
              <a:ext cx="91061" cy="88840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1" name="Rectangle 541">
              <a:extLst>
                <a:ext uri="{FF2B5EF4-FFF2-40B4-BE49-F238E27FC236}">
                  <a16:creationId xmlns:a16="http://schemas.microsoft.com/office/drawing/2014/main" id="{C6E6144F-1347-46A8-B87C-B5427938D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9144" y="3785413"/>
              <a:ext cx="91061" cy="8884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2" name="Rectangle 542">
              <a:extLst>
                <a:ext uri="{FF2B5EF4-FFF2-40B4-BE49-F238E27FC236}">
                  <a16:creationId xmlns:a16="http://schemas.microsoft.com/office/drawing/2014/main" id="{7762EDA6-29B5-4CAA-A032-A8CD67461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9144" y="3785413"/>
              <a:ext cx="91061" cy="88840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3" name="Rectangle 543">
              <a:extLst>
                <a:ext uri="{FF2B5EF4-FFF2-40B4-BE49-F238E27FC236}">
                  <a16:creationId xmlns:a16="http://schemas.microsoft.com/office/drawing/2014/main" id="{1413DA65-15DE-4E6B-A956-A2EF46118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6868" y="3483356"/>
              <a:ext cx="88840" cy="91062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4" name="Rectangle 544">
              <a:extLst>
                <a:ext uri="{FF2B5EF4-FFF2-40B4-BE49-F238E27FC236}">
                  <a16:creationId xmlns:a16="http://schemas.microsoft.com/office/drawing/2014/main" id="{31E7EA95-036B-46C3-BEFE-DA1674BEF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6868" y="3483356"/>
              <a:ext cx="88840" cy="91062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5" name="Rectangle 545">
              <a:extLst>
                <a:ext uri="{FF2B5EF4-FFF2-40B4-BE49-F238E27FC236}">
                  <a16:creationId xmlns:a16="http://schemas.microsoft.com/office/drawing/2014/main" id="{ED236223-BB38-4FB1-9735-93F7417EE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7930" y="3310117"/>
              <a:ext cx="88840" cy="8884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6" name="Rectangle 546">
              <a:extLst>
                <a:ext uri="{FF2B5EF4-FFF2-40B4-BE49-F238E27FC236}">
                  <a16:creationId xmlns:a16="http://schemas.microsoft.com/office/drawing/2014/main" id="{5238513B-1300-493D-A83C-4A0EB2352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7930" y="3310117"/>
              <a:ext cx="88840" cy="88840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7" name="Rectangle 547">
              <a:extLst>
                <a:ext uri="{FF2B5EF4-FFF2-40B4-BE49-F238E27FC236}">
                  <a16:creationId xmlns:a16="http://schemas.microsoft.com/office/drawing/2014/main" id="{755E735B-FCAA-4078-8274-E78289947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6771" y="3114669"/>
              <a:ext cx="88840" cy="91062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8" name="Rectangle 548">
              <a:extLst>
                <a:ext uri="{FF2B5EF4-FFF2-40B4-BE49-F238E27FC236}">
                  <a16:creationId xmlns:a16="http://schemas.microsoft.com/office/drawing/2014/main" id="{C7863514-E611-4F73-817C-1F2C1391E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6771" y="3114669"/>
              <a:ext cx="88840" cy="91062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9" name="Rectangle 549">
              <a:extLst>
                <a:ext uri="{FF2B5EF4-FFF2-40B4-BE49-F238E27FC236}">
                  <a16:creationId xmlns:a16="http://schemas.microsoft.com/office/drawing/2014/main" id="{0ADF2322-9EA9-4FC8-B380-916BCA904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3389" y="3032490"/>
              <a:ext cx="88840" cy="8884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0" name="Rectangle 550">
              <a:extLst>
                <a:ext uri="{FF2B5EF4-FFF2-40B4-BE49-F238E27FC236}">
                  <a16:creationId xmlns:a16="http://schemas.microsoft.com/office/drawing/2014/main" id="{7FE35901-8E44-44BE-A206-608A271CD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3389" y="3032490"/>
              <a:ext cx="88840" cy="88840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1" name="Rectangle 551">
              <a:extLst>
                <a:ext uri="{FF2B5EF4-FFF2-40B4-BE49-F238E27FC236}">
                  <a16:creationId xmlns:a16="http://schemas.microsoft.com/office/drawing/2014/main" id="{64D4082D-2304-4D2A-9024-3E21323A8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7788" y="2797064"/>
              <a:ext cx="88840" cy="91062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2" name="Rectangle 552">
              <a:extLst>
                <a:ext uri="{FF2B5EF4-FFF2-40B4-BE49-F238E27FC236}">
                  <a16:creationId xmlns:a16="http://schemas.microsoft.com/office/drawing/2014/main" id="{7A3DE231-29F7-4519-BBB2-A1615EBAC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7788" y="2797064"/>
              <a:ext cx="88840" cy="91062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3" name="Rectangle 553">
              <a:extLst>
                <a:ext uri="{FF2B5EF4-FFF2-40B4-BE49-F238E27FC236}">
                  <a16:creationId xmlns:a16="http://schemas.microsoft.com/office/drawing/2014/main" id="{031CD64F-E8FA-47DC-9844-1D03DEF68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2186" y="2641593"/>
              <a:ext cx="91061" cy="8884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4" name="Rectangle 554">
              <a:extLst>
                <a:ext uri="{FF2B5EF4-FFF2-40B4-BE49-F238E27FC236}">
                  <a16:creationId xmlns:a16="http://schemas.microsoft.com/office/drawing/2014/main" id="{92859DD5-0201-41D1-B016-921B6DC0A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2186" y="2641593"/>
              <a:ext cx="91061" cy="88840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5" name="Rectangle 555">
              <a:extLst>
                <a:ext uri="{FF2B5EF4-FFF2-40B4-BE49-F238E27FC236}">
                  <a16:creationId xmlns:a16="http://schemas.microsoft.com/office/drawing/2014/main" id="{D9815529-8D21-43F4-9D0A-F3771C2CC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1026" y="2530542"/>
              <a:ext cx="88840" cy="91062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6" name="Rectangle 556">
              <a:extLst>
                <a:ext uri="{FF2B5EF4-FFF2-40B4-BE49-F238E27FC236}">
                  <a16:creationId xmlns:a16="http://schemas.microsoft.com/office/drawing/2014/main" id="{7C2270EA-4D1C-450F-91A6-A5A748085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1026" y="2530542"/>
              <a:ext cx="88840" cy="91062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7" name="Rectangle 557">
              <a:extLst>
                <a:ext uri="{FF2B5EF4-FFF2-40B4-BE49-F238E27FC236}">
                  <a16:creationId xmlns:a16="http://schemas.microsoft.com/office/drawing/2014/main" id="{99342426-A892-485D-A181-2B73B8373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7646" y="2406166"/>
              <a:ext cx="88840" cy="8884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8" name="Rectangle 558">
              <a:extLst>
                <a:ext uri="{FF2B5EF4-FFF2-40B4-BE49-F238E27FC236}">
                  <a16:creationId xmlns:a16="http://schemas.microsoft.com/office/drawing/2014/main" id="{72BAE106-1989-4F36-B2A3-C4246DC31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7646" y="2406166"/>
              <a:ext cx="88840" cy="88840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9" name="Rectangle 559">
              <a:extLst>
                <a:ext uri="{FF2B5EF4-FFF2-40B4-BE49-F238E27FC236}">
                  <a16:creationId xmlns:a16="http://schemas.microsoft.com/office/drawing/2014/main" id="{E9D4E5A2-3CC1-4157-8211-C3AABD931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0929" y="2299558"/>
              <a:ext cx="91061" cy="8884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0" name="Rectangle 560">
              <a:extLst>
                <a:ext uri="{FF2B5EF4-FFF2-40B4-BE49-F238E27FC236}">
                  <a16:creationId xmlns:a16="http://schemas.microsoft.com/office/drawing/2014/main" id="{2D196633-8002-4331-B8EF-BAC2F5468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0929" y="2299558"/>
              <a:ext cx="91061" cy="88840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1" name="Rectangle 561">
              <a:extLst>
                <a:ext uri="{FF2B5EF4-FFF2-40B4-BE49-F238E27FC236}">
                  <a16:creationId xmlns:a16="http://schemas.microsoft.com/office/drawing/2014/main" id="{8BDE6E24-7D66-42DE-AD59-6DDEAC0DD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0873" y="2315105"/>
              <a:ext cx="91061" cy="91062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2" name="Rectangle 562">
              <a:extLst>
                <a:ext uri="{FF2B5EF4-FFF2-40B4-BE49-F238E27FC236}">
                  <a16:creationId xmlns:a16="http://schemas.microsoft.com/office/drawing/2014/main" id="{E37F0B1A-8872-4CD1-9336-CDF382615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0873" y="2315105"/>
              <a:ext cx="91061" cy="91062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3" name="Rectangle 563">
              <a:extLst>
                <a:ext uri="{FF2B5EF4-FFF2-40B4-BE49-F238E27FC236}">
                  <a16:creationId xmlns:a16="http://schemas.microsoft.com/office/drawing/2014/main" id="{91E98F18-9F8E-42DC-8B30-8D49A9F94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9703" y="2297337"/>
              <a:ext cx="91061" cy="8884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4" name="Rectangle 564">
              <a:extLst>
                <a:ext uri="{FF2B5EF4-FFF2-40B4-BE49-F238E27FC236}">
                  <a16:creationId xmlns:a16="http://schemas.microsoft.com/office/drawing/2014/main" id="{C4D95A8B-3C9F-4E50-B75C-3356D2495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9703" y="2297337"/>
              <a:ext cx="91061" cy="88840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5" name="Rectangle 565">
              <a:extLst>
                <a:ext uri="{FF2B5EF4-FFF2-40B4-BE49-F238E27FC236}">
                  <a16:creationId xmlns:a16="http://schemas.microsoft.com/office/drawing/2014/main" id="{731339B2-CB8D-4B79-B4E1-72A7BE5FC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4080" y="2066352"/>
              <a:ext cx="88840" cy="8884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6" name="Rectangle 566">
              <a:extLst>
                <a:ext uri="{FF2B5EF4-FFF2-40B4-BE49-F238E27FC236}">
                  <a16:creationId xmlns:a16="http://schemas.microsoft.com/office/drawing/2014/main" id="{001E3067-7F88-4380-AFCB-0CFCDD582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4080" y="2066352"/>
              <a:ext cx="88840" cy="88840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7" name="Rectangle 567">
              <a:extLst>
                <a:ext uri="{FF2B5EF4-FFF2-40B4-BE49-F238E27FC236}">
                  <a16:creationId xmlns:a16="http://schemas.microsoft.com/office/drawing/2014/main" id="{682F165F-9F2D-4226-A8E6-1F6EB3C4B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4003" y="1948638"/>
              <a:ext cx="91061" cy="8884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8" name="Rectangle 568">
              <a:extLst>
                <a:ext uri="{FF2B5EF4-FFF2-40B4-BE49-F238E27FC236}">
                  <a16:creationId xmlns:a16="http://schemas.microsoft.com/office/drawing/2014/main" id="{084C1F30-73E1-45EE-B991-817D6216D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4003" y="1948638"/>
              <a:ext cx="91061" cy="88840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9" name="Rectangle 569">
              <a:extLst>
                <a:ext uri="{FF2B5EF4-FFF2-40B4-BE49-F238E27FC236}">
                  <a16:creationId xmlns:a16="http://schemas.microsoft.com/office/drawing/2014/main" id="{82FB870D-8FF6-4709-962C-8F4AE0E56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9463" y="1997500"/>
              <a:ext cx="88840" cy="8884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0" name="Rectangle 570">
              <a:extLst>
                <a:ext uri="{FF2B5EF4-FFF2-40B4-BE49-F238E27FC236}">
                  <a16:creationId xmlns:a16="http://schemas.microsoft.com/office/drawing/2014/main" id="{F17A11D8-8913-446A-9421-AEB4323AC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9463" y="1997500"/>
              <a:ext cx="88840" cy="88840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1" name="Rectangle 571">
              <a:extLst>
                <a:ext uri="{FF2B5EF4-FFF2-40B4-BE49-F238E27FC236}">
                  <a16:creationId xmlns:a16="http://schemas.microsoft.com/office/drawing/2014/main" id="{6408F068-C95B-4057-B7E2-E480E33B8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4890" y="1921986"/>
              <a:ext cx="91061" cy="8884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2" name="Rectangle 572">
              <a:extLst>
                <a:ext uri="{FF2B5EF4-FFF2-40B4-BE49-F238E27FC236}">
                  <a16:creationId xmlns:a16="http://schemas.microsoft.com/office/drawing/2014/main" id="{4D831212-1D09-49AD-965A-415E93074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4890" y="1921986"/>
              <a:ext cx="91061" cy="88840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3" name="Rectangle 573">
              <a:extLst>
                <a:ext uri="{FF2B5EF4-FFF2-40B4-BE49-F238E27FC236}">
                  <a16:creationId xmlns:a16="http://schemas.microsoft.com/office/drawing/2014/main" id="{D82E0E34-C659-47D9-8A02-2D935E67F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0230" y="1890892"/>
              <a:ext cx="88840" cy="8884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4" name="Rectangle 574">
              <a:extLst>
                <a:ext uri="{FF2B5EF4-FFF2-40B4-BE49-F238E27FC236}">
                  <a16:creationId xmlns:a16="http://schemas.microsoft.com/office/drawing/2014/main" id="{37608F37-279E-40B3-8311-11D125913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0230" y="1890892"/>
              <a:ext cx="88840" cy="88840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5" name="Freeform 575">
              <a:extLst>
                <a:ext uri="{FF2B5EF4-FFF2-40B4-BE49-F238E27FC236}">
                  <a16:creationId xmlns:a16="http://schemas.microsoft.com/office/drawing/2014/main" id="{3B590006-6755-4717-AD78-E79C4C97E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3750" y="4809298"/>
              <a:ext cx="102166" cy="88840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6" name="Freeform 576">
              <a:extLst>
                <a:ext uri="{FF2B5EF4-FFF2-40B4-BE49-F238E27FC236}">
                  <a16:creationId xmlns:a16="http://schemas.microsoft.com/office/drawing/2014/main" id="{BC0F6BD2-1CDC-4629-AFE4-F5E4CFF50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3750" y="4809298"/>
              <a:ext cx="102166" cy="88840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7" name="Freeform 577">
              <a:extLst>
                <a:ext uri="{FF2B5EF4-FFF2-40B4-BE49-F238E27FC236}">
                  <a16:creationId xmlns:a16="http://schemas.microsoft.com/office/drawing/2014/main" id="{006B85F6-8AFE-455B-A9C3-9417D84E7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0347" y="4380644"/>
              <a:ext cx="102166" cy="88840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8" name="Freeform 578">
              <a:extLst>
                <a:ext uri="{FF2B5EF4-FFF2-40B4-BE49-F238E27FC236}">
                  <a16:creationId xmlns:a16="http://schemas.microsoft.com/office/drawing/2014/main" id="{128338CC-891F-4BBC-A637-81DF607BE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0347" y="4380644"/>
              <a:ext cx="102166" cy="88840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9" name="Freeform 579">
              <a:extLst>
                <a:ext uri="{FF2B5EF4-FFF2-40B4-BE49-F238E27FC236}">
                  <a16:creationId xmlns:a16="http://schemas.microsoft.com/office/drawing/2014/main" id="{00DAAEB6-15B5-42E2-9587-D1FB074F1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1398" y="4258487"/>
              <a:ext cx="104387" cy="88840"/>
            </a:xfrm>
            <a:custGeom>
              <a:avLst/>
              <a:gdLst>
                <a:gd name="T0" fmla="*/ 24 w 47"/>
                <a:gd name="T1" fmla="*/ 0 h 40"/>
                <a:gd name="T2" fmla="*/ 47 w 47"/>
                <a:gd name="T3" fmla="*/ 40 h 40"/>
                <a:gd name="T4" fmla="*/ 0 w 47"/>
                <a:gd name="T5" fmla="*/ 40 h 40"/>
                <a:gd name="T6" fmla="*/ 24 w 4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0">
                  <a:moveTo>
                    <a:pt x="24" y="0"/>
                  </a:moveTo>
                  <a:lnTo>
                    <a:pt x="47" y="40"/>
                  </a:lnTo>
                  <a:lnTo>
                    <a:pt x="0" y="4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0" name="Freeform 580">
              <a:extLst>
                <a:ext uri="{FF2B5EF4-FFF2-40B4-BE49-F238E27FC236}">
                  <a16:creationId xmlns:a16="http://schemas.microsoft.com/office/drawing/2014/main" id="{D59A9C92-2200-4A2A-ABCA-1075231EC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1398" y="4258487"/>
              <a:ext cx="104387" cy="88840"/>
            </a:xfrm>
            <a:custGeom>
              <a:avLst/>
              <a:gdLst>
                <a:gd name="T0" fmla="*/ 24 w 47"/>
                <a:gd name="T1" fmla="*/ 0 h 40"/>
                <a:gd name="T2" fmla="*/ 47 w 47"/>
                <a:gd name="T3" fmla="*/ 40 h 40"/>
                <a:gd name="T4" fmla="*/ 0 w 47"/>
                <a:gd name="T5" fmla="*/ 40 h 40"/>
                <a:gd name="T6" fmla="*/ 24 w 4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0">
                  <a:moveTo>
                    <a:pt x="24" y="0"/>
                  </a:moveTo>
                  <a:lnTo>
                    <a:pt x="47" y="40"/>
                  </a:lnTo>
                  <a:lnTo>
                    <a:pt x="0" y="4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1" name="Freeform 581">
              <a:extLst>
                <a:ext uri="{FF2B5EF4-FFF2-40B4-BE49-F238E27FC236}">
                  <a16:creationId xmlns:a16="http://schemas.microsoft.com/office/drawing/2014/main" id="{CD865B3D-6105-4AD7-97F5-2947A1BF4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8006" y="3947546"/>
              <a:ext cx="104387" cy="88840"/>
            </a:xfrm>
            <a:custGeom>
              <a:avLst/>
              <a:gdLst>
                <a:gd name="T0" fmla="*/ 24 w 47"/>
                <a:gd name="T1" fmla="*/ 0 h 40"/>
                <a:gd name="T2" fmla="*/ 47 w 47"/>
                <a:gd name="T3" fmla="*/ 40 h 40"/>
                <a:gd name="T4" fmla="*/ 0 w 47"/>
                <a:gd name="T5" fmla="*/ 40 h 40"/>
                <a:gd name="T6" fmla="*/ 24 w 4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0">
                  <a:moveTo>
                    <a:pt x="24" y="0"/>
                  </a:moveTo>
                  <a:lnTo>
                    <a:pt x="47" y="40"/>
                  </a:lnTo>
                  <a:lnTo>
                    <a:pt x="0" y="4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2" name="Freeform 582">
              <a:extLst>
                <a:ext uri="{FF2B5EF4-FFF2-40B4-BE49-F238E27FC236}">
                  <a16:creationId xmlns:a16="http://schemas.microsoft.com/office/drawing/2014/main" id="{ABE818CC-AF74-4301-8CD5-0805998E6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8006" y="3947546"/>
              <a:ext cx="104387" cy="88840"/>
            </a:xfrm>
            <a:custGeom>
              <a:avLst/>
              <a:gdLst>
                <a:gd name="T0" fmla="*/ 24 w 47"/>
                <a:gd name="T1" fmla="*/ 0 h 40"/>
                <a:gd name="T2" fmla="*/ 47 w 47"/>
                <a:gd name="T3" fmla="*/ 40 h 40"/>
                <a:gd name="T4" fmla="*/ 0 w 47"/>
                <a:gd name="T5" fmla="*/ 40 h 40"/>
                <a:gd name="T6" fmla="*/ 24 w 4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0">
                  <a:moveTo>
                    <a:pt x="24" y="0"/>
                  </a:moveTo>
                  <a:lnTo>
                    <a:pt x="47" y="40"/>
                  </a:lnTo>
                  <a:lnTo>
                    <a:pt x="0" y="4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3" name="Freeform 583">
              <a:extLst>
                <a:ext uri="{FF2B5EF4-FFF2-40B4-BE49-F238E27FC236}">
                  <a16:creationId xmlns:a16="http://schemas.microsoft.com/office/drawing/2014/main" id="{ACD4EEA4-ABCA-4A59-8678-80B763A8B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0172" y="3776529"/>
              <a:ext cx="102166" cy="88840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4" name="Freeform 584">
              <a:extLst>
                <a:ext uri="{FF2B5EF4-FFF2-40B4-BE49-F238E27FC236}">
                  <a16:creationId xmlns:a16="http://schemas.microsoft.com/office/drawing/2014/main" id="{D311D1D2-351D-4B42-B5E0-ECA78D3DE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0172" y="3776529"/>
              <a:ext cx="102166" cy="88840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5" name="Freeform 585">
              <a:extLst>
                <a:ext uri="{FF2B5EF4-FFF2-40B4-BE49-F238E27FC236}">
                  <a16:creationId xmlns:a16="http://schemas.microsoft.com/office/drawing/2014/main" id="{066916EB-029C-4DC8-B64D-50117047F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7897" y="3390074"/>
              <a:ext cx="102166" cy="88840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6" name="Freeform 586">
              <a:extLst>
                <a:ext uri="{FF2B5EF4-FFF2-40B4-BE49-F238E27FC236}">
                  <a16:creationId xmlns:a16="http://schemas.microsoft.com/office/drawing/2014/main" id="{93E2B978-F885-49B9-B9BE-C2E4C485C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7897" y="3390074"/>
              <a:ext cx="102166" cy="88840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7" name="Freeform 587">
              <a:extLst>
                <a:ext uri="{FF2B5EF4-FFF2-40B4-BE49-F238E27FC236}">
                  <a16:creationId xmlns:a16="http://schemas.microsoft.com/office/drawing/2014/main" id="{E52AB8BF-5C56-4061-BCBA-A3A2B4996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3401" y="3376748"/>
              <a:ext cx="102166" cy="88840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8" name="Freeform 588">
              <a:extLst>
                <a:ext uri="{FF2B5EF4-FFF2-40B4-BE49-F238E27FC236}">
                  <a16:creationId xmlns:a16="http://schemas.microsoft.com/office/drawing/2014/main" id="{13083010-655D-4995-B927-51C9DA7EA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3401" y="3376748"/>
              <a:ext cx="102166" cy="88840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9" name="Freeform 589">
              <a:extLst>
                <a:ext uri="{FF2B5EF4-FFF2-40B4-BE49-F238E27FC236}">
                  <a16:creationId xmlns:a16="http://schemas.microsoft.com/office/drawing/2014/main" id="{2CDE2BCD-A89E-418B-A69C-AE19E1567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6683" y="3063585"/>
              <a:ext cx="102166" cy="88840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0" name="Freeform 590">
              <a:extLst>
                <a:ext uri="{FF2B5EF4-FFF2-40B4-BE49-F238E27FC236}">
                  <a16:creationId xmlns:a16="http://schemas.microsoft.com/office/drawing/2014/main" id="{559B3495-029C-43FA-914F-5EF30F188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6683" y="3063585"/>
              <a:ext cx="102166" cy="88840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1" name="Freeform 591">
              <a:extLst>
                <a:ext uri="{FF2B5EF4-FFF2-40B4-BE49-F238E27FC236}">
                  <a16:creationId xmlns:a16="http://schemas.microsoft.com/office/drawing/2014/main" id="{68D27B5B-BE35-4D15-8484-14E91BCF1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4408" y="3127995"/>
              <a:ext cx="102166" cy="88840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2" name="Freeform 592">
              <a:extLst>
                <a:ext uri="{FF2B5EF4-FFF2-40B4-BE49-F238E27FC236}">
                  <a16:creationId xmlns:a16="http://schemas.microsoft.com/office/drawing/2014/main" id="{0590AE2E-0D90-4DDF-BFAC-DFE5D10D1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4408" y="3127995"/>
              <a:ext cx="102166" cy="88840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3" name="Freeform 593">
              <a:extLst>
                <a:ext uri="{FF2B5EF4-FFF2-40B4-BE49-F238E27FC236}">
                  <a16:creationId xmlns:a16="http://schemas.microsoft.com/office/drawing/2014/main" id="{BF9E2092-3259-47F1-9730-43543A79B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4352" y="2814832"/>
              <a:ext cx="104387" cy="88840"/>
            </a:xfrm>
            <a:custGeom>
              <a:avLst/>
              <a:gdLst>
                <a:gd name="T0" fmla="*/ 23 w 47"/>
                <a:gd name="T1" fmla="*/ 0 h 40"/>
                <a:gd name="T2" fmla="*/ 47 w 47"/>
                <a:gd name="T3" fmla="*/ 40 h 40"/>
                <a:gd name="T4" fmla="*/ 0 w 47"/>
                <a:gd name="T5" fmla="*/ 40 h 40"/>
                <a:gd name="T6" fmla="*/ 23 w 4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0">
                  <a:moveTo>
                    <a:pt x="23" y="0"/>
                  </a:moveTo>
                  <a:lnTo>
                    <a:pt x="47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4" name="Freeform 594">
              <a:extLst>
                <a:ext uri="{FF2B5EF4-FFF2-40B4-BE49-F238E27FC236}">
                  <a16:creationId xmlns:a16="http://schemas.microsoft.com/office/drawing/2014/main" id="{3C101E36-9A3B-482E-A295-E8541D1E3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4352" y="2814832"/>
              <a:ext cx="104387" cy="88840"/>
            </a:xfrm>
            <a:custGeom>
              <a:avLst/>
              <a:gdLst>
                <a:gd name="T0" fmla="*/ 23 w 47"/>
                <a:gd name="T1" fmla="*/ 0 h 40"/>
                <a:gd name="T2" fmla="*/ 47 w 47"/>
                <a:gd name="T3" fmla="*/ 40 h 40"/>
                <a:gd name="T4" fmla="*/ 0 w 47"/>
                <a:gd name="T5" fmla="*/ 40 h 40"/>
                <a:gd name="T6" fmla="*/ 23 w 4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0">
                  <a:moveTo>
                    <a:pt x="23" y="0"/>
                  </a:moveTo>
                  <a:lnTo>
                    <a:pt x="47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5" name="Freeform 595">
              <a:extLst>
                <a:ext uri="{FF2B5EF4-FFF2-40B4-BE49-F238E27FC236}">
                  <a16:creationId xmlns:a16="http://schemas.microsoft.com/office/drawing/2014/main" id="{3A6B60AB-482B-4424-8B90-AF2699375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0961" y="2592731"/>
              <a:ext cx="104387" cy="88840"/>
            </a:xfrm>
            <a:custGeom>
              <a:avLst/>
              <a:gdLst>
                <a:gd name="T0" fmla="*/ 23 w 47"/>
                <a:gd name="T1" fmla="*/ 0 h 40"/>
                <a:gd name="T2" fmla="*/ 47 w 47"/>
                <a:gd name="T3" fmla="*/ 40 h 40"/>
                <a:gd name="T4" fmla="*/ 0 w 47"/>
                <a:gd name="T5" fmla="*/ 40 h 40"/>
                <a:gd name="T6" fmla="*/ 23 w 4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0">
                  <a:moveTo>
                    <a:pt x="23" y="0"/>
                  </a:moveTo>
                  <a:lnTo>
                    <a:pt x="47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6" name="Freeform 596">
              <a:extLst>
                <a:ext uri="{FF2B5EF4-FFF2-40B4-BE49-F238E27FC236}">
                  <a16:creationId xmlns:a16="http://schemas.microsoft.com/office/drawing/2014/main" id="{E75B7A21-1C50-4C09-B873-2DA5543AE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0961" y="2592731"/>
              <a:ext cx="104387" cy="88840"/>
            </a:xfrm>
            <a:custGeom>
              <a:avLst/>
              <a:gdLst>
                <a:gd name="T0" fmla="*/ 23 w 47"/>
                <a:gd name="T1" fmla="*/ 0 h 40"/>
                <a:gd name="T2" fmla="*/ 47 w 47"/>
                <a:gd name="T3" fmla="*/ 40 h 40"/>
                <a:gd name="T4" fmla="*/ 0 w 47"/>
                <a:gd name="T5" fmla="*/ 40 h 40"/>
                <a:gd name="T6" fmla="*/ 23 w 4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0">
                  <a:moveTo>
                    <a:pt x="23" y="0"/>
                  </a:moveTo>
                  <a:lnTo>
                    <a:pt x="47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7" name="Freeform 597">
              <a:extLst>
                <a:ext uri="{FF2B5EF4-FFF2-40B4-BE49-F238E27FC236}">
                  <a16:creationId xmlns:a16="http://schemas.microsoft.com/office/drawing/2014/main" id="{46B0854D-5F7F-4F1D-AEB0-789995A16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6453" y="2879242"/>
              <a:ext cx="102166" cy="88840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8" name="Freeform 598">
              <a:extLst>
                <a:ext uri="{FF2B5EF4-FFF2-40B4-BE49-F238E27FC236}">
                  <a16:creationId xmlns:a16="http://schemas.microsoft.com/office/drawing/2014/main" id="{1A810155-C2E5-491F-AAD7-0592A52C8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6453" y="2879242"/>
              <a:ext cx="102166" cy="88840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9" name="Freeform 599">
              <a:extLst>
                <a:ext uri="{FF2B5EF4-FFF2-40B4-BE49-F238E27FC236}">
                  <a16:creationId xmlns:a16="http://schemas.microsoft.com/office/drawing/2014/main" id="{E33EF4F1-8F97-47E5-A134-F39444589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5272" y="2514996"/>
              <a:ext cx="102166" cy="88840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0" name="Freeform 600">
              <a:extLst>
                <a:ext uri="{FF2B5EF4-FFF2-40B4-BE49-F238E27FC236}">
                  <a16:creationId xmlns:a16="http://schemas.microsoft.com/office/drawing/2014/main" id="{2F4482AA-37A0-4A82-B115-6F94E37B2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5272" y="2514996"/>
              <a:ext cx="102166" cy="88840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1" name="Freeform 601">
              <a:extLst>
                <a:ext uri="{FF2B5EF4-FFF2-40B4-BE49-F238E27FC236}">
                  <a16:creationId xmlns:a16="http://schemas.microsoft.com/office/drawing/2014/main" id="{8D113C99-A1B9-46F2-8859-F81790148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9638" y="2288453"/>
              <a:ext cx="102166" cy="88840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2" name="Freeform 602">
              <a:extLst>
                <a:ext uri="{FF2B5EF4-FFF2-40B4-BE49-F238E27FC236}">
                  <a16:creationId xmlns:a16="http://schemas.microsoft.com/office/drawing/2014/main" id="{A215B2E8-E1E1-446A-A0C3-DBBE85EE4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9638" y="2288453"/>
              <a:ext cx="102166" cy="88840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3" name="Freeform 603">
              <a:extLst>
                <a:ext uri="{FF2B5EF4-FFF2-40B4-BE49-F238E27FC236}">
                  <a16:creationId xmlns:a16="http://schemas.microsoft.com/office/drawing/2014/main" id="{2FAD118F-3633-43F4-A27B-66BDC4E0F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7319" y="2081899"/>
              <a:ext cx="104387" cy="88840"/>
            </a:xfrm>
            <a:custGeom>
              <a:avLst/>
              <a:gdLst>
                <a:gd name="T0" fmla="*/ 24 w 47"/>
                <a:gd name="T1" fmla="*/ 0 h 40"/>
                <a:gd name="T2" fmla="*/ 47 w 47"/>
                <a:gd name="T3" fmla="*/ 40 h 40"/>
                <a:gd name="T4" fmla="*/ 0 w 47"/>
                <a:gd name="T5" fmla="*/ 40 h 40"/>
                <a:gd name="T6" fmla="*/ 24 w 4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0">
                  <a:moveTo>
                    <a:pt x="24" y="0"/>
                  </a:moveTo>
                  <a:lnTo>
                    <a:pt x="47" y="40"/>
                  </a:lnTo>
                  <a:lnTo>
                    <a:pt x="0" y="4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4" name="Freeform 604">
              <a:extLst>
                <a:ext uri="{FF2B5EF4-FFF2-40B4-BE49-F238E27FC236}">
                  <a16:creationId xmlns:a16="http://schemas.microsoft.com/office/drawing/2014/main" id="{6F4941FE-A5F2-4E64-AD96-9A9083966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7319" y="2081899"/>
              <a:ext cx="104387" cy="88840"/>
            </a:xfrm>
            <a:custGeom>
              <a:avLst/>
              <a:gdLst>
                <a:gd name="T0" fmla="*/ 24 w 47"/>
                <a:gd name="T1" fmla="*/ 0 h 40"/>
                <a:gd name="T2" fmla="*/ 47 w 47"/>
                <a:gd name="T3" fmla="*/ 40 h 40"/>
                <a:gd name="T4" fmla="*/ 0 w 47"/>
                <a:gd name="T5" fmla="*/ 40 h 40"/>
                <a:gd name="T6" fmla="*/ 24 w 4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0">
                  <a:moveTo>
                    <a:pt x="24" y="0"/>
                  </a:moveTo>
                  <a:lnTo>
                    <a:pt x="47" y="40"/>
                  </a:lnTo>
                  <a:lnTo>
                    <a:pt x="0" y="4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5" name="Freeform 605">
              <a:extLst>
                <a:ext uri="{FF2B5EF4-FFF2-40B4-BE49-F238E27FC236}">
                  <a16:creationId xmlns:a16="http://schemas.microsoft.com/office/drawing/2014/main" id="{D41FCE8A-D66D-4948-9ADE-01023CC83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4966" y="2106330"/>
              <a:ext cx="102166" cy="88840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6" name="Freeform 606">
              <a:extLst>
                <a:ext uri="{FF2B5EF4-FFF2-40B4-BE49-F238E27FC236}">
                  <a16:creationId xmlns:a16="http://schemas.microsoft.com/office/drawing/2014/main" id="{73A8FA89-30CB-4884-A233-32E31312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4966" y="2106330"/>
              <a:ext cx="102166" cy="88840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7" name="Freeform 607">
              <a:extLst>
                <a:ext uri="{FF2B5EF4-FFF2-40B4-BE49-F238E27FC236}">
                  <a16:creationId xmlns:a16="http://schemas.microsoft.com/office/drawing/2014/main" id="{D1A106FF-8DA7-4F1F-9A22-C8534D74C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3643" y="2070794"/>
              <a:ext cx="102166" cy="88840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8" name="Freeform 608">
              <a:extLst>
                <a:ext uri="{FF2B5EF4-FFF2-40B4-BE49-F238E27FC236}">
                  <a16:creationId xmlns:a16="http://schemas.microsoft.com/office/drawing/2014/main" id="{BB8C4BDC-8423-47B4-B566-128E5C494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3643" y="2070794"/>
              <a:ext cx="102166" cy="88840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2" name="Rectangle 612">
              <a:extLst>
                <a:ext uri="{FF2B5EF4-FFF2-40B4-BE49-F238E27FC236}">
                  <a16:creationId xmlns:a16="http://schemas.microsoft.com/office/drawing/2014/main" id="{D8CBA1B2-DA8D-4F38-8FE0-F7AC64E34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4199" y="3512229"/>
              <a:ext cx="1963372" cy="963918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3" name="Oval 613">
              <a:extLst>
                <a:ext uri="{FF2B5EF4-FFF2-40B4-BE49-F238E27FC236}">
                  <a16:creationId xmlns:a16="http://schemas.microsoft.com/office/drawing/2014/main" id="{3E005ED8-AF4B-4513-AD6B-55948D06F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6322" y="3603290"/>
              <a:ext cx="111050" cy="111050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4" name="Rectangle 614">
              <a:extLst>
                <a:ext uri="{FF2B5EF4-FFF2-40B4-BE49-F238E27FC236}">
                  <a16:creationId xmlns:a16="http://schemas.microsoft.com/office/drawing/2014/main" id="{6AAA7E85-B6A6-4FB4-92B7-288C8689F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5075" y="3554428"/>
              <a:ext cx="118898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Atom : |1&gt; and |2&gt;</a:t>
              </a:r>
              <a:endParaRPr kumimoji="0" lang="ja-JP" altLang="ja-JP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5" name="Oval 615">
              <a:extLst>
                <a:ext uri="{FF2B5EF4-FFF2-40B4-BE49-F238E27FC236}">
                  <a16:creationId xmlns:a16="http://schemas.microsoft.com/office/drawing/2014/main" id="{E009816B-0B9E-4CCF-B3D8-A2FDE58EB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6322" y="3807623"/>
              <a:ext cx="111050" cy="11105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6" name="Oval 616">
              <a:extLst>
                <a:ext uri="{FF2B5EF4-FFF2-40B4-BE49-F238E27FC236}">
                  <a16:creationId xmlns:a16="http://schemas.microsoft.com/office/drawing/2014/main" id="{296D5CC7-01D4-4510-A341-1813A6833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6322" y="3807623"/>
              <a:ext cx="111050" cy="11105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7" name="Rectangle 617">
              <a:extLst>
                <a:ext uri="{FF2B5EF4-FFF2-40B4-BE49-F238E27FC236}">
                  <a16:creationId xmlns:a16="http://schemas.microsoft.com/office/drawing/2014/main" id="{DD5A36B9-CBF6-44D6-8727-85F5220EA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5075" y="3758761"/>
              <a:ext cx="68608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Mol : |12&gt;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8" name="Rectangle 618">
              <a:extLst>
                <a:ext uri="{FF2B5EF4-FFF2-40B4-BE49-F238E27FC236}">
                  <a16:creationId xmlns:a16="http://schemas.microsoft.com/office/drawing/2014/main" id="{E7C29BAD-1E8B-40AD-A00B-3132064B0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6322" y="4011956"/>
              <a:ext cx="111050" cy="11105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9" name="Rectangle 619">
              <a:extLst>
                <a:ext uri="{FF2B5EF4-FFF2-40B4-BE49-F238E27FC236}">
                  <a16:creationId xmlns:a16="http://schemas.microsoft.com/office/drawing/2014/main" id="{E24D8F4C-E0B1-4691-A491-32D08E28C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6322" y="4011956"/>
              <a:ext cx="111050" cy="111050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0" name="Rectangle 620">
              <a:extLst>
                <a:ext uri="{FF2B5EF4-FFF2-40B4-BE49-F238E27FC236}">
                  <a16:creationId xmlns:a16="http://schemas.microsoft.com/office/drawing/2014/main" id="{AC883428-538E-47EA-8B78-8E4ED3EF9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5075" y="3963094"/>
              <a:ext cx="68608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Mol : |13&gt;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1" name="Freeform 621">
              <a:extLst>
                <a:ext uri="{FF2B5EF4-FFF2-40B4-BE49-F238E27FC236}">
                  <a16:creationId xmlns:a16="http://schemas.microsoft.com/office/drawing/2014/main" id="{54666D02-C002-48DB-9996-78CBA69BB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7438" y="4200741"/>
              <a:ext cx="126597" cy="108830"/>
            </a:xfrm>
            <a:custGeom>
              <a:avLst/>
              <a:gdLst>
                <a:gd name="T0" fmla="*/ 29 w 57"/>
                <a:gd name="T1" fmla="*/ 0 h 49"/>
                <a:gd name="T2" fmla="*/ 57 w 57"/>
                <a:gd name="T3" fmla="*/ 49 h 49"/>
                <a:gd name="T4" fmla="*/ 0 w 57"/>
                <a:gd name="T5" fmla="*/ 49 h 49"/>
                <a:gd name="T6" fmla="*/ 29 w 57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49">
                  <a:moveTo>
                    <a:pt x="29" y="0"/>
                  </a:moveTo>
                  <a:lnTo>
                    <a:pt x="57" y="49"/>
                  </a:lnTo>
                  <a:lnTo>
                    <a:pt x="0" y="4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2" name="Freeform 622">
              <a:extLst>
                <a:ext uri="{FF2B5EF4-FFF2-40B4-BE49-F238E27FC236}">
                  <a16:creationId xmlns:a16="http://schemas.microsoft.com/office/drawing/2014/main" id="{C3E0340B-0958-4FC7-BC6E-45228F3DC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7438" y="4200741"/>
              <a:ext cx="126597" cy="108830"/>
            </a:xfrm>
            <a:custGeom>
              <a:avLst/>
              <a:gdLst>
                <a:gd name="T0" fmla="*/ 29 w 57"/>
                <a:gd name="T1" fmla="*/ 0 h 49"/>
                <a:gd name="T2" fmla="*/ 57 w 57"/>
                <a:gd name="T3" fmla="*/ 49 h 49"/>
                <a:gd name="T4" fmla="*/ 0 w 57"/>
                <a:gd name="T5" fmla="*/ 49 h 49"/>
                <a:gd name="T6" fmla="*/ 29 w 57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49">
                  <a:moveTo>
                    <a:pt x="29" y="0"/>
                  </a:moveTo>
                  <a:lnTo>
                    <a:pt x="57" y="49"/>
                  </a:lnTo>
                  <a:lnTo>
                    <a:pt x="0" y="49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3" name="Rectangle 623">
              <a:extLst>
                <a:ext uri="{FF2B5EF4-FFF2-40B4-BE49-F238E27FC236}">
                  <a16:creationId xmlns:a16="http://schemas.microsoft.com/office/drawing/2014/main" id="{C4231102-FA03-408C-AFEF-A69C6177E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5075" y="4169647"/>
              <a:ext cx="68608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Mol : |23&gt;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5" name="テキスト ボックス 294">
                  <a:extLst>
                    <a:ext uri="{FF2B5EF4-FFF2-40B4-BE49-F238E27FC236}">
                      <a16:creationId xmlns:a16="http://schemas.microsoft.com/office/drawing/2014/main" id="{58D71B8F-46EE-4BA9-8D37-1CDFFA7F1F5A}"/>
                    </a:ext>
                  </a:extLst>
                </p:cNvPr>
                <p:cNvSpPr txBox="1"/>
                <p:nvPr/>
              </p:nvSpPr>
              <p:spPr>
                <a:xfrm>
                  <a:off x="8594822" y="5480281"/>
                  <a:ext cx="6142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oMath>
                    </m:oMathPara>
                  </a14:m>
                  <a:endParaRPr kumimoji="1" lang="ja-JP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5" name="テキスト ボックス 294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58D71B8F-46EE-4BA9-8D37-1CDFFA7F1F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4822" y="5480281"/>
                  <a:ext cx="614271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0" name="テキスト ボックス 599">
              <a:extLst>
                <a:ext uri="{FF2B5EF4-FFF2-40B4-BE49-F238E27FC236}">
                  <a16:creationId xmlns:a16="http://schemas.microsoft.com/office/drawing/2014/main" id="{18CED5C2-DD34-4772-98DB-6A7C733D15BB}"/>
                </a:ext>
              </a:extLst>
            </p:cNvPr>
            <p:cNvSpPr txBox="1"/>
            <p:nvPr/>
          </p:nvSpPr>
          <p:spPr>
            <a:xfrm rot="16200000">
              <a:off x="5908417" y="3226189"/>
              <a:ext cx="12763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Overlap ratio</a:t>
              </a:r>
              <a:endParaRPr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03" name="テキスト ボックス 602">
            <a:extLst>
              <a:ext uri="{FF2B5EF4-FFF2-40B4-BE49-F238E27FC236}">
                <a16:creationId xmlns:a16="http://schemas.microsoft.com/office/drawing/2014/main" id="{35ED2763-CF33-4A4E-BB5E-0FE730838C06}"/>
              </a:ext>
            </a:extLst>
          </p:cNvPr>
          <p:cNvSpPr txBox="1"/>
          <p:nvPr/>
        </p:nvSpPr>
        <p:spPr>
          <a:xfrm>
            <a:off x="171818" y="489092"/>
            <a:ext cx="11873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Overlapping ratio between experimental data and the line shape of the free atom</a:t>
            </a:r>
            <a:endParaRPr kumimoji="1" lang="ja-JP" alt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" name="右矢印 603"/>
          <p:cNvSpPr/>
          <p:nvPr/>
        </p:nvSpPr>
        <p:spPr>
          <a:xfrm>
            <a:off x="4587156" y="5976151"/>
            <a:ext cx="3122074" cy="40058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912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2" name="グループ化 601"/>
          <p:cNvGrpSpPr/>
          <p:nvPr/>
        </p:nvGrpSpPr>
        <p:grpSpPr>
          <a:xfrm>
            <a:off x="6329169" y="1936101"/>
            <a:ext cx="4491251" cy="4442901"/>
            <a:chOff x="6377295" y="1406712"/>
            <a:chExt cx="4491251" cy="4442901"/>
          </a:xfrm>
        </p:grpSpPr>
        <p:sp>
          <p:nvSpPr>
            <p:cNvPr id="296" name="Line 307">
              <a:extLst>
                <a:ext uri="{FF2B5EF4-FFF2-40B4-BE49-F238E27FC236}">
                  <a16:creationId xmlns:a16="http://schemas.microsoft.com/office/drawing/2014/main" id="{6997F079-02DF-4EF0-BF81-2C23892477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75009" y="1440028"/>
              <a:ext cx="0" cy="366688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" name="Line 308">
              <a:extLst>
                <a:ext uri="{FF2B5EF4-FFF2-40B4-BE49-F238E27FC236}">
                  <a16:creationId xmlns:a16="http://schemas.microsoft.com/office/drawing/2014/main" id="{A5DA398A-3B62-4DFC-AE75-5730E18C4F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57442" y="1440028"/>
              <a:ext cx="0" cy="366688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8" name="Line 309">
              <a:extLst>
                <a:ext uri="{FF2B5EF4-FFF2-40B4-BE49-F238E27FC236}">
                  <a16:creationId xmlns:a16="http://schemas.microsoft.com/office/drawing/2014/main" id="{8F8EBAEC-A903-42C0-ADBD-CC58E0F0AB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26401" y="1508878"/>
              <a:ext cx="139924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" name="Line 310">
              <a:extLst>
                <a:ext uri="{FF2B5EF4-FFF2-40B4-BE49-F238E27FC236}">
                  <a16:creationId xmlns:a16="http://schemas.microsoft.com/office/drawing/2014/main" id="{435E63CC-DE9E-4BC4-891F-A3AFADCF7A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6125" y="1508878"/>
              <a:ext cx="142145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" name="Rectangle 311">
              <a:extLst>
                <a:ext uri="{FF2B5EF4-FFF2-40B4-BE49-F238E27FC236}">
                  <a16:creationId xmlns:a16="http://schemas.microsoft.com/office/drawing/2014/main" id="{85998EC3-D28A-48EC-845E-4DF7C471C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4056" y="1406712"/>
              <a:ext cx="1923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1.0</a:t>
              </a:r>
              <a:endParaRPr kumimoji="0" lang="ja-JP" altLang="ja-JP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Line 312">
              <a:extLst>
                <a:ext uri="{FF2B5EF4-FFF2-40B4-BE49-F238E27FC236}">
                  <a16:creationId xmlns:a16="http://schemas.microsoft.com/office/drawing/2014/main" id="{4C376002-BBE3-498A-853B-2FC22064CF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26401" y="2013048"/>
              <a:ext cx="139924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2" name="Line 313">
              <a:extLst>
                <a:ext uri="{FF2B5EF4-FFF2-40B4-BE49-F238E27FC236}">
                  <a16:creationId xmlns:a16="http://schemas.microsoft.com/office/drawing/2014/main" id="{4954A52A-A5DC-479F-876D-D0F06E410B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6125" y="2013048"/>
              <a:ext cx="142145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3" name="Rectangle 314">
              <a:extLst>
                <a:ext uri="{FF2B5EF4-FFF2-40B4-BE49-F238E27FC236}">
                  <a16:creationId xmlns:a16="http://schemas.microsoft.com/office/drawing/2014/main" id="{0CB1DCE6-15B8-4DF6-A590-965E49F8C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4056" y="1910882"/>
              <a:ext cx="1923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0.9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4" name="Line 315">
              <a:extLst>
                <a:ext uri="{FF2B5EF4-FFF2-40B4-BE49-F238E27FC236}">
                  <a16:creationId xmlns:a16="http://schemas.microsoft.com/office/drawing/2014/main" id="{D97E1B5F-9C78-43A7-8113-4C5EC1AFB4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26401" y="2517216"/>
              <a:ext cx="139924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" name="Line 316">
              <a:extLst>
                <a:ext uri="{FF2B5EF4-FFF2-40B4-BE49-F238E27FC236}">
                  <a16:creationId xmlns:a16="http://schemas.microsoft.com/office/drawing/2014/main" id="{7409D822-5B9D-4ADD-AF5D-B3FB10D4C9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6125" y="2517216"/>
              <a:ext cx="142145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6" name="Rectangle 317">
              <a:extLst>
                <a:ext uri="{FF2B5EF4-FFF2-40B4-BE49-F238E27FC236}">
                  <a16:creationId xmlns:a16="http://schemas.microsoft.com/office/drawing/2014/main" id="{472362DE-96BE-4CEA-9ADB-6C9CCC597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4056" y="2415050"/>
              <a:ext cx="1923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0.8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" name="Line 318">
              <a:extLst>
                <a:ext uri="{FF2B5EF4-FFF2-40B4-BE49-F238E27FC236}">
                  <a16:creationId xmlns:a16="http://schemas.microsoft.com/office/drawing/2014/main" id="{4DBB5F1F-22B1-40F7-9942-ACF9BB9E42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26401" y="3021386"/>
              <a:ext cx="139924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" name="Line 319">
              <a:extLst>
                <a:ext uri="{FF2B5EF4-FFF2-40B4-BE49-F238E27FC236}">
                  <a16:creationId xmlns:a16="http://schemas.microsoft.com/office/drawing/2014/main" id="{7671D2B9-73FC-46B8-AF52-DAB448F0C2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6125" y="3021386"/>
              <a:ext cx="142145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" name="Rectangle 320">
              <a:extLst>
                <a:ext uri="{FF2B5EF4-FFF2-40B4-BE49-F238E27FC236}">
                  <a16:creationId xmlns:a16="http://schemas.microsoft.com/office/drawing/2014/main" id="{479EBE9F-2C01-467E-8697-35DAF3172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4056" y="2919220"/>
              <a:ext cx="1923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0.7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0" name="Line 321">
              <a:extLst>
                <a:ext uri="{FF2B5EF4-FFF2-40B4-BE49-F238E27FC236}">
                  <a16:creationId xmlns:a16="http://schemas.microsoft.com/office/drawing/2014/main" id="{7F42B70C-59F1-490E-BC1A-3F12D29C07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26401" y="3525554"/>
              <a:ext cx="139924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1" name="Line 322">
              <a:extLst>
                <a:ext uri="{FF2B5EF4-FFF2-40B4-BE49-F238E27FC236}">
                  <a16:creationId xmlns:a16="http://schemas.microsoft.com/office/drawing/2014/main" id="{E4F62DD6-8C60-4E4C-A524-5DCB34FC65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6125" y="3525554"/>
              <a:ext cx="142145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2" name="Rectangle 323">
              <a:extLst>
                <a:ext uri="{FF2B5EF4-FFF2-40B4-BE49-F238E27FC236}">
                  <a16:creationId xmlns:a16="http://schemas.microsoft.com/office/drawing/2014/main" id="{7F20C83C-1C06-4524-8FC3-78D27F9FF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4056" y="3423388"/>
              <a:ext cx="1923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0.6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" name="Line 324">
              <a:extLst>
                <a:ext uri="{FF2B5EF4-FFF2-40B4-BE49-F238E27FC236}">
                  <a16:creationId xmlns:a16="http://schemas.microsoft.com/office/drawing/2014/main" id="{27DEADC2-E099-4EA0-935E-7D6E5F10B1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26401" y="4027502"/>
              <a:ext cx="139924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4" name="Line 325">
              <a:extLst>
                <a:ext uri="{FF2B5EF4-FFF2-40B4-BE49-F238E27FC236}">
                  <a16:creationId xmlns:a16="http://schemas.microsoft.com/office/drawing/2014/main" id="{F544B75A-2B9B-4853-BA3C-416BD46609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6125" y="4027502"/>
              <a:ext cx="142145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5" name="Rectangle 326">
              <a:extLst>
                <a:ext uri="{FF2B5EF4-FFF2-40B4-BE49-F238E27FC236}">
                  <a16:creationId xmlns:a16="http://schemas.microsoft.com/office/drawing/2014/main" id="{203F49C5-890D-4786-A061-DFA81D28F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4056" y="3925336"/>
              <a:ext cx="1923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0.5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" name="Line 327">
              <a:extLst>
                <a:ext uri="{FF2B5EF4-FFF2-40B4-BE49-F238E27FC236}">
                  <a16:creationId xmlns:a16="http://schemas.microsoft.com/office/drawing/2014/main" id="{02F1AB61-6DF1-4AA1-AE5C-6C734F8672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26401" y="4533892"/>
              <a:ext cx="139924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" name="Line 328">
              <a:extLst>
                <a:ext uri="{FF2B5EF4-FFF2-40B4-BE49-F238E27FC236}">
                  <a16:creationId xmlns:a16="http://schemas.microsoft.com/office/drawing/2014/main" id="{2B8223DF-ECE8-4577-84AB-22E22E0BCD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6125" y="4533892"/>
              <a:ext cx="142145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8" name="Rectangle 329">
              <a:extLst>
                <a:ext uri="{FF2B5EF4-FFF2-40B4-BE49-F238E27FC236}">
                  <a16:creationId xmlns:a16="http://schemas.microsoft.com/office/drawing/2014/main" id="{BFB532B1-39E3-4FA4-9F2D-C716C9663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4056" y="4431726"/>
              <a:ext cx="1923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0.4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9" name="Line 330">
              <a:extLst>
                <a:ext uri="{FF2B5EF4-FFF2-40B4-BE49-F238E27FC236}">
                  <a16:creationId xmlns:a16="http://schemas.microsoft.com/office/drawing/2014/main" id="{042FF910-6E4A-4E18-A5E7-67C64D0D8C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26401" y="5035840"/>
              <a:ext cx="139924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0" name="Line 331">
              <a:extLst>
                <a:ext uri="{FF2B5EF4-FFF2-40B4-BE49-F238E27FC236}">
                  <a16:creationId xmlns:a16="http://schemas.microsoft.com/office/drawing/2014/main" id="{8C7CFC02-358C-4DAA-81C5-69EA4F71AF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6125" y="5035840"/>
              <a:ext cx="142145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1" name="Rectangle 332">
              <a:extLst>
                <a:ext uri="{FF2B5EF4-FFF2-40B4-BE49-F238E27FC236}">
                  <a16:creationId xmlns:a16="http://schemas.microsoft.com/office/drawing/2014/main" id="{8676CF89-8B3F-49E0-B59D-3F2AC77B9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4056" y="4933674"/>
              <a:ext cx="1923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0.3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2" name="Line 350">
              <a:extLst>
                <a:ext uri="{FF2B5EF4-FFF2-40B4-BE49-F238E27FC236}">
                  <a16:creationId xmlns:a16="http://schemas.microsoft.com/office/drawing/2014/main" id="{26015E72-13A2-4389-811E-4A3A319D91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3903" y="5115797"/>
              <a:ext cx="370464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3" name="Line 351">
              <a:extLst>
                <a:ext uri="{FF2B5EF4-FFF2-40B4-BE49-F238E27FC236}">
                  <a16:creationId xmlns:a16="http://schemas.microsoft.com/office/drawing/2014/main" id="{68D68228-BA88-4F2A-976C-8C18D9EE8F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3903" y="1431144"/>
              <a:ext cx="370464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4" name="Line 352">
              <a:extLst>
                <a:ext uri="{FF2B5EF4-FFF2-40B4-BE49-F238E27FC236}">
                  <a16:creationId xmlns:a16="http://schemas.microsoft.com/office/drawing/2014/main" id="{108BC635-5ED4-4A7E-96B7-4DA0857F9D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54965" y="1422260"/>
              <a:ext cx="0" cy="777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5" name="Line 353">
              <a:extLst>
                <a:ext uri="{FF2B5EF4-FFF2-40B4-BE49-F238E27FC236}">
                  <a16:creationId xmlns:a16="http://schemas.microsoft.com/office/drawing/2014/main" id="{3BBCB25A-8FAA-4AF0-ABFB-5C02565C43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54965" y="5044725"/>
              <a:ext cx="0" cy="79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6" name="Rectangle 354">
              <a:extLst>
                <a:ext uri="{FF2B5EF4-FFF2-40B4-BE49-F238E27FC236}">
                  <a16:creationId xmlns:a16="http://schemas.microsoft.com/office/drawing/2014/main" id="{8C448672-A76E-48BF-B927-5AF7FA21E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3871" y="5138007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7" name="Line 355">
              <a:extLst>
                <a:ext uri="{FF2B5EF4-FFF2-40B4-BE49-F238E27FC236}">
                  <a16:creationId xmlns:a16="http://schemas.microsoft.com/office/drawing/2014/main" id="{CF28934E-4221-4F46-AC4F-9094082C2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1518" y="1422260"/>
              <a:ext cx="0" cy="777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8" name="Line 356">
              <a:extLst>
                <a:ext uri="{FF2B5EF4-FFF2-40B4-BE49-F238E27FC236}">
                  <a16:creationId xmlns:a16="http://schemas.microsoft.com/office/drawing/2014/main" id="{10E79D00-2A47-44C4-B1C9-BD2DA1D88F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61518" y="5044725"/>
              <a:ext cx="0" cy="79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9" name="Line 357">
              <a:extLst>
                <a:ext uri="{FF2B5EF4-FFF2-40B4-BE49-F238E27FC236}">
                  <a16:creationId xmlns:a16="http://schemas.microsoft.com/office/drawing/2014/main" id="{A7E19E5F-7C0A-42EE-9159-817CEFDA49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8105" y="1422260"/>
              <a:ext cx="0" cy="777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0" name="Line 358">
              <a:extLst>
                <a:ext uri="{FF2B5EF4-FFF2-40B4-BE49-F238E27FC236}">
                  <a16:creationId xmlns:a16="http://schemas.microsoft.com/office/drawing/2014/main" id="{BA784983-C86B-4878-A744-F16A2751F4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08105" y="5044725"/>
              <a:ext cx="0" cy="79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1" name="Rectangle 359">
              <a:extLst>
                <a:ext uri="{FF2B5EF4-FFF2-40B4-BE49-F238E27FC236}">
                  <a16:creationId xmlns:a16="http://schemas.microsoft.com/office/drawing/2014/main" id="{AEB30E66-AE6C-427A-BCD8-D4DBDEBD0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9232" y="5138007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2" name="Line 360">
              <a:extLst>
                <a:ext uri="{FF2B5EF4-FFF2-40B4-BE49-F238E27FC236}">
                  <a16:creationId xmlns:a16="http://schemas.microsoft.com/office/drawing/2014/main" id="{43E6C624-D118-4DAC-B426-50DD0B32B8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1377" y="1422260"/>
              <a:ext cx="0" cy="777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3" name="Line 361">
              <a:extLst>
                <a:ext uri="{FF2B5EF4-FFF2-40B4-BE49-F238E27FC236}">
                  <a16:creationId xmlns:a16="http://schemas.microsoft.com/office/drawing/2014/main" id="{7E9F2595-C198-4E65-B6D4-C82816BAE8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21377" y="5044725"/>
              <a:ext cx="0" cy="79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4" name="Line 362">
              <a:extLst>
                <a:ext uri="{FF2B5EF4-FFF2-40B4-BE49-F238E27FC236}">
                  <a16:creationId xmlns:a16="http://schemas.microsoft.com/office/drawing/2014/main" id="{4875536F-BF72-46D8-8E32-22C6752696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14659" y="1422260"/>
              <a:ext cx="0" cy="777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5" name="Line 363">
              <a:extLst>
                <a:ext uri="{FF2B5EF4-FFF2-40B4-BE49-F238E27FC236}">
                  <a16:creationId xmlns:a16="http://schemas.microsoft.com/office/drawing/2014/main" id="{6AF52F28-B82D-42F4-AD26-C208E18C58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14659" y="5044725"/>
              <a:ext cx="0" cy="79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6" name="Rectangle 364">
              <a:extLst>
                <a:ext uri="{FF2B5EF4-FFF2-40B4-BE49-F238E27FC236}">
                  <a16:creationId xmlns:a16="http://schemas.microsoft.com/office/drawing/2014/main" id="{0E932C23-3EBB-4EFD-8400-99145C54C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5786" y="5138007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7" name="Line 365">
              <a:extLst>
                <a:ext uri="{FF2B5EF4-FFF2-40B4-BE49-F238E27FC236}">
                  <a16:creationId xmlns:a16="http://schemas.microsoft.com/office/drawing/2014/main" id="{8AC66F94-5325-430C-AA79-2E4782FF12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94616" y="1422260"/>
              <a:ext cx="0" cy="777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8" name="Line 366">
              <a:extLst>
                <a:ext uri="{FF2B5EF4-FFF2-40B4-BE49-F238E27FC236}">
                  <a16:creationId xmlns:a16="http://schemas.microsoft.com/office/drawing/2014/main" id="{F8C4A0CA-9B6B-4E71-8156-017BBA9BCF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94616" y="5044725"/>
              <a:ext cx="0" cy="79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9" name="Line 367">
              <a:extLst>
                <a:ext uri="{FF2B5EF4-FFF2-40B4-BE49-F238E27FC236}">
                  <a16:creationId xmlns:a16="http://schemas.microsoft.com/office/drawing/2014/main" id="{CF293494-5E50-4AA8-AF2E-931AF7A577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1246" y="1422260"/>
              <a:ext cx="0" cy="777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0" name="Line 368">
              <a:extLst>
                <a:ext uri="{FF2B5EF4-FFF2-40B4-BE49-F238E27FC236}">
                  <a16:creationId xmlns:a16="http://schemas.microsoft.com/office/drawing/2014/main" id="{4CFD5910-1E03-48B0-BE30-D275664C42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61246" y="5044725"/>
              <a:ext cx="0" cy="79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1" name="Rectangle 369">
              <a:extLst>
                <a:ext uri="{FF2B5EF4-FFF2-40B4-BE49-F238E27FC236}">
                  <a16:creationId xmlns:a16="http://schemas.microsoft.com/office/drawing/2014/main" id="{72FDB81F-9250-4051-8BCC-775032D7A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2372" y="5138007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2" name="Line 370">
              <a:extLst>
                <a:ext uri="{FF2B5EF4-FFF2-40B4-BE49-F238E27FC236}">
                  <a16:creationId xmlns:a16="http://schemas.microsoft.com/office/drawing/2014/main" id="{84397AE0-3C00-4309-9619-16B31DCA7B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21213" y="1422260"/>
              <a:ext cx="0" cy="777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3" name="Line 371">
              <a:extLst>
                <a:ext uri="{FF2B5EF4-FFF2-40B4-BE49-F238E27FC236}">
                  <a16:creationId xmlns:a16="http://schemas.microsoft.com/office/drawing/2014/main" id="{BFFE577E-6FC4-4C5F-BC0D-76F263C513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21213" y="5044725"/>
              <a:ext cx="0" cy="79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4" name="Line 372">
              <a:extLst>
                <a:ext uri="{FF2B5EF4-FFF2-40B4-BE49-F238E27FC236}">
                  <a16:creationId xmlns:a16="http://schemas.microsoft.com/office/drawing/2014/main" id="{F09B8C6A-0A7F-4A41-B8E2-35789C1560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4517" y="1422260"/>
              <a:ext cx="0" cy="13992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5" name="Line 373">
              <a:extLst>
                <a:ext uri="{FF2B5EF4-FFF2-40B4-BE49-F238E27FC236}">
                  <a16:creationId xmlns:a16="http://schemas.microsoft.com/office/drawing/2014/main" id="{2586E172-F5FA-45CB-9D39-979FC1DB7E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74517" y="4982536"/>
              <a:ext cx="0" cy="14214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6" name="Rectangle 374">
              <a:extLst>
                <a:ext uri="{FF2B5EF4-FFF2-40B4-BE49-F238E27FC236}">
                  <a16:creationId xmlns:a16="http://schemas.microsoft.com/office/drawing/2014/main" id="{0BF2D62F-5155-4737-85E7-E162836BA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3466" y="5249057"/>
              <a:ext cx="1923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0.1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7" name="Line 375">
              <a:extLst>
                <a:ext uri="{FF2B5EF4-FFF2-40B4-BE49-F238E27FC236}">
                  <a16:creationId xmlns:a16="http://schemas.microsoft.com/office/drawing/2014/main" id="{86597519-AABE-422E-A5C8-D43B22F427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7658" y="1422260"/>
              <a:ext cx="0" cy="777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8" name="Line 376">
              <a:extLst>
                <a:ext uri="{FF2B5EF4-FFF2-40B4-BE49-F238E27FC236}">
                  <a16:creationId xmlns:a16="http://schemas.microsoft.com/office/drawing/2014/main" id="{0D1557B5-843A-48F3-AFEB-B52DA85566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27658" y="5044725"/>
              <a:ext cx="0" cy="79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9" name="Rectangle 377">
              <a:extLst>
                <a:ext uri="{FF2B5EF4-FFF2-40B4-BE49-F238E27FC236}">
                  <a16:creationId xmlns:a16="http://schemas.microsoft.com/office/drawing/2014/main" id="{8C0651D2-3987-4CB5-89E4-36CE5C1CE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8784" y="5138007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0" name="Line 378">
              <a:extLst>
                <a:ext uri="{FF2B5EF4-FFF2-40B4-BE49-F238E27FC236}">
                  <a16:creationId xmlns:a16="http://schemas.microsoft.com/office/drawing/2014/main" id="{AE4451C7-F9CA-40A8-9696-95BA280AC5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4211" y="1422260"/>
              <a:ext cx="0" cy="777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1" name="Line 379">
              <a:extLst>
                <a:ext uri="{FF2B5EF4-FFF2-40B4-BE49-F238E27FC236}">
                  <a16:creationId xmlns:a16="http://schemas.microsoft.com/office/drawing/2014/main" id="{EFB2F658-F818-4E1B-9F8E-B122C93BB5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34211" y="5044725"/>
              <a:ext cx="0" cy="79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2" name="Line 380">
              <a:extLst>
                <a:ext uri="{FF2B5EF4-FFF2-40B4-BE49-F238E27FC236}">
                  <a16:creationId xmlns:a16="http://schemas.microsoft.com/office/drawing/2014/main" id="{C9AC8598-9707-4427-8531-3F8A9F4888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83019" y="1422260"/>
              <a:ext cx="0" cy="777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3" name="Line 381">
              <a:extLst>
                <a:ext uri="{FF2B5EF4-FFF2-40B4-BE49-F238E27FC236}">
                  <a16:creationId xmlns:a16="http://schemas.microsoft.com/office/drawing/2014/main" id="{82156EEF-5FD6-430B-8374-64AB3383A9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83019" y="5044725"/>
              <a:ext cx="0" cy="79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4" name="Rectangle 382">
              <a:extLst>
                <a:ext uri="{FF2B5EF4-FFF2-40B4-BE49-F238E27FC236}">
                  <a16:creationId xmlns:a16="http://schemas.microsoft.com/office/drawing/2014/main" id="{4538BEA1-86AF-40DE-9614-352462EE4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1925" y="5138007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5" name="Line 383">
              <a:extLst>
                <a:ext uri="{FF2B5EF4-FFF2-40B4-BE49-F238E27FC236}">
                  <a16:creationId xmlns:a16="http://schemas.microsoft.com/office/drawing/2014/main" id="{3A2DCD07-AB55-4205-AC1F-29EA9019F5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96290" y="1422260"/>
              <a:ext cx="0" cy="777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6" name="Line 384">
              <a:extLst>
                <a:ext uri="{FF2B5EF4-FFF2-40B4-BE49-F238E27FC236}">
                  <a16:creationId xmlns:a16="http://schemas.microsoft.com/office/drawing/2014/main" id="{760BE798-83FC-4434-8636-232D0DFBB5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96290" y="5044725"/>
              <a:ext cx="0" cy="79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7" name="Line 385">
              <a:extLst>
                <a:ext uri="{FF2B5EF4-FFF2-40B4-BE49-F238E27FC236}">
                  <a16:creationId xmlns:a16="http://schemas.microsoft.com/office/drawing/2014/main" id="{9D69BFAC-90FB-47A9-A412-DD4EAAA1A4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89572" y="1422260"/>
              <a:ext cx="0" cy="777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" name="Line 386">
              <a:extLst>
                <a:ext uri="{FF2B5EF4-FFF2-40B4-BE49-F238E27FC236}">
                  <a16:creationId xmlns:a16="http://schemas.microsoft.com/office/drawing/2014/main" id="{C2AE0C6E-92AD-4E0C-BEDE-76846E2A81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89572" y="5044725"/>
              <a:ext cx="0" cy="79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9" name="Rectangle 387">
              <a:extLst>
                <a:ext uri="{FF2B5EF4-FFF2-40B4-BE49-F238E27FC236}">
                  <a16:creationId xmlns:a16="http://schemas.microsoft.com/office/drawing/2014/main" id="{C8941DE7-3F2E-4143-843D-5324DB1E4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8478" y="5138007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0" name="Line 388">
              <a:extLst>
                <a:ext uri="{FF2B5EF4-FFF2-40B4-BE49-F238E27FC236}">
                  <a16:creationId xmlns:a16="http://schemas.microsoft.com/office/drawing/2014/main" id="{9A2E1093-25BD-40A2-8743-BD36BCE1C1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67308" y="1422260"/>
              <a:ext cx="0" cy="777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1" name="Line 389">
              <a:extLst>
                <a:ext uri="{FF2B5EF4-FFF2-40B4-BE49-F238E27FC236}">
                  <a16:creationId xmlns:a16="http://schemas.microsoft.com/office/drawing/2014/main" id="{A9C0C202-D44F-49D3-BBDF-6D6F49A5EE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67308" y="5044725"/>
              <a:ext cx="0" cy="79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2" name="Line 390">
              <a:extLst>
                <a:ext uri="{FF2B5EF4-FFF2-40B4-BE49-F238E27FC236}">
                  <a16:creationId xmlns:a16="http://schemas.microsoft.com/office/drawing/2014/main" id="{FD7D916F-6619-4FA8-9720-B82FEB9947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36159" y="1422260"/>
              <a:ext cx="0" cy="777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3" name="Line 391">
              <a:extLst>
                <a:ext uri="{FF2B5EF4-FFF2-40B4-BE49-F238E27FC236}">
                  <a16:creationId xmlns:a16="http://schemas.microsoft.com/office/drawing/2014/main" id="{CE2D1A1A-C570-4055-A233-B66FD65B03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36159" y="5044725"/>
              <a:ext cx="0" cy="79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4" name="Rectangle 392">
              <a:extLst>
                <a:ext uri="{FF2B5EF4-FFF2-40B4-BE49-F238E27FC236}">
                  <a16:creationId xmlns:a16="http://schemas.microsoft.com/office/drawing/2014/main" id="{BA409C08-BBAB-46E7-9DAD-D5A7F065D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5065" y="5138007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5" name="Line 393">
              <a:extLst>
                <a:ext uri="{FF2B5EF4-FFF2-40B4-BE49-F238E27FC236}">
                  <a16:creationId xmlns:a16="http://schemas.microsoft.com/office/drawing/2014/main" id="{9B849A61-4567-4C73-B9F3-C07FF5DE6B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96127" y="1422260"/>
              <a:ext cx="0" cy="777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6" name="Line 394">
              <a:extLst>
                <a:ext uri="{FF2B5EF4-FFF2-40B4-BE49-F238E27FC236}">
                  <a16:creationId xmlns:a16="http://schemas.microsoft.com/office/drawing/2014/main" id="{2A794B43-53A9-4134-828E-52428CB29F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96127" y="5044725"/>
              <a:ext cx="0" cy="79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7" name="Line 395">
              <a:extLst>
                <a:ext uri="{FF2B5EF4-FFF2-40B4-BE49-F238E27FC236}">
                  <a16:creationId xmlns:a16="http://schemas.microsoft.com/office/drawing/2014/main" id="{2E7FB377-ACA2-4D95-A6A1-1888DFECEF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51652" y="1422260"/>
              <a:ext cx="0" cy="13992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" name="Line 396">
              <a:extLst>
                <a:ext uri="{FF2B5EF4-FFF2-40B4-BE49-F238E27FC236}">
                  <a16:creationId xmlns:a16="http://schemas.microsoft.com/office/drawing/2014/main" id="{C7258351-25AC-4E13-B38C-64C7EEC021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51652" y="4982536"/>
              <a:ext cx="0" cy="14214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9" name="Rectangle 397">
              <a:extLst>
                <a:ext uri="{FF2B5EF4-FFF2-40B4-BE49-F238E27FC236}">
                  <a16:creationId xmlns:a16="http://schemas.microsoft.com/office/drawing/2014/main" id="{3142F158-7459-4BB5-A016-0C576738A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7231" y="5249057"/>
              <a:ext cx="7694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0" name="Line 398">
              <a:extLst>
                <a:ext uri="{FF2B5EF4-FFF2-40B4-BE49-F238E27FC236}">
                  <a16:creationId xmlns:a16="http://schemas.microsoft.com/office/drawing/2014/main" id="{7857969B-3D39-446A-AD57-CC4F8A6EDA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4793" y="1422260"/>
              <a:ext cx="0" cy="777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1" name="Line 399">
              <a:extLst>
                <a:ext uri="{FF2B5EF4-FFF2-40B4-BE49-F238E27FC236}">
                  <a16:creationId xmlns:a16="http://schemas.microsoft.com/office/drawing/2014/main" id="{5708CA44-3C44-46E9-9376-E895EBCE8E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4793" y="5044725"/>
              <a:ext cx="0" cy="79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2" name="Rectangle 400">
              <a:extLst>
                <a:ext uri="{FF2B5EF4-FFF2-40B4-BE49-F238E27FC236}">
                  <a16:creationId xmlns:a16="http://schemas.microsoft.com/office/drawing/2014/main" id="{89DC8CC7-D190-40FF-9A71-DC6E757B6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5919" y="5138007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3" name="Line 401">
              <a:extLst>
                <a:ext uri="{FF2B5EF4-FFF2-40B4-BE49-F238E27FC236}">
                  <a16:creationId xmlns:a16="http://schemas.microsoft.com/office/drawing/2014/main" id="{3A6D9466-6CEF-4172-B318-52A2661BAD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11346" y="1422260"/>
              <a:ext cx="0" cy="777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4" name="Line 402">
              <a:extLst>
                <a:ext uri="{FF2B5EF4-FFF2-40B4-BE49-F238E27FC236}">
                  <a16:creationId xmlns:a16="http://schemas.microsoft.com/office/drawing/2014/main" id="{B0123A71-AAD4-441C-ACEF-4AE4F85F72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11346" y="5044725"/>
              <a:ext cx="0" cy="79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5" name="Line 403">
              <a:extLst>
                <a:ext uri="{FF2B5EF4-FFF2-40B4-BE49-F238E27FC236}">
                  <a16:creationId xmlns:a16="http://schemas.microsoft.com/office/drawing/2014/main" id="{D7CBD255-2261-4F42-B626-72AECFEF1D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57932" y="1422260"/>
              <a:ext cx="0" cy="777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6" name="Line 404">
              <a:extLst>
                <a:ext uri="{FF2B5EF4-FFF2-40B4-BE49-F238E27FC236}">
                  <a16:creationId xmlns:a16="http://schemas.microsoft.com/office/drawing/2014/main" id="{C8355F45-8D7C-4BB8-BD2C-BAF94119AA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57932" y="5044725"/>
              <a:ext cx="0" cy="79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7" name="Rectangle 405">
              <a:extLst>
                <a:ext uri="{FF2B5EF4-FFF2-40B4-BE49-F238E27FC236}">
                  <a16:creationId xmlns:a16="http://schemas.microsoft.com/office/drawing/2014/main" id="{E26DAC6F-4CFE-4671-A3DF-DF6288851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9060" y="5138007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8" name="Line 406">
              <a:extLst>
                <a:ext uri="{FF2B5EF4-FFF2-40B4-BE49-F238E27FC236}">
                  <a16:creationId xmlns:a16="http://schemas.microsoft.com/office/drawing/2014/main" id="{5BC6345F-991F-442D-BD71-4C4422F9C9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71204" y="1422260"/>
              <a:ext cx="0" cy="777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9" name="Line 407">
              <a:extLst>
                <a:ext uri="{FF2B5EF4-FFF2-40B4-BE49-F238E27FC236}">
                  <a16:creationId xmlns:a16="http://schemas.microsoft.com/office/drawing/2014/main" id="{178C692B-528A-4755-89B3-5CBDC065E9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71204" y="5044725"/>
              <a:ext cx="0" cy="79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0" name="Line 408">
              <a:extLst>
                <a:ext uri="{FF2B5EF4-FFF2-40B4-BE49-F238E27FC236}">
                  <a16:creationId xmlns:a16="http://schemas.microsoft.com/office/drawing/2014/main" id="{D36B164B-9FC0-43AA-B3C9-302B0B3C28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64487" y="1422260"/>
              <a:ext cx="0" cy="777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1" name="Line 409">
              <a:extLst>
                <a:ext uri="{FF2B5EF4-FFF2-40B4-BE49-F238E27FC236}">
                  <a16:creationId xmlns:a16="http://schemas.microsoft.com/office/drawing/2014/main" id="{58DC1810-84C0-4A95-A84E-B6EE5C7BC1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64487" y="5044725"/>
              <a:ext cx="0" cy="79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" name="Rectangle 410">
              <a:extLst>
                <a:ext uri="{FF2B5EF4-FFF2-40B4-BE49-F238E27FC236}">
                  <a16:creationId xmlns:a16="http://schemas.microsoft.com/office/drawing/2014/main" id="{08A70358-C64D-4460-86DE-A27DB2A89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5613" y="5138007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" name="Line 411">
              <a:extLst>
                <a:ext uri="{FF2B5EF4-FFF2-40B4-BE49-F238E27FC236}">
                  <a16:creationId xmlns:a16="http://schemas.microsoft.com/office/drawing/2014/main" id="{A985731F-68B9-4724-B0FE-2A62E07704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44443" y="1422260"/>
              <a:ext cx="0" cy="777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4" name="Line 412">
              <a:extLst>
                <a:ext uri="{FF2B5EF4-FFF2-40B4-BE49-F238E27FC236}">
                  <a16:creationId xmlns:a16="http://schemas.microsoft.com/office/drawing/2014/main" id="{61916CF9-5F75-4A33-B4E7-6546CE0BE0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44443" y="5044725"/>
              <a:ext cx="0" cy="79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5" name="Line 413">
              <a:extLst>
                <a:ext uri="{FF2B5EF4-FFF2-40B4-BE49-F238E27FC236}">
                  <a16:creationId xmlns:a16="http://schemas.microsoft.com/office/drawing/2014/main" id="{9082395F-5E02-4534-9617-5912741A2D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13294" y="1422260"/>
              <a:ext cx="0" cy="777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" name="Line 414">
              <a:extLst>
                <a:ext uri="{FF2B5EF4-FFF2-40B4-BE49-F238E27FC236}">
                  <a16:creationId xmlns:a16="http://schemas.microsoft.com/office/drawing/2014/main" id="{4585FAD6-EEF4-4B44-9ADA-7BCB199087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13294" y="5044725"/>
              <a:ext cx="0" cy="79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" name="Rectangle 415">
              <a:extLst>
                <a:ext uri="{FF2B5EF4-FFF2-40B4-BE49-F238E27FC236}">
                  <a16:creationId xmlns:a16="http://schemas.microsoft.com/office/drawing/2014/main" id="{3C2C3F67-D6D4-4340-9497-AC54CB442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2200" y="5138007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" name="Line 416">
              <a:extLst>
                <a:ext uri="{FF2B5EF4-FFF2-40B4-BE49-F238E27FC236}">
                  <a16:creationId xmlns:a16="http://schemas.microsoft.com/office/drawing/2014/main" id="{BDC1C286-97D3-4795-A2C9-05368D4B27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71040" y="1422260"/>
              <a:ext cx="0" cy="777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" name="Line 417">
              <a:extLst>
                <a:ext uri="{FF2B5EF4-FFF2-40B4-BE49-F238E27FC236}">
                  <a16:creationId xmlns:a16="http://schemas.microsoft.com/office/drawing/2014/main" id="{07D7EB5E-4C68-4504-8199-3FDD11B565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71040" y="5044725"/>
              <a:ext cx="0" cy="79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0" name="Line 418">
              <a:extLst>
                <a:ext uri="{FF2B5EF4-FFF2-40B4-BE49-F238E27FC236}">
                  <a16:creationId xmlns:a16="http://schemas.microsoft.com/office/drawing/2014/main" id="{4336D02B-3777-4D1D-AAEA-7FC11F1E1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24344" y="1422260"/>
              <a:ext cx="0" cy="13992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1" name="Line 419">
              <a:extLst>
                <a:ext uri="{FF2B5EF4-FFF2-40B4-BE49-F238E27FC236}">
                  <a16:creationId xmlns:a16="http://schemas.microsoft.com/office/drawing/2014/main" id="{F16D48F6-EDCE-4ED9-8F9D-F79CF80CBA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424344" y="4982536"/>
              <a:ext cx="0" cy="14214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2" name="Rectangle 420">
              <a:extLst>
                <a:ext uri="{FF2B5EF4-FFF2-40B4-BE49-F238E27FC236}">
                  <a16:creationId xmlns:a16="http://schemas.microsoft.com/office/drawing/2014/main" id="{840249B0-CBC7-4BF9-9BAE-A037B8466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7726" y="5249057"/>
              <a:ext cx="15388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3" name="Line 421">
              <a:extLst>
                <a:ext uri="{FF2B5EF4-FFF2-40B4-BE49-F238E27FC236}">
                  <a16:creationId xmlns:a16="http://schemas.microsoft.com/office/drawing/2014/main" id="{DBA4AA6D-4B95-4AE6-AFA4-23EC983A67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79706" y="1422260"/>
              <a:ext cx="0" cy="777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4" name="Line 422">
              <a:extLst>
                <a:ext uri="{FF2B5EF4-FFF2-40B4-BE49-F238E27FC236}">
                  <a16:creationId xmlns:a16="http://schemas.microsoft.com/office/drawing/2014/main" id="{8FE3BB23-35AE-47B8-BB82-34C5593B60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79706" y="5044725"/>
              <a:ext cx="0" cy="799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5" name="Rectangle 423">
              <a:extLst>
                <a:ext uri="{FF2B5EF4-FFF2-40B4-BE49-F238E27FC236}">
                  <a16:creationId xmlns:a16="http://schemas.microsoft.com/office/drawing/2014/main" id="{56BF2922-4B1D-4748-9F32-9452EC645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8612" y="5138007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6" name="Oval 425">
              <a:extLst>
                <a:ext uri="{FF2B5EF4-FFF2-40B4-BE49-F238E27FC236}">
                  <a16:creationId xmlns:a16="http://schemas.microsoft.com/office/drawing/2014/main" id="{1FB83B7B-E943-4F02-B3CA-A9C020E0C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0305" y="1890892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7" name="Oval 426">
              <a:extLst>
                <a:ext uri="{FF2B5EF4-FFF2-40B4-BE49-F238E27FC236}">
                  <a16:creationId xmlns:a16="http://schemas.microsoft.com/office/drawing/2014/main" id="{530B5D49-4C4A-42EC-8F9A-E119791C1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8039" y="1842030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8" name="Oval 427">
              <a:extLst>
                <a:ext uri="{FF2B5EF4-FFF2-40B4-BE49-F238E27FC236}">
                  <a16:creationId xmlns:a16="http://schemas.microsoft.com/office/drawing/2014/main" id="{FACBD2FF-D491-40DE-88B9-109CB9168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1333" y="1966406"/>
              <a:ext cx="91062" cy="88840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" name="Oval 428">
              <a:extLst>
                <a:ext uri="{FF2B5EF4-FFF2-40B4-BE49-F238E27FC236}">
                  <a16:creationId xmlns:a16="http://schemas.microsoft.com/office/drawing/2014/main" id="{8EDD7C95-43AD-4D70-9675-71D4EF034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6848" y="1966406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0" name="Oval 429">
              <a:extLst>
                <a:ext uri="{FF2B5EF4-FFF2-40B4-BE49-F238E27FC236}">
                  <a16:creationId xmlns:a16="http://schemas.microsoft.com/office/drawing/2014/main" id="{CD17AABC-7CCA-4CF1-95BD-04638B384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7920" y="1901998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1" name="Oval 430">
              <a:extLst>
                <a:ext uri="{FF2B5EF4-FFF2-40B4-BE49-F238E27FC236}">
                  <a16:creationId xmlns:a16="http://schemas.microsoft.com/office/drawing/2014/main" id="{2B85376C-BB8A-4803-BB6D-F184FC1D8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8992" y="1950860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2" name="Oval 431">
              <a:extLst>
                <a:ext uri="{FF2B5EF4-FFF2-40B4-BE49-F238E27FC236}">
                  <a16:creationId xmlns:a16="http://schemas.microsoft.com/office/drawing/2014/main" id="{373AA861-D352-4002-B0FA-45816AD08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0065" y="2017490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3" name="Oval 432">
              <a:extLst>
                <a:ext uri="{FF2B5EF4-FFF2-40B4-BE49-F238E27FC236}">
                  <a16:creationId xmlns:a16="http://schemas.microsoft.com/office/drawing/2014/main" id="{6C4512F4-33F8-4C93-900E-984FB9048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1137" y="2026374"/>
              <a:ext cx="91062" cy="88840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4" name="Oval 433">
              <a:extLst>
                <a:ext uri="{FF2B5EF4-FFF2-40B4-BE49-F238E27FC236}">
                  <a16:creationId xmlns:a16="http://schemas.microsoft.com/office/drawing/2014/main" id="{5A162296-6A5A-4A6C-AF7D-6FD2BB97D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4429" y="1890892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5" name="Oval 434">
              <a:extLst>
                <a:ext uri="{FF2B5EF4-FFF2-40B4-BE49-F238E27FC236}">
                  <a16:creationId xmlns:a16="http://schemas.microsoft.com/office/drawing/2014/main" id="{A9FD9DCD-DFF8-474B-9BFE-25A450275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9944" y="2010826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6" name="Oval 435">
              <a:extLst>
                <a:ext uri="{FF2B5EF4-FFF2-40B4-BE49-F238E27FC236}">
                  <a16:creationId xmlns:a16="http://schemas.microsoft.com/office/drawing/2014/main" id="{2B90FBE9-0E41-424F-BAE8-F44BAE459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5458" y="1973070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7" name="Oval 436">
              <a:extLst>
                <a:ext uri="{FF2B5EF4-FFF2-40B4-BE49-F238E27FC236}">
                  <a16:creationId xmlns:a16="http://schemas.microsoft.com/office/drawing/2014/main" id="{95A12416-A1FC-4A40-9569-6307C26DA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5414" y="1895334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" name="Oval 437">
              <a:extLst>
                <a:ext uri="{FF2B5EF4-FFF2-40B4-BE49-F238E27FC236}">
                  <a16:creationId xmlns:a16="http://schemas.microsoft.com/office/drawing/2014/main" id="{FB30DF8A-6460-4183-A2AA-A89792050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2034" y="1946418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9" name="Oval 438">
              <a:extLst>
                <a:ext uri="{FF2B5EF4-FFF2-40B4-BE49-F238E27FC236}">
                  <a16:creationId xmlns:a16="http://schemas.microsoft.com/office/drawing/2014/main" id="{AA6F4F3C-757D-43AA-BD2C-1AB8EF491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3095" y="2148529"/>
              <a:ext cx="91062" cy="91062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0" name="Oval 439">
              <a:extLst>
                <a:ext uri="{FF2B5EF4-FFF2-40B4-BE49-F238E27FC236}">
                  <a16:creationId xmlns:a16="http://schemas.microsoft.com/office/drawing/2014/main" id="{E6CA3448-47EF-41B2-A0F4-A08B94714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3041" y="2066352"/>
              <a:ext cx="91062" cy="88840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1" name="Oval 440">
              <a:extLst>
                <a:ext uri="{FF2B5EF4-FFF2-40B4-BE49-F238E27FC236}">
                  <a16:creationId xmlns:a16="http://schemas.microsoft.com/office/drawing/2014/main" id="{DC23E6DD-9988-4B9F-B12B-EEA838CA7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6312" y="2299558"/>
              <a:ext cx="91062" cy="91062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2" name="Oval 441">
              <a:extLst>
                <a:ext uri="{FF2B5EF4-FFF2-40B4-BE49-F238E27FC236}">
                  <a16:creationId xmlns:a16="http://schemas.microsoft.com/office/drawing/2014/main" id="{9001BCB4-C3FB-418D-9F29-C6EFF641A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9572" y="2195171"/>
              <a:ext cx="88840" cy="91062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3" name="Oval 442">
              <a:extLst>
                <a:ext uri="{FF2B5EF4-FFF2-40B4-BE49-F238E27FC236}">
                  <a16:creationId xmlns:a16="http://schemas.microsoft.com/office/drawing/2014/main" id="{3A305311-9865-4E0B-AB72-3570C4C28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9485" y="1970848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4" name="Oval 443">
              <a:extLst>
                <a:ext uri="{FF2B5EF4-FFF2-40B4-BE49-F238E27FC236}">
                  <a16:creationId xmlns:a16="http://schemas.microsoft.com/office/drawing/2014/main" id="{264AE4F7-4BE3-47FD-AAAC-71BB07847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0482" y="2110773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5" name="Oval 444">
              <a:extLst>
                <a:ext uri="{FF2B5EF4-FFF2-40B4-BE49-F238E27FC236}">
                  <a16:creationId xmlns:a16="http://schemas.microsoft.com/office/drawing/2014/main" id="{3FFAF978-5547-411D-8911-ED138EC1C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4749" y="2257359"/>
              <a:ext cx="91062" cy="91062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6" name="Oval 445">
              <a:extLst>
                <a:ext uri="{FF2B5EF4-FFF2-40B4-BE49-F238E27FC236}">
                  <a16:creationId xmlns:a16="http://schemas.microsoft.com/office/drawing/2014/main" id="{D27ED2BD-E523-4786-88EC-FDA92CA57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4257" y="1850914"/>
              <a:ext cx="91062" cy="88840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7" name="Oval 446">
              <a:extLst>
                <a:ext uri="{FF2B5EF4-FFF2-40B4-BE49-F238E27FC236}">
                  <a16:creationId xmlns:a16="http://schemas.microsoft.com/office/drawing/2014/main" id="{8D30DC22-5AC6-4194-9F2D-FB4F6F01F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1508" y="4347328"/>
              <a:ext cx="91062" cy="91062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8" name="Oval 447">
              <a:extLst>
                <a:ext uri="{FF2B5EF4-FFF2-40B4-BE49-F238E27FC236}">
                  <a16:creationId xmlns:a16="http://schemas.microsoft.com/office/drawing/2014/main" id="{6EC8A44D-7986-4915-917D-0181694DF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1508" y="4347328"/>
              <a:ext cx="91062" cy="91062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9" name="Oval 448">
              <a:extLst>
                <a:ext uri="{FF2B5EF4-FFF2-40B4-BE49-F238E27FC236}">
                  <a16:creationId xmlns:a16="http://schemas.microsoft.com/office/drawing/2014/main" id="{7B768529-3655-4A06-AA9C-FDF7161B6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5928" y="4407296"/>
              <a:ext cx="88840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0" name="Oval 449">
              <a:extLst>
                <a:ext uri="{FF2B5EF4-FFF2-40B4-BE49-F238E27FC236}">
                  <a16:creationId xmlns:a16="http://schemas.microsoft.com/office/drawing/2014/main" id="{90CA0071-CA3A-4464-960F-B85C2A7F5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5928" y="4407296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1" name="Oval 450">
              <a:extLst>
                <a:ext uri="{FF2B5EF4-FFF2-40B4-BE49-F238E27FC236}">
                  <a16:creationId xmlns:a16="http://schemas.microsoft.com/office/drawing/2014/main" id="{DAF8B21F-0626-4235-B0F9-FC4A82CFB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8127" y="4469484"/>
              <a:ext cx="88840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2" name="Oval 451">
              <a:extLst>
                <a:ext uri="{FF2B5EF4-FFF2-40B4-BE49-F238E27FC236}">
                  <a16:creationId xmlns:a16="http://schemas.microsoft.com/office/drawing/2014/main" id="{0E867E01-BE37-43BD-A463-385C66A5F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8127" y="4469484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3" name="Oval 452">
              <a:extLst>
                <a:ext uri="{FF2B5EF4-FFF2-40B4-BE49-F238E27FC236}">
                  <a16:creationId xmlns:a16="http://schemas.microsoft.com/office/drawing/2014/main" id="{29C7A02C-907F-4CB8-9E02-BC412F110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0327" y="4493914"/>
              <a:ext cx="88840" cy="91062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4" name="Oval 453">
              <a:extLst>
                <a:ext uri="{FF2B5EF4-FFF2-40B4-BE49-F238E27FC236}">
                  <a16:creationId xmlns:a16="http://schemas.microsoft.com/office/drawing/2014/main" id="{FB8422A3-F373-499D-87A5-779412C20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0327" y="4493914"/>
              <a:ext cx="88840" cy="91062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5" name="Oval 454">
              <a:extLst>
                <a:ext uri="{FF2B5EF4-FFF2-40B4-BE49-F238E27FC236}">
                  <a16:creationId xmlns:a16="http://schemas.microsoft.com/office/drawing/2014/main" id="{7D1FB9EF-A55D-4C04-80CC-9E95BF160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0305" y="4245161"/>
              <a:ext cx="88840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6" name="Oval 455">
              <a:extLst>
                <a:ext uri="{FF2B5EF4-FFF2-40B4-BE49-F238E27FC236}">
                  <a16:creationId xmlns:a16="http://schemas.microsoft.com/office/drawing/2014/main" id="{903C021E-F412-45EB-936C-8CEF6C562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0305" y="4245161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7" name="Oval 456">
              <a:extLst>
                <a:ext uri="{FF2B5EF4-FFF2-40B4-BE49-F238E27FC236}">
                  <a16:creationId xmlns:a16="http://schemas.microsoft.com/office/drawing/2014/main" id="{24580CD0-71A9-42FD-84E4-5986C524C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8061" y="4120785"/>
              <a:ext cx="91062" cy="91062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8" name="Oval 457">
              <a:extLst>
                <a:ext uri="{FF2B5EF4-FFF2-40B4-BE49-F238E27FC236}">
                  <a16:creationId xmlns:a16="http://schemas.microsoft.com/office/drawing/2014/main" id="{C96BF0CB-9C62-44CB-821A-38B92C270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8061" y="4120785"/>
              <a:ext cx="91062" cy="91062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9" name="Oval 458">
              <a:extLst>
                <a:ext uri="{FF2B5EF4-FFF2-40B4-BE49-F238E27FC236}">
                  <a16:creationId xmlns:a16="http://schemas.microsoft.com/office/drawing/2014/main" id="{C0F2D239-5FE6-4205-9083-3735C6D87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8039" y="4114123"/>
              <a:ext cx="88840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0" name="Oval 459">
              <a:extLst>
                <a:ext uri="{FF2B5EF4-FFF2-40B4-BE49-F238E27FC236}">
                  <a16:creationId xmlns:a16="http://schemas.microsoft.com/office/drawing/2014/main" id="{903CEC6E-83B4-47E3-B699-115615AF6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8039" y="4114123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1" name="Oval 460">
              <a:extLst>
                <a:ext uri="{FF2B5EF4-FFF2-40B4-BE49-F238E27FC236}">
                  <a16:creationId xmlns:a16="http://schemas.microsoft.com/office/drawing/2014/main" id="{666CA697-E500-483C-8B8F-4C8780EC4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5797" y="4014176"/>
              <a:ext cx="88840" cy="91062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2" name="Oval 461">
              <a:extLst>
                <a:ext uri="{FF2B5EF4-FFF2-40B4-BE49-F238E27FC236}">
                  <a16:creationId xmlns:a16="http://schemas.microsoft.com/office/drawing/2014/main" id="{A5E01CC4-5F74-4351-972B-9D192D79D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5797" y="4014176"/>
              <a:ext cx="88840" cy="91062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" name="Oval 462">
              <a:extLst>
                <a:ext uri="{FF2B5EF4-FFF2-40B4-BE49-F238E27FC236}">
                  <a16:creationId xmlns:a16="http://schemas.microsoft.com/office/drawing/2014/main" id="{077EF419-6A4F-4872-987C-CBB4919F1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1333" y="3989746"/>
              <a:ext cx="91062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4" name="Oval 463">
              <a:extLst>
                <a:ext uri="{FF2B5EF4-FFF2-40B4-BE49-F238E27FC236}">
                  <a16:creationId xmlns:a16="http://schemas.microsoft.com/office/drawing/2014/main" id="{17D6F725-BEF8-4F33-93F1-F6D7D2A7E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1333" y="3989746"/>
              <a:ext cx="91062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5" name="Oval 464">
              <a:extLst>
                <a:ext uri="{FF2B5EF4-FFF2-40B4-BE49-F238E27FC236}">
                  <a16:creationId xmlns:a16="http://schemas.microsoft.com/office/drawing/2014/main" id="{11D81D89-3EF4-433B-9176-C120FF7C8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1312" y="3947546"/>
              <a:ext cx="88840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6" name="Oval 465">
              <a:extLst>
                <a:ext uri="{FF2B5EF4-FFF2-40B4-BE49-F238E27FC236}">
                  <a16:creationId xmlns:a16="http://schemas.microsoft.com/office/drawing/2014/main" id="{1E8657BB-61DC-4EEF-8788-C28FDC7F2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1312" y="3947546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7" name="Oval 466">
              <a:extLst>
                <a:ext uri="{FF2B5EF4-FFF2-40B4-BE49-F238E27FC236}">
                  <a16:creationId xmlns:a16="http://schemas.microsoft.com/office/drawing/2014/main" id="{2BF8D100-8A39-4BF6-8390-20C4298A9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6848" y="3863148"/>
              <a:ext cx="88840" cy="91062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8" name="Oval 467">
              <a:extLst>
                <a:ext uri="{FF2B5EF4-FFF2-40B4-BE49-F238E27FC236}">
                  <a16:creationId xmlns:a16="http://schemas.microsoft.com/office/drawing/2014/main" id="{0F1A10C6-AC3F-428A-A130-FC1FABE8B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6848" y="3863148"/>
              <a:ext cx="88840" cy="91062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9" name="Oval 468">
              <a:extLst>
                <a:ext uri="{FF2B5EF4-FFF2-40B4-BE49-F238E27FC236}">
                  <a16:creationId xmlns:a16="http://schemas.microsoft.com/office/drawing/2014/main" id="{8B60AE2C-6F6F-4266-BE0E-9593E3A3B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2384" y="3716561"/>
              <a:ext cx="88840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0" name="Oval 469">
              <a:extLst>
                <a:ext uri="{FF2B5EF4-FFF2-40B4-BE49-F238E27FC236}">
                  <a16:creationId xmlns:a16="http://schemas.microsoft.com/office/drawing/2014/main" id="{7EA32B94-85FF-4442-8A21-5B8C0E02C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2384" y="3716561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1" name="Oval 470">
              <a:extLst>
                <a:ext uri="{FF2B5EF4-FFF2-40B4-BE49-F238E27FC236}">
                  <a16:creationId xmlns:a16="http://schemas.microsoft.com/office/drawing/2014/main" id="{730C8D12-43DA-49A3-B87E-2818D4D9D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7920" y="3696573"/>
              <a:ext cx="88840" cy="91062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2" name="Oval 471">
              <a:extLst>
                <a:ext uri="{FF2B5EF4-FFF2-40B4-BE49-F238E27FC236}">
                  <a16:creationId xmlns:a16="http://schemas.microsoft.com/office/drawing/2014/main" id="{FBB2BC1D-076B-4B78-A6F1-FECB5E4D2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7920" y="3696573"/>
              <a:ext cx="88840" cy="91062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3" name="Oval 472">
              <a:extLst>
                <a:ext uri="{FF2B5EF4-FFF2-40B4-BE49-F238E27FC236}">
                  <a16:creationId xmlns:a16="http://schemas.microsoft.com/office/drawing/2014/main" id="{8936F2FB-5BF4-4209-ABD9-A25076721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3456" y="3552207"/>
              <a:ext cx="88840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4" name="Oval 473">
              <a:extLst>
                <a:ext uri="{FF2B5EF4-FFF2-40B4-BE49-F238E27FC236}">
                  <a16:creationId xmlns:a16="http://schemas.microsoft.com/office/drawing/2014/main" id="{8B7764D8-861C-436A-B2ED-4102F3C39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3456" y="3552207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5" name="Oval 474">
              <a:extLst>
                <a:ext uri="{FF2B5EF4-FFF2-40B4-BE49-F238E27FC236}">
                  <a16:creationId xmlns:a16="http://schemas.microsoft.com/office/drawing/2014/main" id="{50FAADDC-6EB5-48F2-A245-27F07ECBE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8992" y="3609953"/>
              <a:ext cx="88840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6" name="Oval 475">
              <a:extLst>
                <a:ext uri="{FF2B5EF4-FFF2-40B4-BE49-F238E27FC236}">
                  <a16:creationId xmlns:a16="http://schemas.microsoft.com/office/drawing/2014/main" id="{8133C994-4579-495E-872A-07BBC6445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8992" y="3609953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7" name="Oval 476">
              <a:extLst>
                <a:ext uri="{FF2B5EF4-FFF2-40B4-BE49-F238E27FC236}">
                  <a16:creationId xmlns:a16="http://schemas.microsoft.com/office/drawing/2014/main" id="{366563C9-4DFA-488E-A3C1-D81FCB9CB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2307" y="3534438"/>
              <a:ext cx="91062" cy="91062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8" name="Oval 477">
              <a:extLst>
                <a:ext uri="{FF2B5EF4-FFF2-40B4-BE49-F238E27FC236}">
                  <a16:creationId xmlns:a16="http://schemas.microsoft.com/office/drawing/2014/main" id="{FFA54C6D-E9CF-4409-8FD3-029792BCF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2307" y="3534438"/>
              <a:ext cx="91062" cy="91062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9" name="Oval 478">
              <a:extLst>
                <a:ext uri="{FF2B5EF4-FFF2-40B4-BE49-F238E27FC236}">
                  <a16:creationId xmlns:a16="http://schemas.microsoft.com/office/drawing/2014/main" id="{373D83CC-4AD7-4D1D-9901-FA3F39938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0065" y="3443378"/>
              <a:ext cx="88840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0" name="Oval 479">
              <a:extLst>
                <a:ext uri="{FF2B5EF4-FFF2-40B4-BE49-F238E27FC236}">
                  <a16:creationId xmlns:a16="http://schemas.microsoft.com/office/drawing/2014/main" id="{F1F0C3CC-5BA7-4AB9-81F9-945F67B27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0065" y="3443378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1" name="Oval 480">
              <a:extLst>
                <a:ext uri="{FF2B5EF4-FFF2-40B4-BE49-F238E27FC236}">
                  <a16:creationId xmlns:a16="http://schemas.microsoft.com/office/drawing/2014/main" id="{57194AD3-B8AE-4DA0-AA77-220A7351B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5601" y="3463366"/>
              <a:ext cx="88840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2" name="Oval 481">
              <a:extLst>
                <a:ext uri="{FF2B5EF4-FFF2-40B4-BE49-F238E27FC236}">
                  <a16:creationId xmlns:a16="http://schemas.microsoft.com/office/drawing/2014/main" id="{BC11A747-8555-4DE7-85EB-F756EED9A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5601" y="3463366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3" name="Oval 482">
              <a:extLst>
                <a:ext uri="{FF2B5EF4-FFF2-40B4-BE49-F238E27FC236}">
                  <a16:creationId xmlns:a16="http://schemas.microsoft.com/office/drawing/2014/main" id="{BA3EF240-10FE-4BAC-B63A-D09879A1D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1137" y="3427830"/>
              <a:ext cx="91062" cy="91062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4" name="Oval 483">
              <a:extLst>
                <a:ext uri="{FF2B5EF4-FFF2-40B4-BE49-F238E27FC236}">
                  <a16:creationId xmlns:a16="http://schemas.microsoft.com/office/drawing/2014/main" id="{5C26F313-EF0C-4D91-88A7-B9F285015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1137" y="3427830"/>
              <a:ext cx="91062" cy="91062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5" name="Oval 484">
              <a:extLst>
                <a:ext uri="{FF2B5EF4-FFF2-40B4-BE49-F238E27FC236}">
                  <a16:creationId xmlns:a16="http://schemas.microsoft.com/office/drawing/2014/main" id="{A932495B-D516-4D65-8A67-76B0CC01B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6673" y="3301233"/>
              <a:ext cx="88840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6" name="Oval 485">
              <a:extLst>
                <a:ext uri="{FF2B5EF4-FFF2-40B4-BE49-F238E27FC236}">
                  <a16:creationId xmlns:a16="http://schemas.microsoft.com/office/drawing/2014/main" id="{745FC14E-F8E6-4A2C-8648-CA5424071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6673" y="3301233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7" name="Oval 486">
              <a:extLst>
                <a:ext uri="{FF2B5EF4-FFF2-40B4-BE49-F238E27FC236}">
                  <a16:creationId xmlns:a16="http://schemas.microsoft.com/office/drawing/2014/main" id="{804C5DA7-8CC8-4D49-8741-C07D8827C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4429" y="3243487"/>
              <a:ext cx="88840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8" name="Oval 487">
              <a:extLst>
                <a:ext uri="{FF2B5EF4-FFF2-40B4-BE49-F238E27FC236}">
                  <a16:creationId xmlns:a16="http://schemas.microsoft.com/office/drawing/2014/main" id="{83B7E4FF-D1F5-4909-90C7-811E0B932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4429" y="3243487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9" name="Oval 488">
              <a:extLst>
                <a:ext uri="{FF2B5EF4-FFF2-40B4-BE49-F238E27FC236}">
                  <a16:creationId xmlns:a16="http://schemas.microsoft.com/office/drawing/2014/main" id="{F3A4625A-4A01-4498-9052-E134BEBA7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9966" y="3119111"/>
              <a:ext cx="91062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0" name="Oval 489">
              <a:extLst>
                <a:ext uri="{FF2B5EF4-FFF2-40B4-BE49-F238E27FC236}">
                  <a16:creationId xmlns:a16="http://schemas.microsoft.com/office/drawing/2014/main" id="{4645C3BD-01B7-447C-887E-D2E0DD9EA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9966" y="3119111"/>
              <a:ext cx="91062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1" name="Oval 490">
              <a:extLst>
                <a:ext uri="{FF2B5EF4-FFF2-40B4-BE49-F238E27FC236}">
                  <a16:creationId xmlns:a16="http://schemas.microsoft.com/office/drawing/2014/main" id="{5404428F-38D3-4271-BB30-3C0FCD106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9944" y="3065806"/>
              <a:ext cx="88840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2" name="Oval 491">
              <a:extLst>
                <a:ext uri="{FF2B5EF4-FFF2-40B4-BE49-F238E27FC236}">
                  <a16:creationId xmlns:a16="http://schemas.microsoft.com/office/drawing/2014/main" id="{B15B9619-5875-48F0-A68A-5E394E758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9944" y="3065806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3" name="Oval 492">
              <a:extLst>
                <a:ext uri="{FF2B5EF4-FFF2-40B4-BE49-F238E27FC236}">
                  <a16:creationId xmlns:a16="http://schemas.microsoft.com/office/drawing/2014/main" id="{72DDE4D4-A844-45C7-A1F6-60A899E31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5480" y="2952534"/>
              <a:ext cx="88840" cy="91062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4" name="Oval 493">
              <a:extLst>
                <a:ext uri="{FF2B5EF4-FFF2-40B4-BE49-F238E27FC236}">
                  <a16:creationId xmlns:a16="http://schemas.microsoft.com/office/drawing/2014/main" id="{9C2C4185-A995-40CB-8AFC-FE5BA7CC9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5480" y="2952534"/>
              <a:ext cx="88840" cy="91062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5" name="Oval 494">
              <a:extLst>
                <a:ext uri="{FF2B5EF4-FFF2-40B4-BE49-F238E27FC236}">
                  <a16:creationId xmlns:a16="http://schemas.microsoft.com/office/drawing/2014/main" id="{19402EA0-3E3A-43A1-9C01-3643088B0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5458" y="2901452"/>
              <a:ext cx="88840" cy="91062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6" name="Oval 495">
              <a:extLst>
                <a:ext uri="{FF2B5EF4-FFF2-40B4-BE49-F238E27FC236}">
                  <a16:creationId xmlns:a16="http://schemas.microsoft.com/office/drawing/2014/main" id="{0560420A-97F8-4FBD-BC44-C255A6886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5458" y="2901452"/>
              <a:ext cx="88840" cy="91062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7" name="Oval 496">
              <a:extLst>
                <a:ext uri="{FF2B5EF4-FFF2-40B4-BE49-F238E27FC236}">
                  <a16:creationId xmlns:a16="http://schemas.microsoft.com/office/drawing/2014/main" id="{4CAE9086-96F4-47F4-8086-2B0FB938C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3216" y="2743759"/>
              <a:ext cx="91062" cy="91062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8" name="Oval 497">
              <a:extLst>
                <a:ext uri="{FF2B5EF4-FFF2-40B4-BE49-F238E27FC236}">
                  <a16:creationId xmlns:a16="http://schemas.microsoft.com/office/drawing/2014/main" id="{61CC2EF2-404B-4B2C-B840-952E90F8EA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3216" y="2743759"/>
              <a:ext cx="91062" cy="91062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9" name="Oval 498">
              <a:extLst>
                <a:ext uri="{FF2B5EF4-FFF2-40B4-BE49-F238E27FC236}">
                  <a16:creationId xmlns:a16="http://schemas.microsoft.com/office/drawing/2014/main" id="{CF23E565-1626-403B-B657-F4D2BEB1E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5414" y="2721549"/>
              <a:ext cx="88840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0" name="Oval 499">
              <a:extLst>
                <a:ext uri="{FF2B5EF4-FFF2-40B4-BE49-F238E27FC236}">
                  <a16:creationId xmlns:a16="http://schemas.microsoft.com/office/drawing/2014/main" id="{E02EBC59-5712-4B77-9B2E-A84C817D3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5414" y="2721549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1" name="Oval 500">
              <a:extLst>
                <a:ext uri="{FF2B5EF4-FFF2-40B4-BE49-F238E27FC236}">
                  <a16:creationId xmlns:a16="http://schemas.microsoft.com/office/drawing/2014/main" id="{353701B9-FDF4-44AA-AC5F-EDAE96D0D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7614" y="2619383"/>
              <a:ext cx="88840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2" name="Oval 501">
              <a:extLst>
                <a:ext uri="{FF2B5EF4-FFF2-40B4-BE49-F238E27FC236}">
                  <a16:creationId xmlns:a16="http://schemas.microsoft.com/office/drawing/2014/main" id="{DF168185-7F64-4717-8661-0014D20AF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7614" y="2619383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3" name="Oval 502">
              <a:extLst>
                <a:ext uri="{FF2B5EF4-FFF2-40B4-BE49-F238E27FC236}">
                  <a16:creationId xmlns:a16="http://schemas.microsoft.com/office/drawing/2014/main" id="{546EFB42-1974-4972-9065-9EB773790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2034" y="2537206"/>
              <a:ext cx="88840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4" name="Oval 503">
              <a:extLst>
                <a:ext uri="{FF2B5EF4-FFF2-40B4-BE49-F238E27FC236}">
                  <a16:creationId xmlns:a16="http://schemas.microsoft.com/office/drawing/2014/main" id="{9B1470F1-A731-4488-ACF7-33BAB443C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2034" y="2537206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5" name="Oval 504">
              <a:extLst>
                <a:ext uri="{FF2B5EF4-FFF2-40B4-BE49-F238E27FC236}">
                  <a16:creationId xmlns:a16="http://schemas.microsoft.com/office/drawing/2014/main" id="{B29F2236-C601-415A-8E7B-DEC6B492C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6455" y="2594952"/>
              <a:ext cx="88840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6" name="Oval 505">
              <a:extLst>
                <a:ext uri="{FF2B5EF4-FFF2-40B4-BE49-F238E27FC236}">
                  <a16:creationId xmlns:a16="http://schemas.microsoft.com/office/drawing/2014/main" id="{51CEE742-0424-4AE8-BE61-1C7E44148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6455" y="2594952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7" name="Oval 506">
              <a:extLst>
                <a:ext uri="{FF2B5EF4-FFF2-40B4-BE49-F238E27FC236}">
                  <a16:creationId xmlns:a16="http://schemas.microsoft.com/office/drawing/2014/main" id="{5CF4E0EE-4F86-418E-B9EA-C7DF028F1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3095" y="2532764"/>
              <a:ext cx="91062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8" name="Oval 508">
              <a:extLst>
                <a:ext uri="{FF2B5EF4-FFF2-40B4-BE49-F238E27FC236}">
                  <a16:creationId xmlns:a16="http://schemas.microsoft.com/office/drawing/2014/main" id="{A82533EC-A2BF-4BDB-BD96-F3DB1A807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3095" y="2532764"/>
              <a:ext cx="91061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9" name="Oval 509">
              <a:extLst>
                <a:ext uri="{FF2B5EF4-FFF2-40B4-BE49-F238E27FC236}">
                  <a16:creationId xmlns:a16="http://schemas.microsoft.com/office/drawing/2014/main" id="{A30601AC-F611-4381-B5D9-0E9CE6D45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1957" y="2599394"/>
              <a:ext cx="91061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0" name="Oval 510">
              <a:extLst>
                <a:ext uri="{FF2B5EF4-FFF2-40B4-BE49-F238E27FC236}">
                  <a16:creationId xmlns:a16="http://schemas.microsoft.com/office/drawing/2014/main" id="{DF7B026F-D14C-4925-A667-61FCC6C46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1957" y="2599394"/>
              <a:ext cx="91061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1" name="Oval 511">
              <a:extLst>
                <a:ext uri="{FF2B5EF4-FFF2-40B4-BE49-F238E27FC236}">
                  <a16:creationId xmlns:a16="http://schemas.microsoft.com/office/drawing/2014/main" id="{67CEC992-B15D-4797-B414-0A80EBB5C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3040" y="2352862"/>
              <a:ext cx="91061" cy="91062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2" name="Oval 512">
              <a:extLst>
                <a:ext uri="{FF2B5EF4-FFF2-40B4-BE49-F238E27FC236}">
                  <a16:creationId xmlns:a16="http://schemas.microsoft.com/office/drawing/2014/main" id="{74374271-6AFD-4CBF-AFB9-9276BCA90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3040" y="2352862"/>
              <a:ext cx="91061" cy="91062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3" name="Oval 513">
              <a:extLst>
                <a:ext uri="{FF2B5EF4-FFF2-40B4-BE49-F238E27FC236}">
                  <a16:creationId xmlns:a16="http://schemas.microsoft.com/office/drawing/2014/main" id="{EF30A79E-2026-41E2-80E4-522BFB9F3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8566" y="2415050"/>
              <a:ext cx="91061" cy="91062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4" name="Oval 514">
              <a:extLst>
                <a:ext uri="{FF2B5EF4-FFF2-40B4-BE49-F238E27FC236}">
                  <a16:creationId xmlns:a16="http://schemas.microsoft.com/office/drawing/2014/main" id="{33D6C44B-37CA-42C2-B653-BF7A18865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8566" y="2415050"/>
              <a:ext cx="91061" cy="91062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5" name="Oval 515">
              <a:extLst>
                <a:ext uri="{FF2B5EF4-FFF2-40B4-BE49-F238E27FC236}">
                  <a16:creationId xmlns:a16="http://schemas.microsoft.com/office/drawing/2014/main" id="{DD393510-2535-41AE-A294-82D689809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6312" y="2257359"/>
              <a:ext cx="91061" cy="91062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6" name="Oval 516">
              <a:extLst>
                <a:ext uri="{FF2B5EF4-FFF2-40B4-BE49-F238E27FC236}">
                  <a16:creationId xmlns:a16="http://schemas.microsoft.com/office/drawing/2014/main" id="{F9070558-F94B-4DC0-AB2E-BEA014023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6312" y="2257359"/>
              <a:ext cx="91061" cy="91062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7" name="Oval 517">
              <a:extLst>
                <a:ext uri="{FF2B5EF4-FFF2-40B4-BE49-F238E27FC236}">
                  <a16:creationId xmlns:a16="http://schemas.microsoft.com/office/drawing/2014/main" id="{03FA9E26-BB94-4DF2-9B03-EBF56EA8B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0720" y="2388398"/>
              <a:ext cx="88840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8" name="Oval 518">
              <a:extLst>
                <a:ext uri="{FF2B5EF4-FFF2-40B4-BE49-F238E27FC236}">
                  <a16:creationId xmlns:a16="http://schemas.microsoft.com/office/drawing/2014/main" id="{A3DE4FED-5A34-4748-BC1D-9662B45FC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0720" y="2388398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9" name="Oval 519">
              <a:extLst>
                <a:ext uri="{FF2B5EF4-FFF2-40B4-BE49-F238E27FC236}">
                  <a16:creationId xmlns:a16="http://schemas.microsoft.com/office/drawing/2014/main" id="{7328DF62-2BEE-469C-85DF-2901C63E0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9572" y="2272905"/>
              <a:ext cx="88840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0" name="Oval 520">
              <a:extLst>
                <a:ext uri="{FF2B5EF4-FFF2-40B4-BE49-F238E27FC236}">
                  <a16:creationId xmlns:a16="http://schemas.microsoft.com/office/drawing/2014/main" id="{12BDD50F-1EBE-46A9-9E73-4DFB80122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9572" y="2272905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1" name="Oval 521">
              <a:extLst>
                <a:ext uri="{FF2B5EF4-FFF2-40B4-BE49-F238E27FC236}">
                  <a16:creationId xmlns:a16="http://schemas.microsoft.com/office/drawing/2014/main" id="{96551BAF-CF20-484E-802D-7A53E8DAC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2865" y="2177403"/>
              <a:ext cx="91061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2" name="Oval 522">
              <a:extLst>
                <a:ext uri="{FF2B5EF4-FFF2-40B4-BE49-F238E27FC236}">
                  <a16:creationId xmlns:a16="http://schemas.microsoft.com/office/drawing/2014/main" id="{4D4D206F-CA6D-4FA2-BE12-3C81CF443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2865" y="2177403"/>
              <a:ext cx="91061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3" name="Oval 523">
              <a:extLst>
                <a:ext uri="{FF2B5EF4-FFF2-40B4-BE49-F238E27FC236}">
                  <a16:creationId xmlns:a16="http://schemas.microsoft.com/office/drawing/2014/main" id="{9A0BA874-4CEC-460B-99B0-B013618D9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9485" y="2057468"/>
              <a:ext cx="88840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4" name="Oval 524">
              <a:extLst>
                <a:ext uri="{FF2B5EF4-FFF2-40B4-BE49-F238E27FC236}">
                  <a16:creationId xmlns:a16="http://schemas.microsoft.com/office/drawing/2014/main" id="{512656B2-9257-4C3C-A975-86F7DEDAD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9485" y="2057468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5" name="Oval 525">
              <a:extLst>
                <a:ext uri="{FF2B5EF4-FFF2-40B4-BE49-F238E27FC236}">
                  <a16:creationId xmlns:a16="http://schemas.microsoft.com/office/drawing/2014/main" id="{FAAF30BE-CDAF-4242-B1F1-23F14D469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4988" y="2350641"/>
              <a:ext cx="88840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6" name="Oval 526">
              <a:extLst>
                <a:ext uri="{FF2B5EF4-FFF2-40B4-BE49-F238E27FC236}">
                  <a16:creationId xmlns:a16="http://schemas.microsoft.com/office/drawing/2014/main" id="{F273DE04-0357-45F3-A327-EF960EB6B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4988" y="2350641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7" name="Oval 527">
              <a:extLst>
                <a:ext uri="{FF2B5EF4-FFF2-40B4-BE49-F238E27FC236}">
                  <a16:creationId xmlns:a16="http://schemas.microsoft.com/office/drawing/2014/main" id="{47518C23-26E5-4FED-AB11-C532EDCDD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0480" y="2030816"/>
              <a:ext cx="88840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8" name="Oval 528">
              <a:extLst>
                <a:ext uri="{FF2B5EF4-FFF2-40B4-BE49-F238E27FC236}">
                  <a16:creationId xmlns:a16="http://schemas.microsoft.com/office/drawing/2014/main" id="{8A0C4D88-66C3-4220-BF94-3C8EDF901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0480" y="2030816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9" name="Oval 529">
              <a:extLst>
                <a:ext uri="{FF2B5EF4-FFF2-40B4-BE49-F238E27FC236}">
                  <a16:creationId xmlns:a16="http://schemas.microsoft.com/office/drawing/2014/main" id="{C0BA36AC-C607-4132-9C59-3986D5E8B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0405" y="1964186"/>
              <a:ext cx="88840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0" name="Oval 530">
              <a:extLst>
                <a:ext uri="{FF2B5EF4-FFF2-40B4-BE49-F238E27FC236}">
                  <a16:creationId xmlns:a16="http://schemas.microsoft.com/office/drawing/2014/main" id="{C0E03FF5-F42B-4B77-A800-3528D51BD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0405" y="1964186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1" name="Oval 531">
              <a:extLst>
                <a:ext uri="{FF2B5EF4-FFF2-40B4-BE49-F238E27FC236}">
                  <a16:creationId xmlns:a16="http://schemas.microsoft.com/office/drawing/2014/main" id="{D1E2BD62-3BC2-4C21-9F2A-DF221F710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4748" y="1828704"/>
              <a:ext cx="91061" cy="91062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2" name="Oval 532">
              <a:extLst>
                <a:ext uri="{FF2B5EF4-FFF2-40B4-BE49-F238E27FC236}">
                  <a16:creationId xmlns:a16="http://schemas.microsoft.com/office/drawing/2014/main" id="{F0B00963-F315-4806-AEDD-7779B7774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4748" y="1828704"/>
              <a:ext cx="91061" cy="91062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3" name="Oval 533">
              <a:extLst>
                <a:ext uri="{FF2B5EF4-FFF2-40B4-BE49-F238E27FC236}">
                  <a16:creationId xmlns:a16="http://schemas.microsoft.com/office/drawing/2014/main" id="{46BD1511-E299-4CEB-A06D-45A537B87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4595" y="1977512"/>
              <a:ext cx="88840" cy="8884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4" name="Oval 534">
              <a:extLst>
                <a:ext uri="{FF2B5EF4-FFF2-40B4-BE49-F238E27FC236}">
                  <a16:creationId xmlns:a16="http://schemas.microsoft.com/office/drawing/2014/main" id="{1575C597-D351-4763-8098-92DE24290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4595" y="1977512"/>
              <a:ext cx="88840" cy="8884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5" name="Oval 535">
              <a:extLst>
                <a:ext uri="{FF2B5EF4-FFF2-40B4-BE49-F238E27FC236}">
                  <a16:creationId xmlns:a16="http://schemas.microsoft.com/office/drawing/2014/main" id="{77745ECA-D76C-43AC-9E03-EDCCE1BAA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4257" y="1882008"/>
              <a:ext cx="91061" cy="91062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6" name="Oval 536">
              <a:extLst>
                <a:ext uri="{FF2B5EF4-FFF2-40B4-BE49-F238E27FC236}">
                  <a16:creationId xmlns:a16="http://schemas.microsoft.com/office/drawing/2014/main" id="{1A38B603-F2F9-40E7-AB10-CBDD0D280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4257" y="1882008"/>
              <a:ext cx="91061" cy="91062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7" name="Rectangle 537">
              <a:extLst>
                <a:ext uri="{FF2B5EF4-FFF2-40B4-BE49-F238E27FC236}">
                  <a16:creationId xmlns:a16="http://schemas.microsoft.com/office/drawing/2014/main" id="{17F6B6CF-0AD2-46BA-83A6-564BCCF4B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9265" y="3809844"/>
              <a:ext cx="88840" cy="91062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8" name="Rectangle 538">
              <a:extLst>
                <a:ext uri="{FF2B5EF4-FFF2-40B4-BE49-F238E27FC236}">
                  <a16:creationId xmlns:a16="http://schemas.microsoft.com/office/drawing/2014/main" id="{2BD4267E-FC79-42E8-9D46-E157BAE6A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9265" y="3809844"/>
              <a:ext cx="88840" cy="91062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9" name="Rectangle 539">
              <a:extLst>
                <a:ext uri="{FF2B5EF4-FFF2-40B4-BE49-F238E27FC236}">
                  <a16:creationId xmlns:a16="http://schemas.microsoft.com/office/drawing/2014/main" id="{61B09147-A756-4BA0-BFF7-84B083F80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4757" y="3876474"/>
              <a:ext cx="91061" cy="8884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0" name="Rectangle 540">
              <a:extLst>
                <a:ext uri="{FF2B5EF4-FFF2-40B4-BE49-F238E27FC236}">
                  <a16:creationId xmlns:a16="http://schemas.microsoft.com/office/drawing/2014/main" id="{7312B3D0-03AC-4BB6-9262-E2C076FFC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4757" y="3876474"/>
              <a:ext cx="91061" cy="88840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1" name="Rectangle 541">
              <a:extLst>
                <a:ext uri="{FF2B5EF4-FFF2-40B4-BE49-F238E27FC236}">
                  <a16:creationId xmlns:a16="http://schemas.microsoft.com/office/drawing/2014/main" id="{C6E6144F-1347-46A8-B87C-B5427938D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9144" y="3785413"/>
              <a:ext cx="91061" cy="8884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2" name="Rectangle 542">
              <a:extLst>
                <a:ext uri="{FF2B5EF4-FFF2-40B4-BE49-F238E27FC236}">
                  <a16:creationId xmlns:a16="http://schemas.microsoft.com/office/drawing/2014/main" id="{7762EDA6-29B5-4CAA-A032-A8CD67461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9144" y="3785413"/>
              <a:ext cx="91061" cy="88840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3" name="Rectangle 543">
              <a:extLst>
                <a:ext uri="{FF2B5EF4-FFF2-40B4-BE49-F238E27FC236}">
                  <a16:creationId xmlns:a16="http://schemas.microsoft.com/office/drawing/2014/main" id="{1413DA65-15DE-4E6B-A956-A2EF46118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6868" y="3483356"/>
              <a:ext cx="88840" cy="91062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4" name="Rectangle 544">
              <a:extLst>
                <a:ext uri="{FF2B5EF4-FFF2-40B4-BE49-F238E27FC236}">
                  <a16:creationId xmlns:a16="http://schemas.microsoft.com/office/drawing/2014/main" id="{31E7EA95-036B-46C3-BEFE-DA1674BEF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6868" y="3483356"/>
              <a:ext cx="88840" cy="91062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5" name="Rectangle 545">
              <a:extLst>
                <a:ext uri="{FF2B5EF4-FFF2-40B4-BE49-F238E27FC236}">
                  <a16:creationId xmlns:a16="http://schemas.microsoft.com/office/drawing/2014/main" id="{ED236223-BB38-4FB1-9735-93F7417EE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7930" y="3310117"/>
              <a:ext cx="88840" cy="8884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6" name="Rectangle 546">
              <a:extLst>
                <a:ext uri="{FF2B5EF4-FFF2-40B4-BE49-F238E27FC236}">
                  <a16:creationId xmlns:a16="http://schemas.microsoft.com/office/drawing/2014/main" id="{5238513B-1300-493D-A83C-4A0EB2352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7930" y="3310117"/>
              <a:ext cx="88840" cy="88840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7" name="Rectangle 547">
              <a:extLst>
                <a:ext uri="{FF2B5EF4-FFF2-40B4-BE49-F238E27FC236}">
                  <a16:creationId xmlns:a16="http://schemas.microsoft.com/office/drawing/2014/main" id="{755E735B-FCAA-4078-8274-E78289947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6771" y="3114669"/>
              <a:ext cx="88840" cy="91062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8" name="Rectangle 548">
              <a:extLst>
                <a:ext uri="{FF2B5EF4-FFF2-40B4-BE49-F238E27FC236}">
                  <a16:creationId xmlns:a16="http://schemas.microsoft.com/office/drawing/2014/main" id="{C7863514-E611-4F73-817C-1F2C1391E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6771" y="3114669"/>
              <a:ext cx="88840" cy="91062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9" name="Rectangle 549">
              <a:extLst>
                <a:ext uri="{FF2B5EF4-FFF2-40B4-BE49-F238E27FC236}">
                  <a16:creationId xmlns:a16="http://schemas.microsoft.com/office/drawing/2014/main" id="{0ADF2322-9EA9-4FC8-B380-916BCA904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3389" y="3032490"/>
              <a:ext cx="88840" cy="8884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0" name="Rectangle 550">
              <a:extLst>
                <a:ext uri="{FF2B5EF4-FFF2-40B4-BE49-F238E27FC236}">
                  <a16:creationId xmlns:a16="http://schemas.microsoft.com/office/drawing/2014/main" id="{7FE35901-8E44-44BE-A206-608A271CD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3389" y="3032490"/>
              <a:ext cx="88840" cy="88840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1" name="Rectangle 551">
              <a:extLst>
                <a:ext uri="{FF2B5EF4-FFF2-40B4-BE49-F238E27FC236}">
                  <a16:creationId xmlns:a16="http://schemas.microsoft.com/office/drawing/2014/main" id="{64D4082D-2304-4D2A-9024-3E21323A8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7788" y="2797064"/>
              <a:ext cx="88840" cy="91062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2" name="Rectangle 552">
              <a:extLst>
                <a:ext uri="{FF2B5EF4-FFF2-40B4-BE49-F238E27FC236}">
                  <a16:creationId xmlns:a16="http://schemas.microsoft.com/office/drawing/2014/main" id="{7A3DE231-29F7-4519-BBB2-A1615EBAC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7788" y="2797064"/>
              <a:ext cx="88840" cy="91062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3" name="Rectangle 553">
              <a:extLst>
                <a:ext uri="{FF2B5EF4-FFF2-40B4-BE49-F238E27FC236}">
                  <a16:creationId xmlns:a16="http://schemas.microsoft.com/office/drawing/2014/main" id="{031CD64F-E8FA-47DC-9844-1D03DEF68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2186" y="2641593"/>
              <a:ext cx="91061" cy="8884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4" name="Rectangle 554">
              <a:extLst>
                <a:ext uri="{FF2B5EF4-FFF2-40B4-BE49-F238E27FC236}">
                  <a16:creationId xmlns:a16="http://schemas.microsoft.com/office/drawing/2014/main" id="{92859DD5-0201-41D1-B016-921B6DC0A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2186" y="2641593"/>
              <a:ext cx="91061" cy="88840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5" name="Rectangle 555">
              <a:extLst>
                <a:ext uri="{FF2B5EF4-FFF2-40B4-BE49-F238E27FC236}">
                  <a16:creationId xmlns:a16="http://schemas.microsoft.com/office/drawing/2014/main" id="{D9815529-8D21-43F4-9D0A-F3771C2CC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1026" y="2530542"/>
              <a:ext cx="88840" cy="91062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6" name="Rectangle 556">
              <a:extLst>
                <a:ext uri="{FF2B5EF4-FFF2-40B4-BE49-F238E27FC236}">
                  <a16:creationId xmlns:a16="http://schemas.microsoft.com/office/drawing/2014/main" id="{7C2270EA-4D1C-450F-91A6-A5A748085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1026" y="2530542"/>
              <a:ext cx="88840" cy="91062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7" name="Rectangle 557">
              <a:extLst>
                <a:ext uri="{FF2B5EF4-FFF2-40B4-BE49-F238E27FC236}">
                  <a16:creationId xmlns:a16="http://schemas.microsoft.com/office/drawing/2014/main" id="{99342426-A892-485D-A181-2B73B8373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7646" y="2406166"/>
              <a:ext cx="88840" cy="8884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8" name="Rectangle 558">
              <a:extLst>
                <a:ext uri="{FF2B5EF4-FFF2-40B4-BE49-F238E27FC236}">
                  <a16:creationId xmlns:a16="http://schemas.microsoft.com/office/drawing/2014/main" id="{72BAE106-1989-4F36-B2A3-C4246DC31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7646" y="2406166"/>
              <a:ext cx="88840" cy="88840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9" name="Rectangle 559">
              <a:extLst>
                <a:ext uri="{FF2B5EF4-FFF2-40B4-BE49-F238E27FC236}">
                  <a16:creationId xmlns:a16="http://schemas.microsoft.com/office/drawing/2014/main" id="{E9D4E5A2-3CC1-4157-8211-C3AABD931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0929" y="2299558"/>
              <a:ext cx="91061" cy="8884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0" name="Rectangle 560">
              <a:extLst>
                <a:ext uri="{FF2B5EF4-FFF2-40B4-BE49-F238E27FC236}">
                  <a16:creationId xmlns:a16="http://schemas.microsoft.com/office/drawing/2014/main" id="{2D196633-8002-4331-B8EF-BAC2F5468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0929" y="2299558"/>
              <a:ext cx="91061" cy="88840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1" name="Rectangle 561">
              <a:extLst>
                <a:ext uri="{FF2B5EF4-FFF2-40B4-BE49-F238E27FC236}">
                  <a16:creationId xmlns:a16="http://schemas.microsoft.com/office/drawing/2014/main" id="{8BDE6E24-7D66-42DE-AD59-6DDEAC0DD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0873" y="2315105"/>
              <a:ext cx="91061" cy="91062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2" name="Rectangle 562">
              <a:extLst>
                <a:ext uri="{FF2B5EF4-FFF2-40B4-BE49-F238E27FC236}">
                  <a16:creationId xmlns:a16="http://schemas.microsoft.com/office/drawing/2014/main" id="{E37F0B1A-8872-4CD1-9336-CDF382615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0873" y="2315105"/>
              <a:ext cx="91061" cy="91062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3" name="Rectangle 563">
              <a:extLst>
                <a:ext uri="{FF2B5EF4-FFF2-40B4-BE49-F238E27FC236}">
                  <a16:creationId xmlns:a16="http://schemas.microsoft.com/office/drawing/2014/main" id="{91E98F18-9F8E-42DC-8B30-8D49A9F94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9703" y="2297337"/>
              <a:ext cx="91061" cy="8884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4" name="Rectangle 564">
              <a:extLst>
                <a:ext uri="{FF2B5EF4-FFF2-40B4-BE49-F238E27FC236}">
                  <a16:creationId xmlns:a16="http://schemas.microsoft.com/office/drawing/2014/main" id="{C4D95A8B-3C9F-4E50-B75C-3356D2495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9703" y="2297337"/>
              <a:ext cx="91061" cy="88840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5" name="Rectangle 565">
              <a:extLst>
                <a:ext uri="{FF2B5EF4-FFF2-40B4-BE49-F238E27FC236}">
                  <a16:creationId xmlns:a16="http://schemas.microsoft.com/office/drawing/2014/main" id="{731339B2-CB8D-4B79-B4E1-72A7BE5FC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4080" y="2066352"/>
              <a:ext cx="88840" cy="8884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6" name="Rectangle 566">
              <a:extLst>
                <a:ext uri="{FF2B5EF4-FFF2-40B4-BE49-F238E27FC236}">
                  <a16:creationId xmlns:a16="http://schemas.microsoft.com/office/drawing/2014/main" id="{001E3067-7F88-4380-AFCB-0CFCDD582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4080" y="2066352"/>
              <a:ext cx="88840" cy="88840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7" name="Rectangle 567">
              <a:extLst>
                <a:ext uri="{FF2B5EF4-FFF2-40B4-BE49-F238E27FC236}">
                  <a16:creationId xmlns:a16="http://schemas.microsoft.com/office/drawing/2014/main" id="{682F165F-9F2D-4226-A8E6-1F6EB3C4B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4003" y="1948638"/>
              <a:ext cx="91061" cy="8884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8" name="Rectangle 568">
              <a:extLst>
                <a:ext uri="{FF2B5EF4-FFF2-40B4-BE49-F238E27FC236}">
                  <a16:creationId xmlns:a16="http://schemas.microsoft.com/office/drawing/2014/main" id="{084C1F30-73E1-45EE-B991-817D6216D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4003" y="1948638"/>
              <a:ext cx="91061" cy="88840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9" name="Rectangle 569">
              <a:extLst>
                <a:ext uri="{FF2B5EF4-FFF2-40B4-BE49-F238E27FC236}">
                  <a16:creationId xmlns:a16="http://schemas.microsoft.com/office/drawing/2014/main" id="{82FB870D-8FF6-4709-962C-8F4AE0E56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9463" y="1997500"/>
              <a:ext cx="88840" cy="8884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0" name="Rectangle 570">
              <a:extLst>
                <a:ext uri="{FF2B5EF4-FFF2-40B4-BE49-F238E27FC236}">
                  <a16:creationId xmlns:a16="http://schemas.microsoft.com/office/drawing/2014/main" id="{F17A11D8-8913-446A-9421-AEB4323AC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9463" y="1997500"/>
              <a:ext cx="88840" cy="88840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1" name="Rectangle 571">
              <a:extLst>
                <a:ext uri="{FF2B5EF4-FFF2-40B4-BE49-F238E27FC236}">
                  <a16:creationId xmlns:a16="http://schemas.microsoft.com/office/drawing/2014/main" id="{6408F068-C95B-4057-B7E2-E480E33B8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4890" y="1921986"/>
              <a:ext cx="91061" cy="8884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2" name="Rectangle 572">
              <a:extLst>
                <a:ext uri="{FF2B5EF4-FFF2-40B4-BE49-F238E27FC236}">
                  <a16:creationId xmlns:a16="http://schemas.microsoft.com/office/drawing/2014/main" id="{4D831212-1D09-49AD-965A-415E93074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4890" y="1921986"/>
              <a:ext cx="91061" cy="88840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3" name="Rectangle 573">
              <a:extLst>
                <a:ext uri="{FF2B5EF4-FFF2-40B4-BE49-F238E27FC236}">
                  <a16:creationId xmlns:a16="http://schemas.microsoft.com/office/drawing/2014/main" id="{D82E0E34-C659-47D9-8A02-2D935E67F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0230" y="1890892"/>
              <a:ext cx="88840" cy="8884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4" name="Rectangle 574">
              <a:extLst>
                <a:ext uri="{FF2B5EF4-FFF2-40B4-BE49-F238E27FC236}">
                  <a16:creationId xmlns:a16="http://schemas.microsoft.com/office/drawing/2014/main" id="{37608F37-279E-40B3-8311-11D125913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0230" y="1890892"/>
              <a:ext cx="88840" cy="88840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5" name="Freeform 575">
              <a:extLst>
                <a:ext uri="{FF2B5EF4-FFF2-40B4-BE49-F238E27FC236}">
                  <a16:creationId xmlns:a16="http://schemas.microsoft.com/office/drawing/2014/main" id="{3B590006-6755-4717-AD78-E79C4C97E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3750" y="4809298"/>
              <a:ext cx="102166" cy="88840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6" name="Freeform 576">
              <a:extLst>
                <a:ext uri="{FF2B5EF4-FFF2-40B4-BE49-F238E27FC236}">
                  <a16:creationId xmlns:a16="http://schemas.microsoft.com/office/drawing/2014/main" id="{BC0F6BD2-1CDC-4629-AFE4-F5E4CFF50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3750" y="4809298"/>
              <a:ext cx="102166" cy="88840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7" name="Freeform 577">
              <a:extLst>
                <a:ext uri="{FF2B5EF4-FFF2-40B4-BE49-F238E27FC236}">
                  <a16:creationId xmlns:a16="http://schemas.microsoft.com/office/drawing/2014/main" id="{006B85F6-8AFE-455B-A9C3-9417D84E7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0347" y="4380644"/>
              <a:ext cx="102166" cy="88840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8" name="Freeform 578">
              <a:extLst>
                <a:ext uri="{FF2B5EF4-FFF2-40B4-BE49-F238E27FC236}">
                  <a16:creationId xmlns:a16="http://schemas.microsoft.com/office/drawing/2014/main" id="{128338CC-891F-4BBC-A637-81DF607BE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0347" y="4380644"/>
              <a:ext cx="102166" cy="88840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9" name="Freeform 579">
              <a:extLst>
                <a:ext uri="{FF2B5EF4-FFF2-40B4-BE49-F238E27FC236}">
                  <a16:creationId xmlns:a16="http://schemas.microsoft.com/office/drawing/2014/main" id="{00DAAEB6-15B5-42E2-9587-D1FB074F1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1398" y="4258487"/>
              <a:ext cx="104387" cy="88840"/>
            </a:xfrm>
            <a:custGeom>
              <a:avLst/>
              <a:gdLst>
                <a:gd name="T0" fmla="*/ 24 w 47"/>
                <a:gd name="T1" fmla="*/ 0 h 40"/>
                <a:gd name="T2" fmla="*/ 47 w 47"/>
                <a:gd name="T3" fmla="*/ 40 h 40"/>
                <a:gd name="T4" fmla="*/ 0 w 47"/>
                <a:gd name="T5" fmla="*/ 40 h 40"/>
                <a:gd name="T6" fmla="*/ 24 w 4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0">
                  <a:moveTo>
                    <a:pt x="24" y="0"/>
                  </a:moveTo>
                  <a:lnTo>
                    <a:pt x="47" y="40"/>
                  </a:lnTo>
                  <a:lnTo>
                    <a:pt x="0" y="4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0" name="Freeform 580">
              <a:extLst>
                <a:ext uri="{FF2B5EF4-FFF2-40B4-BE49-F238E27FC236}">
                  <a16:creationId xmlns:a16="http://schemas.microsoft.com/office/drawing/2014/main" id="{D59A9C92-2200-4A2A-ABCA-1075231EC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1398" y="4258487"/>
              <a:ext cx="104387" cy="88840"/>
            </a:xfrm>
            <a:custGeom>
              <a:avLst/>
              <a:gdLst>
                <a:gd name="T0" fmla="*/ 24 w 47"/>
                <a:gd name="T1" fmla="*/ 0 h 40"/>
                <a:gd name="T2" fmla="*/ 47 w 47"/>
                <a:gd name="T3" fmla="*/ 40 h 40"/>
                <a:gd name="T4" fmla="*/ 0 w 47"/>
                <a:gd name="T5" fmla="*/ 40 h 40"/>
                <a:gd name="T6" fmla="*/ 24 w 4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0">
                  <a:moveTo>
                    <a:pt x="24" y="0"/>
                  </a:moveTo>
                  <a:lnTo>
                    <a:pt x="47" y="40"/>
                  </a:lnTo>
                  <a:lnTo>
                    <a:pt x="0" y="4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1" name="Freeform 581">
              <a:extLst>
                <a:ext uri="{FF2B5EF4-FFF2-40B4-BE49-F238E27FC236}">
                  <a16:creationId xmlns:a16="http://schemas.microsoft.com/office/drawing/2014/main" id="{CD865B3D-6105-4AD7-97F5-2947A1BF4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8006" y="3947546"/>
              <a:ext cx="104387" cy="88840"/>
            </a:xfrm>
            <a:custGeom>
              <a:avLst/>
              <a:gdLst>
                <a:gd name="T0" fmla="*/ 24 w 47"/>
                <a:gd name="T1" fmla="*/ 0 h 40"/>
                <a:gd name="T2" fmla="*/ 47 w 47"/>
                <a:gd name="T3" fmla="*/ 40 h 40"/>
                <a:gd name="T4" fmla="*/ 0 w 47"/>
                <a:gd name="T5" fmla="*/ 40 h 40"/>
                <a:gd name="T6" fmla="*/ 24 w 4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0">
                  <a:moveTo>
                    <a:pt x="24" y="0"/>
                  </a:moveTo>
                  <a:lnTo>
                    <a:pt x="47" y="40"/>
                  </a:lnTo>
                  <a:lnTo>
                    <a:pt x="0" y="4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2" name="Freeform 582">
              <a:extLst>
                <a:ext uri="{FF2B5EF4-FFF2-40B4-BE49-F238E27FC236}">
                  <a16:creationId xmlns:a16="http://schemas.microsoft.com/office/drawing/2014/main" id="{ABE818CC-AF74-4301-8CD5-0805998E6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8006" y="3947546"/>
              <a:ext cx="104387" cy="88840"/>
            </a:xfrm>
            <a:custGeom>
              <a:avLst/>
              <a:gdLst>
                <a:gd name="T0" fmla="*/ 24 w 47"/>
                <a:gd name="T1" fmla="*/ 0 h 40"/>
                <a:gd name="T2" fmla="*/ 47 w 47"/>
                <a:gd name="T3" fmla="*/ 40 h 40"/>
                <a:gd name="T4" fmla="*/ 0 w 47"/>
                <a:gd name="T5" fmla="*/ 40 h 40"/>
                <a:gd name="T6" fmla="*/ 24 w 4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0">
                  <a:moveTo>
                    <a:pt x="24" y="0"/>
                  </a:moveTo>
                  <a:lnTo>
                    <a:pt x="47" y="40"/>
                  </a:lnTo>
                  <a:lnTo>
                    <a:pt x="0" y="4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3" name="Freeform 583">
              <a:extLst>
                <a:ext uri="{FF2B5EF4-FFF2-40B4-BE49-F238E27FC236}">
                  <a16:creationId xmlns:a16="http://schemas.microsoft.com/office/drawing/2014/main" id="{ACD4EEA4-ABCA-4A59-8678-80B763A8B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0172" y="3776529"/>
              <a:ext cx="102166" cy="88840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4" name="Freeform 584">
              <a:extLst>
                <a:ext uri="{FF2B5EF4-FFF2-40B4-BE49-F238E27FC236}">
                  <a16:creationId xmlns:a16="http://schemas.microsoft.com/office/drawing/2014/main" id="{D311D1D2-351D-4B42-B5E0-ECA78D3DE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0172" y="3776529"/>
              <a:ext cx="102166" cy="88840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5" name="Freeform 585">
              <a:extLst>
                <a:ext uri="{FF2B5EF4-FFF2-40B4-BE49-F238E27FC236}">
                  <a16:creationId xmlns:a16="http://schemas.microsoft.com/office/drawing/2014/main" id="{066916EB-029C-4DC8-B64D-50117047F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7897" y="3390074"/>
              <a:ext cx="102166" cy="88840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6" name="Freeform 586">
              <a:extLst>
                <a:ext uri="{FF2B5EF4-FFF2-40B4-BE49-F238E27FC236}">
                  <a16:creationId xmlns:a16="http://schemas.microsoft.com/office/drawing/2014/main" id="{93E2B978-F885-49B9-B9BE-C2E4C485C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7897" y="3390074"/>
              <a:ext cx="102166" cy="88840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7" name="Freeform 587">
              <a:extLst>
                <a:ext uri="{FF2B5EF4-FFF2-40B4-BE49-F238E27FC236}">
                  <a16:creationId xmlns:a16="http://schemas.microsoft.com/office/drawing/2014/main" id="{E52AB8BF-5C56-4061-BCBA-A3A2B4996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3401" y="3376748"/>
              <a:ext cx="102166" cy="88840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8" name="Freeform 588">
              <a:extLst>
                <a:ext uri="{FF2B5EF4-FFF2-40B4-BE49-F238E27FC236}">
                  <a16:creationId xmlns:a16="http://schemas.microsoft.com/office/drawing/2014/main" id="{13083010-655D-4995-B927-51C9DA7EA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3401" y="3376748"/>
              <a:ext cx="102166" cy="88840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9" name="Freeform 589">
              <a:extLst>
                <a:ext uri="{FF2B5EF4-FFF2-40B4-BE49-F238E27FC236}">
                  <a16:creationId xmlns:a16="http://schemas.microsoft.com/office/drawing/2014/main" id="{2CDE2BCD-A89E-418B-A69C-AE19E1567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6683" y="3063585"/>
              <a:ext cx="102166" cy="88840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0" name="Freeform 590">
              <a:extLst>
                <a:ext uri="{FF2B5EF4-FFF2-40B4-BE49-F238E27FC236}">
                  <a16:creationId xmlns:a16="http://schemas.microsoft.com/office/drawing/2014/main" id="{559B3495-029C-43FA-914F-5EF30F188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6683" y="3063585"/>
              <a:ext cx="102166" cy="88840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1" name="Freeform 591">
              <a:extLst>
                <a:ext uri="{FF2B5EF4-FFF2-40B4-BE49-F238E27FC236}">
                  <a16:creationId xmlns:a16="http://schemas.microsoft.com/office/drawing/2014/main" id="{68D27B5B-BE35-4D15-8484-14E91BCF1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4408" y="3127995"/>
              <a:ext cx="102166" cy="88840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2" name="Freeform 592">
              <a:extLst>
                <a:ext uri="{FF2B5EF4-FFF2-40B4-BE49-F238E27FC236}">
                  <a16:creationId xmlns:a16="http://schemas.microsoft.com/office/drawing/2014/main" id="{0590AE2E-0D90-4DDF-BFAC-DFE5D10D1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4408" y="3127995"/>
              <a:ext cx="102166" cy="88840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3" name="Freeform 593">
              <a:extLst>
                <a:ext uri="{FF2B5EF4-FFF2-40B4-BE49-F238E27FC236}">
                  <a16:creationId xmlns:a16="http://schemas.microsoft.com/office/drawing/2014/main" id="{BF9E2092-3259-47F1-9730-43543A79B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4352" y="2814832"/>
              <a:ext cx="104387" cy="88840"/>
            </a:xfrm>
            <a:custGeom>
              <a:avLst/>
              <a:gdLst>
                <a:gd name="T0" fmla="*/ 23 w 47"/>
                <a:gd name="T1" fmla="*/ 0 h 40"/>
                <a:gd name="T2" fmla="*/ 47 w 47"/>
                <a:gd name="T3" fmla="*/ 40 h 40"/>
                <a:gd name="T4" fmla="*/ 0 w 47"/>
                <a:gd name="T5" fmla="*/ 40 h 40"/>
                <a:gd name="T6" fmla="*/ 23 w 4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0">
                  <a:moveTo>
                    <a:pt x="23" y="0"/>
                  </a:moveTo>
                  <a:lnTo>
                    <a:pt x="47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4" name="Freeform 594">
              <a:extLst>
                <a:ext uri="{FF2B5EF4-FFF2-40B4-BE49-F238E27FC236}">
                  <a16:creationId xmlns:a16="http://schemas.microsoft.com/office/drawing/2014/main" id="{3C101E36-9A3B-482E-A295-E8541D1E3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4352" y="2814832"/>
              <a:ext cx="104387" cy="88840"/>
            </a:xfrm>
            <a:custGeom>
              <a:avLst/>
              <a:gdLst>
                <a:gd name="T0" fmla="*/ 23 w 47"/>
                <a:gd name="T1" fmla="*/ 0 h 40"/>
                <a:gd name="T2" fmla="*/ 47 w 47"/>
                <a:gd name="T3" fmla="*/ 40 h 40"/>
                <a:gd name="T4" fmla="*/ 0 w 47"/>
                <a:gd name="T5" fmla="*/ 40 h 40"/>
                <a:gd name="T6" fmla="*/ 23 w 4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0">
                  <a:moveTo>
                    <a:pt x="23" y="0"/>
                  </a:moveTo>
                  <a:lnTo>
                    <a:pt x="47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5" name="Freeform 595">
              <a:extLst>
                <a:ext uri="{FF2B5EF4-FFF2-40B4-BE49-F238E27FC236}">
                  <a16:creationId xmlns:a16="http://schemas.microsoft.com/office/drawing/2014/main" id="{3A6B60AB-482B-4424-8B90-AF2699375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0961" y="2592731"/>
              <a:ext cx="104387" cy="88840"/>
            </a:xfrm>
            <a:custGeom>
              <a:avLst/>
              <a:gdLst>
                <a:gd name="T0" fmla="*/ 23 w 47"/>
                <a:gd name="T1" fmla="*/ 0 h 40"/>
                <a:gd name="T2" fmla="*/ 47 w 47"/>
                <a:gd name="T3" fmla="*/ 40 h 40"/>
                <a:gd name="T4" fmla="*/ 0 w 47"/>
                <a:gd name="T5" fmla="*/ 40 h 40"/>
                <a:gd name="T6" fmla="*/ 23 w 4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0">
                  <a:moveTo>
                    <a:pt x="23" y="0"/>
                  </a:moveTo>
                  <a:lnTo>
                    <a:pt x="47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6" name="Freeform 596">
              <a:extLst>
                <a:ext uri="{FF2B5EF4-FFF2-40B4-BE49-F238E27FC236}">
                  <a16:creationId xmlns:a16="http://schemas.microsoft.com/office/drawing/2014/main" id="{E75B7A21-1C50-4C09-B873-2DA5543AE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0961" y="2592731"/>
              <a:ext cx="104387" cy="88840"/>
            </a:xfrm>
            <a:custGeom>
              <a:avLst/>
              <a:gdLst>
                <a:gd name="T0" fmla="*/ 23 w 47"/>
                <a:gd name="T1" fmla="*/ 0 h 40"/>
                <a:gd name="T2" fmla="*/ 47 w 47"/>
                <a:gd name="T3" fmla="*/ 40 h 40"/>
                <a:gd name="T4" fmla="*/ 0 w 47"/>
                <a:gd name="T5" fmla="*/ 40 h 40"/>
                <a:gd name="T6" fmla="*/ 23 w 4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0">
                  <a:moveTo>
                    <a:pt x="23" y="0"/>
                  </a:moveTo>
                  <a:lnTo>
                    <a:pt x="47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7" name="Freeform 597">
              <a:extLst>
                <a:ext uri="{FF2B5EF4-FFF2-40B4-BE49-F238E27FC236}">
                  <a16:creationId xmlns:a16="http://schemas.microsoft.com/office/drawing/2014/main" id="{46B0854D-5F7F-4F1D-AEB0-789995A16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6453" y="2879242"/>
              <a:ext cx="102166" cy="88840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8" name="Freeform 598">
              <a:extLst>
                <a:ext uri="{FF2B5EF4-FFF2-40B4-BE49-F238E27FC236}">
                  <a16:creationId xmlns:a16="http://schemas.microsoft.com/office/drawing/2014/main" id="{1A810155-C2E5-491F-AAD7-0592A52C8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6453" y="2879242"/>
              <a:ext cx="102166" cy="88840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9" name="Freeform 599">
              <a:extLst>
                <a:ext uri="{FF2B5EF4-FFF2-40B4-BE49-F238E27FC236}">
                  <a16:creationId xmlns:a16="http://schemas.microsoft.com/office/drawing/2014/main" id="{E33EF4F1-8F97-47E5-A134-F39444589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5272" y="2514996"/>
              <a:ext cx="102166" cy="88840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0" name="Freeform 600">
              <a:extLst>
                <a:ext uri="{FF2B5EF4-FFF2-40B4-BE49-F238E27FC236}">
                  <a16:creationId xmlns:a16="http://schemas.microsoft.com/office/drawing/2014/main" id="{2F4482AA-37A0-4A82-B115-6F94E37B2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5272" y="2514996"/>
              <a:ext cx="102166" cy="88840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1" name="Freeform 601">
              <a:extLst>
                <a:ext uri="{FF2B5EF4-FFF2-40B4-BE49-F238E27FC236}">
                  <a16:creationId xmlns:a16="http://schemas.microsoft.com/office/drawing/2014/main" id="{8D113C99-A1B9-46F2-8859-F81790148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9638" y="2288453"/>
              <a:ext cx="102166" cy="88840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2" name="Freeform 602">
              <a:extLst>
                <a:ext uri="{FF2B5EF4-FFF2-40B4-BE49-F238E27FC236}">
                  <a16:creationId xmlns:a16="http://schemas.microsoft.com/office/drawing/2014/main" id="{A215B2E8-E1E1-446A-A0C3-DBBE85EE4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9638" y="2288453"/>
              <a:ext cx="102166" cy="88840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3" name="Freeform 603">
              <a:extLst>
                <a:ext uri="{FF2B5EF4-FFF2-40B4-BE49-F238E27FC236}">
                  <a16:creationId xmlns:a16="http://schemas.microsoft.com/office/drawing/2014/main" id="{2FAD118F-3633-43F4-A27B-66BDC4E0F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7319" y="2081899"/>
              <a:ext cx="104387" cy="88840"/>
            </a:xfrm>
            <a:custGeom>
              <a:avLst/>
              <a:gdLst>
                <a:gd name="T0" fmla="*/ 24 w 47"/>
                <a:gd name="T1" fmla="*/ 0 h 40"/>
                <a:gd name="T2" fmla="*/ 47 w 47"/>
                <a:gd name="T3" fmla="*/ 40 h 40"/>
                <a:gd name="T4" fmla="*/ 0 w 47"/>
                <a:gd name="T5" fmla="*/ 40 h 40"/>
                <a:gd name="T6" fmla="*/ 24 w 4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0">
                  <a:moveTo>
                    <a:pt x="24" y="0"/>
                  </a:moveTo>
                  <a:lnTo>
                    <a:pt x="47" y="40"/>
                  </a:lnTo>
                  <a:lnTo>
                    <a:pt x="0" y="4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4" name="Freeform 604">
              <a:extLst>
                <a:ext uri="{FF2B5EF4-FFF2-40B4-BE49-F238E27FC236}">
                  <a16:creationId xmlns:a16="http://schemas.microsoft.com/office/drawing/2014/main" id="{6F4941FE-A5F2-4E64-AD96-9A9083966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7319" y="2081899"/>
              <a:ext cx="104387" cy="88840"/>
            </a:xfrm>
            <a:custGeom>
              <a:avLst/>
              <a:gdLst>
                <a:gd name="T0" fmla="*/ 24 w 47"/>
                <a:gd name="T1" fmla="*/ 0 h 40"/>
                <a:gd name="T2" fmla="*/ 47 w 47"/>
                <a:gd name="T3" fmla="*/ 40 h 40"/>
                <a:gd name="T4" fmla="*/ 0 w 47"/>
                <a:gd name="T5" fmla="*/ 40 h 40"/>
                <a:gd name="T6" fmla="*/ 24 w 4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0">
                  <a:moveTo>
                    <a:pt x="24" y="0"/>
                  </a:moveTo>
                  <a:lnTo>
                    <a:pt x="47" y="40"/>
                  </a:lnTo>
                  <a:lnTo>
                    <a:pt x="0" y="4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5" name="Freeform 605">
              <a:extLst>
                <a:ext uri="{FF2B5EF4-FFF2-40B4-BE49-F238E27FC236}">
                  <a16:creationId xmlns:a16="http://schemas.microsoft.com/office/drawing/2014/main" id="{D41FCE8A-D66D-4948-9ADE-01023CC83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4966" y="2106330"/>
              <a:ext cx="102166" cy="88840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6" name="Freeform 606">
              <a:extLst>
                <a:ext uri="{FF2B5EF4-FFF2-40B4-BE49-F238E27FC236}">
                  <a16:creationId xmlns:a16="http://schemas.microsoft.com/office/drawing/2014/main" id="{73A8FA89-30CB-4884-A233-32E31312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4966" y="2106330"/>
              <a:ext cx="102166" cy="88840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7" name="Freeform 607">
              <a:extLst>
                <a:ext uri="{FF2B5EF4-FFF2-40B4-BE49-F238E27FC236}">
                  <a16:creationId xmlns:a16="http://schemas.microsoft.com/office/drawing/2014/main" id="{D1A106FF-8DA7-4F1F-9A22-C8534D74C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3643" y="2070794"/>
              <a:ext cx="102166" cy="88840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8" name="Freeform 608">
              <a:extLst>
                <a:ext uri="{FF2B5EF4-FFF2-40B4-BE49-F238E27FC236}">
                  <a16:creationId xmlns:a16="http://schemas.microsoft.com/office/drawing/2014/main" id="{BB8C4BDC-8423-47B4-B566-128E5C494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3643" y="2070794"/>
              <a:ext cx="102166" cy="88840"/>
            </a:xfrm>
            <a:custGeom>
              <a:avLst/>
              <a:gdLst>
                <a:gd name="T0" fmla="*/ 23 w 46"/>
                <a:gd name="T1" fmla="*/ 0 h 40"/>
                <a:gd name="T2" fmla="*/ 46 w 46"/>
                <a:gd name="T3" fmla="*/ 40 h 40"/>
                <a:gd name="T4" fmla="*/ 0 w 46"/>
                <a:gd name="T5" fmla="*/ 40 h 40"/>
                <a:gd name="T6" fmla="*/ 23 w 4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23" y="0"/>
                  </a:moveTo>
                  <a:lnTo>
                    <a:pt x="46" y="40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9" name="Freeform 609">
              <a:extLst>
                <a:ext uri="{FF2B5EF4-FFF2-40B4-BE49-F238E27FC236}">
                  <a16:creationId xmlns:a16="http://schemas.microsoft.com/office/drawing/2014/main" id="{877D9EFE-3079-4A18-B32E-1202080F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833" y="2004164"/>
              <a:ext cx="3133843" cy="3005026"/>
            </a:xfrm>
            <a:custGeom>
              <a:avLst/>
              <a:gdLst>
                <a:gd name="T0" fmla="*/ 15 w 1411"/>
                <a:gd name="T1" fmla="*/ 1306 h 1353"/>
                <a:gd name="T2" fmla="*/ 34 w 1411"/>
                <a:gd name="T3" fmla="*/ 1240 h 1353"/>
                <a:gd name="T4" fmla="*/ 57 w 1411"/>
                <a:gd name="T5" fmla="*/ 1168 h 1353"/>
                <a:gd name="T6" fmla="*/ 84 w 1411"/>
                <a:gd name="T7" fmla="*/ 1081 h 1353"/>
                <a:gd name="T8" fmla="*/ 108 w 1411"/>
                <a:gd name="T9" fmla="*/ 1005 h 1353"/>
                <a:gd name="T10" fmla="*/ 131 w 1411"/>
                <a:gd name="T11" fmla="*/ 936 h 1353"/>
                <a:gd name="T12" fmla="*/ 156 w 1411"/>
                <a:gd name="T13" fmla="*/ 864 h 1353"/>
                <a:gd name="T14" fmla="*/ 174 w 1411"/>
                <a:gd name="T15" fmla="*/ 811 h 1353"/>
                <a:gd name="T16" fmla="*/ 192 w 1411"/>
                <a:gd name="T17" fmla="*/ 764 h 1353"/>
                <a:gd name="T18" fmla="*/ 208 w 1411"/>
                <a:gd name="T19" fmla="*/ 723 h 1353"/>
                <a:gd name="T20" fmla="*/ 224 w 1411"/>
                <a:gd name="T21" fmla="*/ 683 h 1353"/>
                <a:gd name="T22" fmla="*/ 245 w 1411"/>
                <a:gd name="T23" fmla="*/ 635 h 1353"/>
                <a:gd name="T24" fmla="*/ 256 w 1411"/>
                <a:gd name="T25" fmla="*/ 609 h 1353"/>
                <a:gd name="T26" fmla="*/ 288 w 1411"/>
                <a:gd name="T27" fmla="*/ 542 h 1353"/>
                <a:gd name="T28" fmla="*/ 294 w 1411"/>
                <a:gd name="T29" fmla="*/ 529 h 1353"/>
                <a:gd name="T30" fmla="*/ 321 w 1411"/>
                <a:gd name="T31" fmla="*/ 479 h 1353"/>
                <a:gd name="T32" fmla="*/ 332 w 1411"/>
                <a:gd name="T33" fmla="*/ 457 h 1353"/>
                <a:gd name="T34" fmla="*/ 353 w 1411"/>
                <a:gd name="T35" fmla="*/ 422 h 1353"/>
                <a:gd name="T36" fmla="*/ 370 w 1411"/>
                <a:gd name="T37" fmla="*/ 394 h 1353"/>
                <a:gd name="T38" fmla="*/ 387 w 1411"/>
                <a:gd name="T39" fmla="*/ 370 h 1353"/>
                <a:gd name="T40" fmla="*/ 410 w 1411"/>
                <a:gd name="T41" fmla="*/ 337 h 1353"/>
                <a:gd name="T42" fmla="*/ 421 w 1411"/>
                <a:gd name="T43" fmla="*/ 322 h 1353"/>
                <a:gd name="T44" fmla="*/ 449 w 1411"/>
                <a:gd name="T45" fmla="*/ 286 h 1353"/>
                <a:gd name="T46" fmla="*/ 467 w 1411"/>
                <a:gd name="T47" fmla="*/ 266 h 1353"/>
                <a:gd name="T48" fmla="*/ 491 w 1411"/>
                <a:gd name="T49" fmla="*/ 240 h 1353"/>
                <a:gd name="T50" fmla="*/ 516 w 1411"/>
                <a:gd name="T51" fmla="*/ 217 h 1353"/>
                <a:gd name="T52" fmla="*/ 536 w 1411"/>
                <a:gd name="T53" fmla="*/ 199 h 1353"/>
                <a:gd name="T54" fmla="*/ 559 w 1411"/>
                <a:gd name="T55" fmla="*/ 181 h 1353"/>
                <a:gd name="T56" fmla="*/ 583 w 1411"/>
                <a:gd name="T57" fmla="*/ 164 h 1353"/>
                <a:gd name="T58" fmla="*/ 607 w 1411"/>
                <a:gd name="T59" fmla="*/ 147 h 1353"/>
                <a:gd name="T60" fmla="*/ 641 w 1411"/>
                <a:gd name="T61" fmla="*/ 127 h 1353"/>
                <a:gd name="T62" fmla="*/ 662 w 1411"/>
                <a:gd name="T63" fmla="*/ 116 h 1353"/>
                <a:gd name="T64" fmla="*/ 704 w 1411"/>
                <a:gd name="T65" fmla="*/ 96 h 1353"/>
                <a:gd name="T66" fmla="*/ 726 w 1411"/>
                <a:gd name="T67" fmla="*/ 87 h 1353"/>
                <a:gd name="T68" fmla="*/ 783 w 1411"/>
                <a:gd name="T69" fmla="*/ 67 h 1353"/>
                <a:gd name="T70" fmla="*/ 829 w 1411"/>
                <a:gd name="T71" fmla="*/ 55 h 1353"/>
                <a:gd name="T72" fmla="*/ 890 w 1411"/>
                <a:gd name="T73" fmla="*/ 40 h 1353"/>
                <a:gd name="T74" fmla="*/ 1004 w 1411"/>
                <a:gd name="T75" fmla="*/ 23 h 1353"/>
                <a:gd name="T76" fmla="*/ 1067 w 1411"/>
                <a:gd name="T77" fmla="*/ 16 h 1353"/>
                <a:gd name="T78" fmla="*/ 1411 w 1411"/>
                <a:gd name="T79" fmla="*/ 0 h 1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11" h="1353">
                  <a:moveTo>
                    <a:pt x="0" y="1353"/>
                  </a:moveTo>
                  <a:lnTo>
                    <a:pt x="15" y="1306"/>
                  </a:lnTo>
                  <a:lnTo>
                    <a:pt x="31" y="1249"/>
                  </a:lnTo>
                  <a:lnTo>
                    <a:pt x="34" y="1240"/>
                  </a:lnTo>
                  <a:lnTo>
                    <a:pt x="53" y="1178"/>
                  </a:lnTo>
                  <a:lnTo>
                    <a:pt x="57" y="1168"/>
                  </a:lnTo>
                  <a:lnTo>
                    <a:pt x="72" y="1118"/>
                  </a:lnTo>
                  <a:lnTo>
                    <a:pt x="84" y="1081"/>
                  </a:lnTo>
                  <a:lnTo>
                    <a:pt x="90" y="1060"/>
                  </a:lnTo>
                  <a:lnTo>
                    <a:pt x="108" y="1005"/>
                  </a:lnTo>
                  <a:lnTo>
                    <a:pt x="125" y="952"/>
                  </a:lnTo>
                  <a:lnTo>
                    <a:pt x="131" y="936"/>
                  </a:lnTo>
                  <a:lnTo>
                    <a:pt x="142" y="903"/>
                  </a:lnTo>
                  <a:lnTo>
                    <a:pt x="156" y="864"/>
                  </a:lnTo>
                  <a:lnTo>
                    <a:pt x="158" y="855"/>
                  </a:lnTo>
                  <a:lnTo>
                    <a:pt x="174" y="811"/>
                  </a:lnTo>
                  <a:lnTo>
                    <a:pt x="176" y="808"/>
                  </a:lnTo>
                  <a:lnTo>
                    <a:pt x="192" y="764"/>
                  </a:lnTo>
                  <a:lnTo>
                    <a:pt x="201" y="741"/>
                  </a:lnTo>
                  <a:lnTo>
                    <a:pt x="208" y="723"/>
                  </a:lnTo>
                  <a:lnTo>
                    <a:pt x="215" y="704"/>
                  </a:lnTo>
                  <a:lnTo>
                    <a:pt x="224" y="683"/>
                  </a:lnTo>
                  <a:lnTo>
                    <a:pt x="240" y="645"/>
                  </a:lnTo>
                  <a:lnTo>
                    <a:pt x="245" y="635"/>
                  </a:lnTo>
                  <a:lnTo>
                    <a:pt x="255" y="611"/>
                  </a:lnTo>
                  <a:lnTo>
                    <a:pt x="256" y="609"/>
                  </a:lnTo>
                  <a:lnTo>
                    <a:pt x="272" y="574"/>
                  </a:lnTo>
                  <a:lnTo>
                    <a:pt x="288" y="542"/>
                  </a:lnTo>
                  <a:lnTo>
                    <a:pt x="288" y="541"/>
                  </a:lnTo>
                  <a:lnTo>
                    <a:pt x="294" y="529"/>
                  </a:lnTo>
                  <a:lnTo>
                    <a:pt x="304" y="509"/>
                  </a:lnTo>
                  <a:lnTo>
                    <a:pt x="321" y="479"/>
                  </a:lnTo>
                  <a:lnTo>
                    <a:pt x="330" y="460"/>
                  </a:lnTo>
                  <a:lnTo>
                    <a:pt x="332" y="457"/>
                  </a:lnTo>
                  <a:lnTo>
                    <a:pt x="336" y="449"/>
                  </a:lnTo>
                  <a:lnTo>
                    <a:pt x="353" y="422"/>
                  </a:lnTo>
                  <a:lnTo>
                    <a:pt x="370" y="395"/>
                  </a:lnTo>
                  <a:lnTo>
                    <a:pt x="370" y="394"/>
                  </a:lnTo>
                  <a:lnTo>
                    <a:pt x="374" y="387"/>
                  </a:lnTo>
                  <a:lnTo>
                    <a:pt x="387" y="370"/>
                  </a:lnTo>
                  <a:lnTo>
                    <a:pt x="403" y="345"/>
                  </a:lnTo>
                  <a:lnTo>
                    <a:pt x="410" y="337"/>
                  </a:lnTo>
                  <a:lnTo>
                    <a:pt x="419" y="323"/>
                  </a:lnTo>
                  <a:lnTo>
                    <a:pt x="421" y="322"/>
                  </a:lnTo>
                  <a:lnTo>
                    <a:pt x="439" y="299"/>
                  </a:lnTo>
                  <a:lnTo>
                    <a:pt x="449" y="286"/>
                  </a:lnTo>
                  <a:lnTo>
                    <a:pt x="457" y="278"/>
                  </a:lnTo>
                  <a:lnTo>
                    <a:pt x="467" y="266"/>
                  </a:lnTo>
                  <a:lnTo>
                    <a:pt x="476" y="256"/>
                  </a:lnTo>
                  <a:lnTo>
                    <a:pt x="491" y="240"/>
                  </a:lnTo>
                  <a:lnTo>
                    <a:pt x="496" y="236"/>
                  </a:lnTo>
                  <a:lnTo>
                    <a:pt x="516" y="217"/>
                  </a:lnTo>
                  <a:lnTo>
                    <a:pt x="519" y="214"/>
                  </a:lnTo>
                  <a:lnTo>
                    <a:pt x="536" y="199"/>
                  </a:lnTo>
                  <a:lnTo>
                    <a:pt x="537" y="199"/>
                  </a:lnTo>
                  <a:lnTo>
                    <a:pt x="559" y="181"/>
                  </a:lnTo>
                  <a:lnTo>
                    <a:pt x="577" y="168"/>
                  </a:lnTo>
                  <a:lnTo>
                    <a:pt x="583" y="164"/>
                  </a:lnTo>
                  <a:lnTo>
                    <a:pt x="585" y="161"/>
                  </a:lnTo>
                  <a:lnTo>
                    <a:pt x="607" y="147"/>
                  </a:lnTo>
                  <a:lnTo>
                    <a:pt x="633" y="132"/>
                  </a:lnTo>
                  <a:lnTo>
                    <a:pt x="641" y="127"/>
                  </a:lnTo>
                  <a:lnTo>
                    <a:pt x="642" y="127"/>
                  </a:lnTo>
                  <a:lnTo>
                    <a:pt x="662" y="116"/>
                  </a:lnTo>
                  <a:lnTo>
                    <a:pt x="693" y="101"/>
                  </a:lnTo>
                  <a:lnTo>
                    <a:pt x="704" y="96"/>
                  </a:lnTo>
                  <a:lnTo>
                    <a:pt x="723" y="88"/>
                  </a:lnTo>
                  <a:lnTo>
                    <a:pt x="726" y="87"/>
                  </a:lnTo>
                  <a:lnTo>
                    <a:pt x="765" y="73"/>
                  </a:lnTo>
                  <a:lnTo>
                    <a:pt x="783" y="67"/>
                  </a:lnTo>
                  <a:lnTo>
                    <a:pt x="808" y="60"/>
                  </a:lnTo>
                  <a:lnTo>
                    <a:pt x="829" y="55"/>
                  </a:lnTo>
                  <a:lnTo>
                    <a:pt x="860" y="47"/>
                  </a:lnTo>
                  <a:lnTo>
                    <a:pt x="890" y="40"/>
                  </a:lnTo>
                  <a:lnTo>
                    <a:pt x="923" y="35"/>
                  </a:lnTo>
                  <a:lnTo>
                    <a:pt x="1004" y="23"/>
                  </a:lnTo>
                  <a:lnTo>
                    <a:pt x="1007" y="23"/>
                  </a:lnTo>
                  <a:lnTo>
                    <a:pt x="1067" y="16"/>
                  </a:lnTo>
                  <a:lnTo>
                    <a:pt x="1132" y="11"/>
                  </a:lnTo>
                  <a:lnTo>
                    <a:pt x="1411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0" name="Freeform 610">
              <a:extLst>
                <a:ext uri="{FF2B5EF4-FFF2-40B4-BE49-F238E27FC236}">
                  <a16:creationId xmlns:a16="http://schemas.microsoft.com/office/drawing/2014/main" id="{A6519E4E-E106-4902-9398-611A551131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54964" y="1984174"/>
              <a:ext cx="3162717" cy="17768"/>
            </a:xfrm>
            <a:custGeom>
              <a:avLst/>
              <a:gdLst>
                <a:gd name="T0" fmla="*/ 31 w 1424"/>
                <a:gd name="T1" fmla="*/ 0 h 8"/>
                <a:gd name="T2" fmla="*/ 0 w 1424"/>
                <a:gd name="T3" fmla="*/ 8 h 8"/>
                <a:gd name="T4" fmla="*/ 63 w 1424"/>
                <a:gd name="T5" fmla="*/ 0 h 8"/>
                <a:gd name="T6" fmla="*/ 95 w 1424"/>
                <a:gd name="T7" fmla="*/ 8 h 8"/>
                <a:gd name="T8" fmla="*/ 63 w 1424"/>
                <a:gd name="T9" fmla="*/ 0 h 8"/>
                <a:gd name="T10" fmla="*/ 158 w 1424"/>
                <a:gd name="T11" fmla="*/ 0 h 8"/>
                <a:gd name="T12" fmla="*/ 126 w 1424"/>
                <a:gd name="T13" fmla="*/ 8 h 8"/>
                <a:gd name="T14" fmla="*/ 190 w 1424"/>
                <a:gd name="T15" fmla="*/ 0 h 8"/>
                <a:gd name="T16" fmla="*/ 221 w 1424"/>
                <a:gd name="T17" fmla="*/ 8 h 8"/>
                <a:gd name="T18" fmla="*/ 190 w 1424"/>
                <a:gd name="T19" fmla="*/ 0 h 8"/>
                <a:gd name="T20" fmla="*/ 285 w 1424"/>
                <a:gd name="T21" fmla="*/ 0 h 8"/>
                <a:gd name="T22" fmla="*/ 253 w 1424"/>
                <a:gd name="T23" fmla="*/ 8 h 8"/>
                <a:gd name="T24" fmla="*/ 316 w 1424"/>
                <a:gd name="T25" fmla="*/ 0 h 8"/>
                <a:gd name="T26" fmla="*/ 348 w 1424"/>
                <a:gd name="T27" fmla="*/ 8 h 8"/>
                <a:gd name="T28" fmla="*/ 316 w 1424"/>
                <a:gd name="T29" fmla="*/ 0 h 8"/>
                <a:gd name="T30" fmla="*/ 411 w 1424"/>
                <a:gd name="T31" fmla="*/ 0 h 8"/>
                <a:gd name="T32" fmla="*/ 380 w 1424"/>
                <a:gd name="T33" fmla="*/ 8 h 8"/>
                <a:gd name="T34" fmla="*/ 443 w 1424"/>
                <a:gd name="T35" fmla="*/ 0 h 8"/>
                <a:gd name="T36" fmla="*/ 475 w 1424"/>
                <a:gd name="T37" fmla="*/ 8 h 8"/>
                <a:gd name="T38" fmla="*/ 443 w 1424"/>
                <a:gd name="T39" fmla="*/ 0 h 8"/>
                <a:gd name="T40" fmla="*/ 538 w 1424"/>
                <a:gd name="T41" fmla="*/ 0 h 8"/>
                <a:gd name="T42" fmla="*/ 506 w 1424"/>
                <a:gd name="T43" fmla="*/ 8 h 8"/>
                <a:gd name="T44" fmla="*/ 570 w 1424"/>
                <a:gd name="T45" fmla="*/ 0 h 8"/>
                <a:gd name="T46" fmla="*/ 601 w 1424"/>
                <a:gd name="T47" fmla="*/ 8 h 8"/>
                <a:gd name="T48" fmla="*/ 570 w 1424"/>
                <a:gd name="T49" fmla="*/ 0 h 8"/>
                <a:gd name="T50" fmla="*/ 665 w 1424"/>
                <a:gd name="T51" fmla="*/ 0 h 8"/>
                <a:gd name="T52" fmla="*/ 633 w 1424"/>
                <a:gd name="T53" fmla="*/ 8 h 8"/>
                <a:gd name="T54" fmla="*/ 696 w 1424"/>
                <a:gd name="T55" fmla="*/ 0 h 8"/>
                <a:gd name="T56" fmla="*/ 728 w 1424"/>
                <a:gd name="T57" fmla="*/ 8 h 8"/>
                <a:gd name="T58" fmla="*/ 696 w 1424"/>
                <a:gd name="T59" fmla="*/ 0 h 8"/>
                <a:gd name="T60" fmla="*/ 791 w 1424"/>
                <a:gd name="T61" fmla="*/ 0 h 8"/>
                <a:gd name="T62" fmla="*/ 760 w 1424"/>
                <a:gd name="T63" fmla="*/ 8 h 8"/>
                <a:gd name="T64" fmla="*/ 823 w 1424"/>
                <a:gd name="T65" fmla="*/ 0 h 8"/>
                <a:gd name="T66" fmla="*/ 855 w 1424"/>
                <a:gd name="T67" fmla="*/ 8 h 8"/>
                <a:gd name="T68" fmla="*/ 823 w 1424"/>
                <a:gd name="T69" fmla="*/ 0 h 8"/>
                <a:gd name="T70" fmla="*/ 918 w 1424"/>
                <a:gd name="T71" fmla="*/ 0 h 8"/>
                <a:gd name="T72" fmla="*/ 886 w 1424"/>
                <a:gd name="T73" fmla="*/ 8 h 8"/>
                <a:gd name="T74" fmla="*/ 950 w 1424"/>
                <a:gd name="T75" fmla="*/ 0 h 8"/>
                <a:gd name="T76" fmla="*/ 981 w 1424"/>
                <a:gd name="T77" fmla="*/ 8 h 8"/>
                <a:gd name="T78" fmla="*/ 950 w 1424"/>
                <a:gd name="T79" fmla="*/ 0 h 8"/>
                <a:gd name="T80" fmla="*/ 1045 w 1424"/>
                <a:gd name="T81" fmla="*/ 0 h 8"/>
                <a:gd name="T82" fmla="*/ 1013 w 1424"/>
                <a:gd name="T83" fmla="*/ 8 h 8"/>
                <a:gd name="T84" fmla="*/ 1076 w 1424"/>
                <a:gd name="T85" fmla="*/ 0 h 8"/>
                <a:gd name="T86" fmla="*/ 1108 w 1424"/>
                <a:gd name="T87" fmla="*/ 8 h 8"/>
                <a:gd name="T88" fmla="*/ 1076 w 1424"/>
                <a:gd name="T89" fmla="*/ 0 h 8"/>
                <a:gd name="T90" fmla="*/ 1171 w 1424"/>
                <a:gd name="T91" fmla="*/ 0 h 8"/>
                <a:gd name="T92" fmla="*/ 1140 w 1424"/>
                <a:gd name="T93" fmla="*/ 8 h 8"/>
                <a:gd name="T94" fmla="*/ 1203 w 1424"/>
                <a:gd name="T95" fmla="*/ 0 h 8"/>
                <a:gd name="T96" fmla="*/ 1235 w 1424"/>
                <a:gd name="T97" fmla="*/ 8 h 8"/>
                <a:gd name="T98" fmla="*/ 1203 w 1424"/>
                <a:gd name="T99" fmla="*/ 0 h 8"/>
                <a:gd name="T100" fmla="*/ 1298 w 1424"/>
                <a:gd name="T101" fmla="*/ 0 h 8"/>
                <a:gd name="T102" fmla="*/ 1266 w 1424"/>
                <a:gd name="T103" fmla="*/ 8 h 8"/>
                <a:gd name="T104" fmla="*/ 1329 w 1424"/>
                <a:gd name="T105" fmla="*/ 0 h 8"/>
                <a:gd name="T106" fmla="*/ 1361 w 1424"/>
                <a:gd name="T107" fmla="*/ 8 h 8"/>
                <a:gd name="T108" fmla="*/ 1329 w 1424"/>
                <a:gd name="T109" fmla="*/ 0 h 8"/>
                <a:gd name="T110" fmla="*/ 1424 w 1424"/>
                <a:gd name="T111" fmla="*/ 0 h 8"/>
                <a:gd name="T112" fmla="*/ 1393 w 1424"/>
                <a:gd name="T1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24" h="8">
                  <a:moveTo>
                    <a:pt x="0" y="0"/>
                  </a:moveTo>
                  <a:lnTo>
                    <a:pt x="31" y="0"/>
                  </a:lnTo>
                  <a:lnTo>
                    <a:pt x="31" y="8"/>
                  </a:lnTo>
                  <a:lnTo>
                    <a:pt x="0" y="8"/>
                  </a:lnTo>
                  <a:lnTo>
                    <a:pt x="0" y="0"/>
                  </a:lnTo>
                  <a:close/>
                  <a:moveTo>
                    <a:pt x="63" y="0"/>
                  </a:moveTo>
                  <a:lnTo>
                    <a:pt x="95" y="0"/>
                  </a:lnTo>
                  <a:lnTo>
                    <a:pt x="95" y="8"/>
                  </a:lnTo>
                  <a:lnTo>
                    <a:pt x="63" y="8"/>
                  </a:lnTo>
                  <a:lnTo>
                    <a:pt x="63" y="0"/>
                  </a:lnTo>
                  <a:close/>
                  <a:moveTo>
                    <a:pt x="126" y="0"/>
                  </a:moveTo>
                  <a:lnTo>
                    <a:pt x="158" y="0"/>
                  </a:lnTo>
                  <a:lnTo>
                    <a:pt x="158" y="8"/>
                  </a:lnTo>
                  <a:lnTo>
                    <a:pt x="126" y="8"/>
                  </a:lnTo>
                  <a:lnTo>
                    <a:pt x="126" y="0"/>
                  </a:lnTo>
                  <a:close/>
                  <a:moveTo>
                    <a:pt x="190" y="0"/>
                  </a:moveTo>
                  <a:lnTo>
                    <a:pt x="221" y="0"/>
                  </a:lnTo>
                  <a:lnTo>
                    <a:pt x="221" y="8"/>
                  </a:lnTo>
                  <a:lnTo>
                    <a:pt x="190" y="8"/>
                  </a:lnTo>
                  <a:lnTo>
                    <a:pt x="190" y="0"/>
                  </a:lnTo>
                  <a:close/>
                  <a:moveTo>
                    <a:pt x="253" y="0"/>
                  </a:moveTo>
                  <a:lnTo>
                    <a:pt x="285" y="0"/>
                  </a:lnTo>
                  <a:lnTo>
                    <a:pt x="285" y="8"/>
                  </a:lnTo>
                  <a:lnTo>
                    <a:pt x="253" y="8"/>
                  </a:lnTo>
                  <a:lnTo>
                    <a:pt x="253" y="0"/>
                  </a:lnTo>
                  <a:close/>
                  <a:moveTo>
                    <a:pt x="316" y="0"/>
                  </a:moveTo>
                  <a:lnTo>
                    <a:pt x="348" y="0"/>
                  </a:lnTo>
                  <a:lnTo>
                    <a:pt x="348" y="8"/>
                  </a:lnTo>
                  <a:lnTo>
                    <a:pt x="316" y="8"/>
                  </a:lnTo>
                  <a:lnTo>
                    <a:pt x="316" y="0"/>
                  </a:lnTo>
                  <a:close/>
                  <a:moveTo>
                    <a:pt x="380" y="0"/>
                  </a:moveTo>
                  <a:lnTo>
                    <a:pt x="411" y="0"/>
                  </a:lnTo>
                  <a:lnTo>
                    <a:pt x="411" y="8"/>
                  </a:lnTo>
                  <a:lnTo>
                    <a:pt x="380" y="8"/>
                  </a:lnTo>
                  <a:lnTo>
                    <a:pt x="380" y="0"/>
                  </a:lnTo>
                  <a:close/>
                  <a:moveTo>
                    <a:pt x="443" y="0"/>
                  </a:moveTo>
                  <a:lnTo>
                    <a:pt x="475" y="0"/>
                  </a:lnTo>
                  <a:lnTo>
                    <a:pt x="475" y="8"/>
                  </a:lnTo>
                  <a:lnTo>
                    <a:pt x="443" y="8"/>
                  </a:lnTo>
                  <a:lnTo>
                    <a:pt x="443" y="0"/>
                  </a:lnTo>
                  <a:close/>
                  <a:moveTo>
                    <a:pt x="506" y="0"/>
                  </a:moveTo>
                  <a:lnTo>
                    <a:pt x="538" y="0"/>
                  </a:lnTo>
                  <a:lnTo>
                    <a:pt x="538" y="8"/>
                  </a:lnTo>
                  <a:lnTo>
                    <a:pt x="506" y="8"/>
                  </a:lnTo>
                  <a:lnTo>
                    <a:pt x="506" y="0"/>
                  </a:lnTo>
                  <a:close/>
                  <a:moveTo>
                    <a:pt x="570" y="0"/>
                  </a:moveTo>
                  <a:lnTo>
                    <a:pt x="601" y="0"/>
                  </a:lnTo>
                  <a:lnTo>
                    <a:pt x="601" y="8"/>
                  </a:lnTo>
                  <a:lnTo>
                    <a:pt x="570" y="8"/>
                  </a:lnTo>
                  <a:lnTo>
                    <a:pt x="570" y="0"/>
                  </a:lnTo>
                  <a:close/>
                  <a:moveTo>
                    <a:pt x="633" y="0"/>
                  </a:moveTo>
                  <a:lnTo>
                    <a:pt x="665" y="0"/>
                  </a:lnTo>
                  <a:lnTo>
                    <a:pt x="665" y="8"/>
                  </a:lnTo>
                  <a:lnTo>
                    <a:pt x="633" y="8"/>
                  </a:lnTo>
                  <a:lnTo>
                    <a:pt x="633" y="0"/>
                  </a:lnTo>
                  <a:close/>
                  <a:moveTo>
                    <a:pt x="696" y="0"/>
                  </a:moveTo>
                  <a:lnTo>
                    <a:pt x="728" y="0"/>
                  </a:lnTo>
                  <a:lnTo>
                    <a:pt x="728" y="8"/>
                  </a:lnTo>
                  <a:lnTo>
                    <a:pt x="696" y="8"/>
                  </a:lnTo>
                  <a:lnTo>
                    <a:pt x="696" y="0"/>
                  </a:lnTo>
                  <a:close/>
                  <a:moveTo>
                    <a:pt x="760" y="0"/>
                  </a:moveTo>
                  <a:lnTo>
                    <a:pt x="791" y="0"/>
                  </a:lnTo>
                  <a:lnTo>
                    <a:pt x="791" y="8"/>
                  </a:lnTo>
                  <a:lnTo>
                    <a:pt x="760" y="8"/>
                  </a:lnTo>
                  <a:lnTo>
                    <a:pt x="760" y="0"/>
                  </a:lnTo>
                  <a:close/>
                  <a:moveTo>
                    <a:pt x="823" y="0"/>
                  </a:moveTo>
                  <a:lnTo>
                    <a:pt x="855" y="0"/>
                  </a:lnTo>
                  <a:lnTo>
                    <a:pt x="855" y="8"/>
                  </a:lnTo>
                  <a:lnTo>
                    <a:pt x="823" y="8"/>
                  </a:lnTo>
                  <a:lnTo>
                    <a:pt x="823" y="0"/>
                  </a:lnTo>
                  <a:close/>
                  <a:moveTo>
                    <a:pt x="886" y="0"/>
                  </a:moveTo>
                  <a:lnTo>
                    <a:pt x="918" y="0"/>
                  </a:lnTo>
                  <a:lnTo>
                    <a:pt x="918" y="8"/>
                  </a:lnTo>
                  <a:lnTo>
                    <a:pt x="886" y="8"/>
                  </a:lnTo>
                  <a:lnTo>
                    <a:pt x="886" y="0"/>
                  </a:lnTo>
                  <a:close/>
                  <a:moveTo>
                    <a:pt x="950" y="0"/>
                  </a:moveTo>
                  <a:lnTo>
                    <a:pt x="981" y="0"/>
                  </a:lnTo>
                  <a:lnTo>
                    <a:pt x="981" y="8"/>
                  </a:lnTo>
                  <a:lnTo>
                    <a:pt x="950" y="8"/>
                  </a:lnTo>
                  <a:lnTo>
                    <a:pt x="950" y="0"/>
                  </a:lnTo>
                  <a:close/>
                  <a:moveTo>
                    <a:pt x="1013" y="0"/>
                  </a:moveTo>
                  <a:lnTo>
                    <a:pt x="1045" y="0"/>
                  </a:lnTo>
                  <a:lnTo>
                    <a:pt x="1045" y="8"/>
                  </a:lnTo>
                  <a:lnTo>
                    <a:pt x="1013" y="8"/>
                  </a:lnTo>
                  <a:lnTo>
                    <a:pt x="1013" y="0"/>
                  </a:lnTo>
                  <a:close/>
                  <a:moveTo>
                    <a:pt x="1076" y="0"/>
                  </a:moveTo>
                  <a:lnTo>
                    <a:pt x="1108" y="0"/>
                  </a:lnTo>
                  <a:lnTo>
                    <a:pt x="1108" y="8"/>
                  </a:lnTo>
                  <a:lnTo>
                    <a:pt x="1076" y="8"/>
                  </a:lnTo>
                  <a:lnTo>
                    <a:pt x="1076" y="0"/>
                  </a:lnTo>
                  <a:close/>
                  <a:moveTo>
                    <a:pt x="1140" y="0"/>
                  </a:moveTo>
                  <a:lnTo>
                    <a:pt x="1171" y="0"/>
                  </a:lnTo>
                  <a:lnTo>
                    <a:pt x="1171" y="8"/>
                  </a:lnTo>
                  <a:lnTo>
                    <a:pt x="1140" y="8"/>
                  </a:lnTo>
                  <a:lnTo>
                    <a:pt x="1140" y="0"/>
                  </a:lnTo>
                  <a:close/>
                  <a:moveTo>
                    <a:pt x="1203" y="0"/>
                  </a:moveTo>
                  <a:lnTo>
                    <a:pt x="1235" y="0"/>
                  </a:lnTo>
                  <a:lnTo>
                    <a:pt x="1235" y="8"/>
                  </a:lnTo>
                  <a:lnTo>
                    <a:pt x="1203" y="8"/>
                  </a:lnTo>
                  <a:lnTo>
                    <a:pt x="1203" y="0"/>
                  </a:lnTo>
                  <a:close/>
                  <a:moveTo>
                    <a:pt x="1266" y="0"/>
                  </a:moveTo>
                  <a:lnTo>
                    <a:pt x="1298" y="0"/>
                  </a:lnTo>
                  <a:lnTo>
                    <a:pt x="1298" y="8"/>
                  </a:lnTo>
                  <a:lnTo>
                    <a:pt x="1266" y="8"/>
                  </a:lnTo>
                  <a:lnTo>
                    <a:pt x="1266" y="0"/>
                  </a:lnTo>
                  <a:close/>
                  <a:moveTo>
                    <a:pt x="1329" y="0"/>
                  </a:moveTo>
                  <a:lnTo>
                    <a:pt x="1361" y="0"/>
                  </a:lnTo>
                  <a:lnTo>
                    <a:pt x="1361" y="8"/>
                  </a:lnTo>
                  <a:lnTo>
                    <a:pt x="1329" y="8"/>
                  </a:lnTo>
                  <a:lnTo>
                    <a:pt x="1329" y="0"/>
                  </a:lnTo>
                  <a:close/>
                  <a:moveTo>
                    <a:pt x="1393" y="0"/>
                  </a:moveTo>
                  <a:lnTo>
                    <a:pt x="1424" y="0"/>
                  </a:lnTo>
                  <a:lnTo>
                    <a:pt x="1424" y="8"/>
                  </a:lnTo>
                  <a:lnTo>
                    <a:pt x="1393" y="8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1" name="Rectangle 611">
              <a:extLst>
                <a:ext uri="{FF2B5EF4-FFF2-40B4-BE49-F238E27FC236}">
                  <a16:creationId xmlns:a16="http://schemas.microsoft.com/office/drawing/2014/main" id="{377AE209-37A5-4BA7-912A-697777DEA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9769" y="3485576"/>
              <a:ext cx="2012234" cy="13659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2" name="Rectangle 612">
              <a:extLst>
                <a:ext uri="{FF2B5EF4-FFF2-40B4-BE49-F238E27FC236}">
                  <a16:creationId xmlns:a16="http://schemas.microsoft.com/office/drawing/2014/main" id="{D8CBA1B2-DA8D-4F38-8FE0-F7AC64E34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4199" y="3512228"/>
              <a:ext cx="1963372" cy="1312617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3" name="Oval 613">
              <a:extLst>
                <a:ext uri="{FF2B5EF4-FFF2-40B4-BE49-F238E27FC236}">
                  <a16:creationId xmlns:a16="http://schemas.microsoft.com/office/drawing/2014/main" id="{3E005ED8-AF4B-4513-AD6B-55948D06F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6322" y="3603290"/>
              <a:ext cx="111050" cy="111050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4" name="Rectangle 614">
              <a:extLst>
                <a:ext uri="{FF2B5EF4-FFF2-40B4-BE49-F238E27FC236}">
                  <a16:creationId xmlns:a16="http://schemas.microsoft.com/office/drawing/2014/main" id="{6AAA7E85-B6A6-4FB4-92B7-288C8689F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5075" y="3554428"/>
              <a:ext cx="118898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Atom : |1&gt; and |2&gt;</a:t>
              </a:r>
              <a:endParaRPr kumimoji="0" lang="ja-JP" altLang="ja-JP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5" name="Oval 615">
              <a:extLst>
                <a:ext uri="{FF2B5EF4-FFF2-40B4-BE49-F238E27FC236}">
                  <a16:creationId xmlns:a16="http://schemas.microsoft.com/office/drawing/2014/main" id="{E009816B-0B9E-4CCF-B3D8-A2FDE58EB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6322" y="3807623"/>
              <a:ext cx="111050" cy="111050"/>
            </a:xfrm>
            <a:prstGeom prst="ellipse">
              <a:avLst/>
            </a:prstGeom>
            <a:solidFill>
              <a:srgbClr val="FF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6" name="Oval 616">
              <a:extLst>
                <a:ext uri="{FF2B5EF4-FFF2-40B4-BE49-F238E27FC236}">
                  <a16:creationId xmlns:a16="http://schemas.microsoft.com/office/drawing/2014/main" id="{296D5CC7-01D4-4510-A341-1813A6833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6322" y="3807623"/>
              <a:ext cx="111050" cy="111050"/>
            </a:xfrm>
            <a:prstGeom prst="ellips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7" name="Rectangle 617">
              <a:extLst>
                <a:ext uri="{FF2B5EF4-FFF2-40B4-BE49-F238E27FC236}">
                  <a16:creationId xmlns:a16="http://schemas.microsoft.com/office/drawing/2014/main" id="{DD5A36B9-CBF6-44D6-8727-85F5220EA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5075" y="3758761"/>
              <a:ext cx="68608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Mol : |12&gt;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8" name="Rectangle 618">
              <a:extLst>
                <a:ext uri="{FF2B5EF4-FFF2-40B4-BE49-F238E27FC236}">
                  <a16:creationId xmlns:a16="http://schemas.microsoft.com/office/drawing/2014/main" id="{E7C29BAD-1E8B-40AD-A00B-3132064B0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6322" y="4011956"/>
              <a:ext cx="111050" cy="11105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9" name="Rectangle 619">
              <a:extLst>
                <a:ext uri="{FF2B5EF4-FFF2-40B4-BE49-F238E27FC236}">
                  <a16:creationId xmlns:a16="http://schemas.microsoft.com/office/drawing/2014/main" id="{E24D8F4C-E0B1-4691-A491-32D08E28C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6322" y="4011956"/>
              <a:ext cx="111050" cy="111050"/>
            </a:xfrm>
            <a:prstGeom prst="rect">
              <a:avLst/>
            </a:prstGeom>
            <a:noFill/>
            <a:ln w="12700" cap="flat">
              <a:solidFill>
                <a:srgbClr val="009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0" name="Rectangle 620">
              <a:extLst>
                <a:ext uri="{FF2B5EF4-FFF2-40B4-BE49-F238E27FC236}">
                  <a16:creationId xmlns:a16="http://schemas.microsoft.com/office/drawing/2014/main" id="{AC883428-538E-47EA-8B78-8E4ED3EF9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5075" y="3963094"/>
              <a:ext cx="68608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Mol : |13&gt;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1" name="Freeform 621">
              <a:extLst>
                <a:ext uri="{FF2B5EF4-FFF2-40B4-BE49-F238E27FC236}">
                  <a16:creationId xmlns:a16="http://schemas.microsoft.com/office/drawing/2014/main" id="{54666D02-C002-48DB-9996-78CBA69BB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7438" y="4200741"/>
              <a:ext cx="126597" cy="108830"/>
            </a:xfrm>
            <a:custGeom>
              <a:avLst/>
              <a:gdLst>
                <a:gd name="T0" fmla="*/ 29 w 57"/>
                <a:gd name="T1" fmla="*/ 0 h 49"/>
                <a:gd name="T2" fmla="*/ 57 w 57"/>
                <a:gd name="T3" fmla="*/ 49 h 49"/>
                <a:gd name="T4" fmla="*/ 0 w 57"/>
                <a:gd name="T5" fmla="*/ 49 h 49"/>
                <a:gd name="T6" fmla="*/ 29 w 57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49">
                  <a:moveTo>
                    <a:pt x="29" y="0"/>
                  </a:moveTo>
                  <a:lnTo>
                    <a:pt x="57" y="49"/>
                  </a:lnTo>
                  <a:lnTo>
                    <a:pt x="0" y="4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2" name="Freeform 622">
              <a:extLst>
                <a:ext uri="{FF2B5EF4-FFF2-40B4-BE49-F238E27FC236}">
                  <a16:creationId xmlns:a16="http://schemas.microsoft.com/office/drawing/2014/main" id="{C3E0340B-0958-4FC7-BC6E-45228F3DC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7438" y="4200741"/>
              <a:ext cx="126597" cy="108830"/>
            </a:xfrm>
            <a:custGeom>
              <a:avLst/>
              <a:gdLst>
                <a:gd name="T0" fmla="*/ 29 w 57"/>
                <a:gd name="T1" fmla="*/ 0 h 49"/>
                <a:gd name="T2" fmla="*/ 57 w 57"/>
                <a:gd name="T3" fmla="*/ 49 h 49"/>
                <a:gd name="T4" fmla="*/ 0 w 57"/>
                <a:gd name="T5" fmla="*/ 49 h 49"/>
                <a:gd name="T6" fmla="*/ 29 w 57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49">
                  <a:moveTo>
                    <a:pt x="29" y="0"/>
                  </a:moveTo>
                  <a:lnTo>
                    <a:pt x="57" y="49"/>
                  </a:lnTo>
                  <a:lnTo>
                    <a:pt x="0" y="49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12700" cap="flat">
              <a:solidFill>
                <a:srgbClr val="0000C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3" name="Rectangle 623">
              <a:extLst>
                <a:ext uri="{FF2B5EF4-FFF2-40B4-BE49-F238E27FC236}">
                  <a16:creationId xmlns:a16="http://schemas.microsoft.com/office/drawing/2014/main" id="{C4231102-FA03-408C-AFEF-A69C6177E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5075" y="4169647"/>
              <a:ext cx="68608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Mol : |23&gt;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4" name="Line 624">
              <a:extLst>
                <a:ext uri="{FF2B5EF4-FFF2-40B4-BE49-F238E27FC236}">
                  <a16:creationId xmlns:a16="http://schemas.microsoft.com/office/drawing/2014/main" id="{047E2567-3BD8-4E74-8BAE-976FA659FA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5272" y="4478368"/>
              <a:ext cx="33093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5" name="Rectangle 625">
              <a:extLst>
                <a:ext uri="{FF2B5EF4-FFF2-40B4-BE49-F238E27FC236}">
                  <a16:creationId xmlns:a16="http://schemas.microsoft.com/office/drawing/2014/main" id="{ADD202A9-092E-4AF1-982B-09E27719D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5075" y="4373980"/>
              <a:ext cx="90088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Simple model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6" name="Freeform 626">
              <a:extLst>
                <a:ext uri="{FF2B5EF4-FFF2-40B4-BE49-F238E27FC236}">
                  <a16:creationId xmlns:a16="http://schemas.microsoft.com/office/drawing/2014/main" id="{D9E98B93-DD64-4CF8-B10C-40E6157C94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25272" y="4673817"/>
              <a:ext cx="330930" cy="17768"/>
            </a:xfrm>
            <a:custGeom>
              <a:avLst/>
              <a:gdLst>
                <a:gd name="T0" fmla="*/ 0 w 149"/>
                <a:gd name="T1" fmla="*/ 0 h 8"/>
                <a:gd name="T2" fmla="*/ 31 w 149"/>
                <a:gd name="T3" fmla="*/ 0 h 8"/>
                <a:gd name="T4" fmla="*/ 31 w 149"/>
                <a:gd name="T5" fmla="*/ 8 h 8"/>
                <a:gd name="T6" fmla="*/ 0 w 149"/>
                <a:gd name="T7" fmla="*/ 8 h 8"/>
                <a:gd name="T8" fmla="*/ 0 w 149"/>
                <a:gd name="T9" fmla="*/ 0 h 8"/>
                <a:gd name="T10" fmla="*/ 63 w 149"/>
                <a:gd name="T11" fmla="*/ 0 h 8"/>
                <a:gd name="T12" fmla="*/ 95 w 149"/>
                <a:gd name="T13" fmla="*/ 0 h 8"/>
                <a:gd name="T14" fmla="*/ 95 w 149"/>
                <a:gd name="T15" fmla="*/ 8 h 8"/>
                <a:gd name="T16" fmla="*/ 63 w 149"/>
                <a:gd name="T17" fmla="*/ 8 h 8"/>
                <a:gd name="T18" fmla="*/ 63 w 149"/>
                <a:gd name="T19" fmla="*/ 0 h 8"/>
                <a:gd name="T20" fmla="*/ 126 w 149"/>
                <a:gd name="T21" fmla="*/ 0 h 8"/>
                <a:gd name="T22" fmla="*/ 149 w 149"/>
                <a:gd name="T23" fmla="*/ 0 h 8"/>
                <a:gd name="T24" fmla="*/ 149 w 149"/>
                <a:gd name="T25" fmla="*/ 8 h 8"/>
                <a:gd name="T26" fmla="*/ 126 w 149"/>
                <a:gd name="T27" fmla="*/ 8 h 8"/>
                <a:gd name="T28" fmla="*/ 126 w 149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9" h="8">
                  <a:moveTo>
                    <a:pt x="0" y="0"/>
                  </a:moveTo>
                  <a:lnTo>
                    <a:pt x="31" y="0"/>
                  </a:lnTo>
                  <a:lnTo>
                    <a:pt x="31" y="8"/>
                  </a:lnTo>
                  <a:lnTo>
                    <a:pt x="0" y="8"/>
                  </a:lnTo>
                  <a:lnTo>
                    <a:pt x="0" y="0"/>
                  </a:lnTo>
                  <a:close/>
                  <a:moveTo>
                    <a:pt x="63" y="0"/>
                  </a:moveTo>
                  <a:lnTo>
                    <a:pt x="95" y="0"/>
                  </a:lnTo>
                  <a:lnTo>
                    <a:pt x="95" y="8"/>
                  </a:lnTo>
                  <a:lnTo>
                    <a:pt x="63" y="8"/>
                  </a:lnTo>
                  <a:lnTo>
                    <a:pt x="63" y="0"/>
                  </a:lnTo>
                  <a:close/>
                  <a:moveTo>
                    <a:pt x="126" y="0"/>
                  </a:moveTo>
                  <a:lnTo>
                    <a:pt x="149" y="0"/>
                  </a:lnTo>
                  <a:lnTo>
                    <a:pt x="149" y="8"/>
                  </a:lnTo>
                  <a:lnTo>
                    <a:pt x="126" y="8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7" name="Rectangle 627">
              <a:extLst>
                <a:ext uri="{FF2B5EF4-FFF2-40B4-BE49-F238E27FC236}">
                  <a16:creationId xmlns:a16="http://schemas.microsoft.com/office/drawing/2014/main" id="{2A3C888B-85B8-4AC2-A708-8F5C6F9F1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5075" y="4578313"/>
              <a:ext cx="73738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Noise level</a:t>
              </a:r>
              <a:endParaRPr kumimoji="0" lang="ja-JP" altLang="ja-JP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5" name="テキスト ボックス 294">
                  <a:extLst>
                    <a:ext uri="{FF2B5EF4-FFF2-40B4-BE49-F238E27FC236}">
                      <a16:creationId xmlns:a16="http://schemas.microsoft.com/office/drawing/2014/main" id="{58D71B8F-46EE-4BA9-8D37-1CDFFA7F1F5A}"/>
                    </a:ext>
                  </a:extLst>
                </p:cNvPr>
                <p:cNvSpPr txBox="1"/>
                <p:nvPr/>
              </p:nvSpPr>
              <p:spPr>
                <a:xfrm>
                  <a:off x="8594822" y="5480281"/>
                  <a:ext cx="6142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oMath>
                    </m:oMathPara>
                  </a14:m>
                  <a:endParaRPr kumimoji="1" lang="ja-JP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5" name="テキスト ボックス 294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58D71B8F-46EE-4BA9-8D37-1CDFFA7F1F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4822" y="5480281"/>
                  <a:ext cx="614271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0" name="テキスト ボックス 599">
              <a:extLst>
                <a:ext uri="{FF2B5EF4-FFF2-40B4-BE49-F238E27FC236}">
                  <a16:creationId xmlns:a16="http://schemas.microsoft.com/office/drawing/2014/main" id="{18CED5C2-DD34-4772-98DB-6A7C733D15BB}"/>
                </a:ext>
              </a:extLst>
            </p:cNvPr>
            <p:cNvSpPr txBox="1"/>
            <p:nvPr/>
          </p:nvSpPr>
          <p:spPr>
            <a:xfrm rot="16200000">
              <a:off x="5908417" y="3226189"/>
              <a:ext cx="12763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Overlap ratio</a:t>
              </a:r>
              <a:endParaRPr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03" name="テキスト ボックス 602">
            <a:extLst>
              <a:ext uri="{FF2B5EF4-FFF2-40B4-BE49-F238E27FC236}">
                <a16:creationId xmlns:a16="http://schemas.microsoft.com/office/drawing/2014/main" id="{35ED2763-CF33-4A4E-BB5E-0FE730838C06}"/>
              </a:ext>
            </a:extLst>
          </p:cNvPr>
          <p:cNvSpPr txBox="1"/>
          <p:nvPr/>
        </p:nvSpPr>
        <p:spPr>
          <a:xfrm>
            <a:off x="253340" y="306189"/>
            <a:ext cx="11694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Overlapping ratio between experimental data and the line shape of the free atom</a:t>
            </a:r>
            <a:endParaRPr kumimoji="1" lang="ja-JP" alt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400721" y="1083049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model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8" name="テキスト ボックス 597">
                <a:extLst>
                  <a:ext uri="{FF2B5EF4-FFF2-40B4-BE49-F238E27FC236}">
                    <a16:creationId xmlns:a16="http://schemas.microsoft.com/office/drawing/2014/main" id="{C1DEE76D-9E1B-4304-8D47-93F3CD5B8DD7}"/>
                  </a:ext>
                </a:extLst>
              </p:cNvPr>
              <p:cNvSpPr txBox="1"/>
              <p:nvPr/>
            </p:nvSpPr>
            <p:spPr>
              <a:xfrm>
                <a:off x="1965804" y="2241119"/>
                <a:ext cx="2273763" cy="550728"/>
              </a:xfrm>
              <a:prstGeom prst="rect">
                <a:avLst/>
              </a:prstGeom>
              <a:solidFill>
                <a:srgbClr val="FFFFFF">
                  <a:alpha val="74902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ja-JP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altLang="ja-JP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altLang="ja-JP" sz="1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ja-JP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ja-JP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ja-JP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kumimoji="1" lang="en-US" altLang="ja-JP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den>
                      </m:f>
                      <m:f>
                        <m:fPr>
                          <m:ctrlPr>
                            <a:rPr kumimoji="1" lang="en-US" altLang="ja-JP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kumimoji="1" lang="en-US" altLang="ja-JP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ja-JP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1" lang="en-US" altLang="ja-JP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altLang="ja-JP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altLang="ja-JP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kumimoji="1" lang="en-US" altLang="ja-JP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kumimoji="1" lang="ja-JP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8" name="テキスト ボックス 59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1DEE76D-9E1B-4304-8D47-93F3CD5B8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804" y="2241119"/>
                <a:ext cx="2273763" cy="5507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468349" y="1705170"/>
            <a:ext cx="5407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Feshbach molecule has a spherical density distribution :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9" name="テキスト ボックス 598">
                <a:extLst>
                  <a:ext uri="{FF2B5EF4-FFF2-40B4-BE49-F238E27FC236}">
                    <a16:creationId xmlns:a16="http://schemas.microsoft.com/office/drawing/2014/main" id="{F661FF1B-6FE5-4D8C-804F-2651893A7A48}"/>
                  </a:ext>
                </a:extLst>
              </p:cNvPr>
              <p:cNvSpPr txBox="1"/>
              <p:nvPr/>
            </p:nvSpPr>
            <p:spPr>
              <a:xfrm>
                <a:off x="440938" y="3068714"/>
                <a:ext cx="58807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Existence probability </a:t>
                </a:r>
                <a:r>
                  <a:rPr lang="en-US" altLang="ja-JP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outside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ja-JP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ja-JP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ja-JP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sub>
                    </m:sSub>
                  </m:oMath>
                </a14:m>
                <a:r>
                  <a:rPr kumimoji="1" lang="ja-JP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contribute to the optical transition as </a:t>
                </a:r>
                <a:r>
                  <a:rPr lang="en-US" altLang="ja-JP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free atoms</a:t>
                </a:r>
                <a:endParaRPr kumimoji="1" lang="ja-JP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99" name="テキスト ボックス 598">
                <a:extLst>
                  <a:ext uri="{FF2B5EF4-FFF2-40B4-BE49-F238E27FC236}">
                    <a16:creationId xmlns:a16="http://schemas.microsoft.com/office/drawing/2014/main" id="{F661FF1B-6FE5-4D8C-804F-2651893A7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38" y="3068714"/>
                <a:ext cx="5880781" cy="646331"/>
              </a:xfrm>
              <a:prstGeom prst="rect">
                <a:avLst/>
              </a:prstGeom>
              <a:blipFill>
                <a:blip r:embed="rId5"/>
                <a:stretch>
                  <a:fillRect l="-862" t="-3846" b="-1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5" name="正方形/長方形 604">
                <a:extLst>
                  <a:ext uri="{FF2B5EF4-FFF2-40B4-BE49-F238E27FC236}">
                    <a16:creationId xmlns:a16="http://schemas.microsoft.com/office/drawing/2014/main" id="{E0E7DBC7-7CD1-4336-92A8-3C056A3233E2}"/>
                  </a:ext>
                </a:extLst>
              </p:cNvPr>
              <p:cNvSpPr/>
              <p:nvPr/>
            </p:nvSpPr>
            <p:spPr>
              <a:xfrm>
                <a:off x="1070208" y="3862733"/>
                <a:ext cx="4741426" cy="7611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altLang="ja-JP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  <m:sup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400" i="1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altLang="ja-JP" sz="1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ja-JP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𝑑𝑅</m:t>
                          </m:r>
                        </m:e>
                      </m:nary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14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f>
                                <m:fPr>
                                  <m:ctrlPr>
                                    <a:rPr lang="en-US" altLang="ja-JP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ja-JP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4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altLang="ja-JP" sz="14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14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f>
                                <m:fPr>
                                  <m:ctrlPr>
                                    <a:rPr lang="en-US" altLang="ja-JP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sz="1400" i="1" dirty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400" i="1" dirty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altLang="ja-JP" sz="1400" i="1" dirty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𝜆</m:t>
                                      </m:r>
                                    </m:sub>
                                  </m:sSub>
                                  <m:r>
                                    <a:rPr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d>
                                    <m:dPr>
                                      <m:ctrlPr>
                                        <a:rPr lang="en-US" altLang="ja-JP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ja-JP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ja-JP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num>
                                        <m:den>
                                          <m:r>
                                            <a:rPr lang="en-US" altLang="ja-JP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den>
                                      </m:f>
                                    </m:e>
                                  </m:d>
                                </m:den>
                              </m:f>
                            </m:e>
                          </m:d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ja-JP" altLang="en-US" sz="1400" dirty="0"/>
              </a:p>
            </p:txBody>
          </p:sp>
        </mc:Choice>
        <mc:Fallback>
          <p:sp>
            <p:nvSpPr>
              <p:cNvPr id="605" name="正方形/長方形 604">
                <a:extLst>
                  <a:ext uri="{FF2B5EF4-FFF2-40B4-BE49-F238E27FC236}">
                    <a16:creationId xmlns:a16="http://schemas.microsoft.com/office/drawing/2014/main" id="{E0E7DBC7-7CD1-4336-92A8-3C056A3233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208" y="3862733"/>
                <a:ext cx="4741426" cy="761170"/>
              </a:xfrm>
              <a:prstGeom prst="rect">
                <a:avLst/>
              </a:prstGeom>
              <a:blipFill>
                <a:blip r:embed="rId6"/>
                <a:stretch>
                  <a:fillRect l="-11230" t="-98361" b="-1475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6" name="テキスト ボックス 605">
            <a:extLst>
              <a:ext uri="{FF2B5EF4-FFF2-40B4-BE49-F238E27FC236}">
                <a16:creationId xmlns:a16="http://schemas.microsoft.com/office/drawing/2014/main" id="{EF0192FE-5182-4485-9660-CDF73C73D3CE}"/>
              </a:ext>
            </a:extLst>
          </p:cNvPr>
          <p:cNvSpPr txBox="1"/>
          <p:nvPr/>
        </p:nvSpPr>
        <p:spPr>
          <a:xfrm>
            <a:off x="1733518" y="5087713"/>
            <a:ext cx="1444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Fitting function</a:t>
            </a:r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7" name="正方形/長方形 606">
                <a:extLst>
                  <a:ext uri="{FF2B5EF4-FFF2-40B4-BE49-F238E27FC236}">
                    <a16:creationId xmlns:a16="http://schemas.microsoft.com/office/drawing/2014/main" id="{8A32E774-9C17-42E8-BA56-8D5191D53F88}"/>
                  </a:ext>
                </a:extLst>
              </p:cNvPr>
              <p:cNvSpPr/>
              <p:nvPr/>
            </p:nvSpPr>
            <p:spPr>
              <a:xfrm>
                <a:off x="3000343" y="4969582"/>
                <a:ext cx="2442079" cy="649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14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f>
                                <m:fPr>
                                  <m:ctrlPr>
                                    <a:rPr lang="en-US" altLang="ja-JP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sz="140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400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altLang="ja-JP" sz="1400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𝜆</m:t>
                                      </m:r>
                                    </m:sub>
                                  </m:sSub>
                                  <m:r>
                                    <a:rPr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d>
                                    <m:dPr>
                                      <m:ctrlPr>
                                        <a:rPr lang="en-US" altLang="ja-JP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ja-JP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ja-JP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num>
                                        <m:den>
                                          <m:r>
                                            <a:rPr lang="en-US" altLang="ja-JP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den>
                                      </m:f>
                                    </m:e>
                                  </m:d>
                                </m:den>
                              </m:f>
                            </m:e>
                          </m:d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ja-JP" altLang="en-US" sz="1400" dirty="0"/>
              </a:p>
            </p:txBody>
          </p:sp>
        </mc:Choice>
        <mc:Fallback xmlns="">
          <p:sp>
            <p:nvSpPr>
              <p:cNvPr id="607" name="正方形/長方形 60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A32E774-9C17-42E8-BA56-8D5191D53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343" y="4969582"/>
                <a:ext cx="2442079" cy="649152"/>
              </a:xfrm>
              <a:prstGeom prst="rect">
                <a:avLst/>
              </a:prstGeom>
              <a:blipFill rotWithShape="0">
                <a:blip r:embed="rId7"/>
                <a:stretch>
                  <a:fillRect b="-9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8" name="テキスト ボックス 607">
            <a:extLst>
              <a:ext uri="{FF2B5EF4-FFF2-40B4-BE49-F238E27FC236}">
                <a16:creationId xmlns:a16="http://schemas.microsoft.com/office/drawing/2014/main" id="{BC00AC29-D2C5-44B7-BF55-19D51C2ECA74}"/>
              </a:ext>
            </a:extLst>
          </p:cNvPr>
          <p:cNvSpPr txBox="1"/>
          <p:nvPr/>
        </p:nvSpPr>
        <p:spPr>
          <a:xfrm>
            <a:off x="2918961" y="5559959"/>
            <a:ext cx="1576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noise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9" name="直線コネクタ 608">
            <a:extLst>
              <a:ext uri="{FF2B5EF4-FFF2-40B4-BE49-F238E27FC236}">
                <a16:creationId xmlns:a16="http://schemas.microsoft.com/office/drawing/2014/main" id="{468F048A-8A79-40B8-8549-5B5FD783FF71}"/>
              </a:ext>
            </a:extLst>
          </p:cNvPr>
          <p:cNvCxnSpPr>
            <a:cxnSpLocks/>
          </p:cNvCxnSpPr>
          <p:nvPr/>
        </p:nvCxnSpPr>
        <p:spPr>
          <a:xfrm flipV="1">
            <a:off x="3661324" y="5374180"/>
            <a:ext cx="161891" cy="2182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0" name="直線矢印コネクタ 609">
            <a:extLst>
              <a:ext uri="{FF2B5EF4-FFF2-40B4-BE49-F238E27FC236}">
                <a16:creationId xmlns:a16="http://schemas.microsoft.com/office/drawing/2014/main" id="{756320D9-1EC8-4AA4-9942-A2FAEC42C40F}"/>
              </a:ext>
            </a:extLst>
          </p:cNvPr>
          <p:cNvCxnSpPr>
            <a:cxnSpLocks/>
          </p:cNvCxnSpPr>
          <p:nvPr/>
        </p:nvCxnSpPr>
        <p:spPr>
          <a:xfrm>
            <a:off x="2305205" y="4606100"/>
            <a:ext cx="0" cy="4320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11" name="テキスト ボックス 610">
                <a:extLst>
                  <a:ext uri="{FF2B5EF4-FFF2-40B4-BE49-F238E27FC236}">
                    <a16:creationId xmlns:a16="http://schemas.microsoft.com/office/drawing/2014/main" id="{50E64F48-BD62-40AD-8F6B-F5AB82EA017E}"/>
                  </a:ext>
                </a:extLst>
              </p:cNvPr>
              <p:cNvSpPr txBox="1"/>
              <p:nvPr/>
            </p:nvSpPr>
            <p:spPr>
              <a:xfrm>
                <a:off x="4850233" y="5934673"/>
                <a:ext cx="29029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1600" i="1" smtClean="0">
                        <a:latin typeface="Cambria Math" panose="02040503050406030204" pitchFamily="18" charset="0"/>
                      </a:rPr>
                      <m:t>=0.904(4)</m:t>
                    </m:r>
                  </m:oMath>
                </a14:m>
                <a:r>
                  <a:rPr kumimoji="1" lang="ja-JP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1" lang="en-US" altLang="ja-JP" sz="16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1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ja-JP" sz="1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sub>
                    </m:sSub>
                    <m:r>
                      <a:rPr kumimoji="1" lang="en-US" altLang="ja-JP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=58</m:t>
                    </m:r>
                    <m:d>
                      <m:dPr>
                        <m:ctrlPr>
                          <a:rPr kumimoji="1" lang="en-US" altLang="ja-JP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kumimoji="1" lang="en-US" altLang="ja-JP" sz="1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ja-JP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11.6</m:t>
                    </m:r>
                    <m:d>
                      <m:dPr>
                        <m:ctrlP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r>
                  <a:rPr kumimoji="1" lang="en-US" altLang="ja-JP" sz="1600" b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nm</a:t>
                </a:r>
              </a:p>
            </p:txBody>
          </p:sp>
        </mc:Choice>
        <mc:Fallback>
          <p:sp>
            <p:nvSpPr>
              <p:cNvPr id="611" name="テキスト ボックス 610">
                <a:extLst>
                  <a:ext uri="{FF2B5EF4-FFF2-40B4-BE49-F238E27FC236}">
                    <a16:creationId xmlns:a16="http://schemas.microsoft.com/office/drawing/2014/main" id="{50E64F48-BD62-40AD-8F6B-F5AB82EA0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233" y="5934673"/>
                <a:ext cx="2902974" cy="584775"/>
              </a:xfrm>
              <a:prstGeom prst="rect">
                <a:avLst/>
              </a:prstGeom>
              <a:blipFill>
                <a:blip r:embed="rId8"/>
                <a:stretch>
                  <a:fillRect r="-437" b="-127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2" name="テキスト ボックス 611">
            <a:extLst>
              <a:ext uri="{FF2B5EF4-FFF2-40B4-BE49-F238E27FC236}">
                <a16:creationId xmlns:a16="http://schemas.microsoft.com/office/drawing/2014/main" id="{055686EB-5A4B-42E3-85CD-41361A0AA0A4}"/>
              </a:ext>
            </a:extLst>
          </p:cNvPr>
          <p:cNvSpPr txBox="1"/>
          <p:nvPr/>
        </p:nvSpPr>
        <p:spPr>
          <a:xfrm>
            <a:off x="3605937" y="6100326"/>
            <a:ext cx="1404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Fitting result : 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3" name="直線矢印コネクタ 612">
            <a:extLst>
              <a:ext uri="{FF2B5EF4-FFF2-40B4-BE49-F238E27FC236}">
                <a16:creationId xmlns:a16="http://schemas.microsoft.com/office/drawing/2014/main" id="{756320D9-1EC8-4AA4-9942-A2FAEC42C40F}"/>
              </a:ext>
            </a:extLst>
          </p:cNvPr>
          <p:cNvCxnSpPr>
            <a:cxnSpLocks/>
          </p:cNvCxnSpPr>
          <p:nvPr/>
        </p:nvCxnSpPr>
        <p:spPr>
          <a:xfrm flipV="1">
            <a:off x="5472711" y="4225962"/>
            <a:ext cx="2280496" cy="10358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545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76037EF-AAFD-406E-9F8E-8AE2F46E1ABA}"/>
              </a:ext>
            </a:extLst>
          </p:cNvPr>
          <p:cNvSpPr txBox="1"/>
          <p:nvPr/>
        </p:nvSpPr>
        <p:spPr>
          <a:xfrm>
            <a:off x="1513619" y="205273"/>
            <a:ext cx="9159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: Universal optical response for Feshbach molecules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60306FE-F768-4765-AC4E-E17641CD754E}"/>
              </a:ext>
            </a:extLst>
          </p:cNvPr>
          <p:cNvSpPr txBox="1"/>
          <p:nvPr/>
        </p:nvSpPr>
        <p:spPr>
          <a:xfrm>
            <a:off x="576287" y="3890050"/>
            <a:ext cx="1849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prospects</a:t>
            </a:r>
            <a:endParaRPr lang="ja-JP" alt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9A45BFB-6F77-4F2B-8904-7D1816DCE6DD}"/>
              </a:ext>
            </a:extLst>
          </p:cNvPr>
          <p:cNvSpPr txBox="1"/>
          <p:nvPr/>
        </p:nvSpPr>
        <p:spPr>
          <a:xfrm>
            <a:off x="463622" y="4344403"/>
            <a:ext cx="59050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meaning of the overlapping ratio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Validity of the simple model, universality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Assignment of the exited molecular states, feedback to molecular physics, few-body calculation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Precision measurements of compressibility and viscosity coefficients in the BEC regime in the BCS-BEC crossover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 transition of the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Efimov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trimers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8267400-240E-4C1B-9D80-7C1B3BBAE55A}"/>
              </a:ext>
            </a:extLst>
          </p:cNvPr>
          <p:cNvSpPr txBox="1"/>
          <p:nvPr/>
        </p:nvSpPr>
        <p:spPr>
          <a:xfrm>
            <a:off x="579395" y="1663458"/>
            <a:ext cx="2684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</a:t>
            </a:r>
            <a:endParaRPr lang="ja-JP" alt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235D2F55-9B25-4C84-A025-BF1D8950DCE8}"/>
                  </a:ext>
                </a:extLst>
              </p:cNvPr>
              <p:cNvSpPr txBox="1"/>
              <p:nvPr/>
            </p:nvSpPr>
            <p:spPr>
              <a:xfrm>
                <a:off x="463622" y="2071038"/>
                <a:ext cx="838291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found a new universal behavior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optical transition </a:t>
                </a:r>
                <a:r>
                  <a:rPr lang="en-US" altLang="ja-JP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(electric dipole moment)</a:t>
                </a:r>
                <a:r>
                  <a:rPr lang="en-US" altLang="ja-JP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changes</a:t>
                </a:r>
                <a:r>
                  <a:rPr lang="en-US" altLang="ja-JP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free atom to dimer</a:t>
                </a:r>
                <a:r>
                  <a:rPr lang="ja-JP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smoothly </a:t>
                </a:r>
                <a:r>
                  <a:rPr lang="en-US" altLang="ja-JP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a function of scattering length, that is the size of the </a:t>
                </a:r>
                <a:r>
                  <a:rPr lang="en-US" altLang="ja-JP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Feshbach</a:t>
                </a:r>
                <a:r>
                  <a:rPr lang="en-US" altLang="ja-JP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molecules</a:t>
                </a:r>
                <a:r>
                  <a:rPr lang="en-US" altLang="ja-JP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probe cluster by the optical transition</a:t>
                </a:r>
                <a:r>
                  <a:rPr lang="en-US" altLang="ja-JP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when </a:t>
                </a:r>
                <a:r>
                  <a:rPr lang="en-US" altLang="ja-JP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cluster size is smaller than the probe wavelength</a:t>
                </a:r>
                <a:r>
                  <a:rPr lang="en-US" altLang="ja-JP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simple model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ja-JP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ja-JP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/58</m:t>
                    </m:r>
                    <m:d>
                      <m:dPr>
                        <m:ctrlPr>
                          <a:rPr lang="en-US" altLang="ja-JP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altLang="ja-JP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explains the experimental data well.</a:t>
                </a:r>
              </a:p>
            </p:txBody>
          </p:sp>
        </mc:Choice>
        <mc:Fallback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235D2F55-9B25-4C84-A025-BF1D8950D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22" y="2071038"/>
                <a:ext cx="8382916" cy="1754326"/>
              </a:xfrm>
              <a:prstGeom prst="rect">
                <a:avLst/>
              </a:prstGeom>
              <a:blipFill>
                <a:blip r:embed="rId3"/>
                <a:stretch>
                  <a:fillRect l="-454" t="-1439" r="-151" b="-35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3014193" y="848316"/>
            <a:ext cx="6133602" cy="707886"/>
          </a:xfrm>
          <a:prstGeom prst="rect">
            <a:avLst/>
          </a:prstGeom>
          <a:solidFill>
            <a:srgbClr val="FFFFFF">
              <a:alpha val="80000"/>
            </a:srgbClr>
          </a:solidFill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: How the optical response changes?</a:t>
            </a:r>
          </a:p>
          <a:p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What is the condition we can probe the cluster?</a:t>
            </a:r>
            <a:endParaRPr kumimoji="1" lang="ja-JP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289" y="3804322"/>
            <a:ext cx="5757042" cy="286664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0F2498B-DAA9-40B5-98ED-B7B8266FC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3356" y="1279776"/>
            <a:ext cx="2521157" cy="252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63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26A693-EC02-9146-92C0-7DBF311DB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535B0C6-0F88-BC46-8B6A-95F4182A2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33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779784" y="199358"/>
            <a:ext cx="8648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molecular potential of Li</a:t>
            </a:r>
            <a:r>
              <a:rPr lang="en-US" altLang="ja-JP" sz="28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Feshbach molecules</a:t>
            </a:r>
            <a:endParaRPr kumimoji="1" lang="ja-JP" alt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DFDA20F0-925B-4942-8E55-6843976BDF70}"/>
              </a:ext>
            </a:extLst>
          </p:cNvPr>
          <p:cNvGrpSpPr/>
          <p:nvPr/>
        </p:nvGrpSpPr>
        <p:grpSpPr>
          <a:xfrm>
            <a:off x="6953048" y="4666613"/>
            <a:ext cx="446661" cy="523261"/>
            <a:chOff x="7278767" y="5661723"/>
            <a:chExt cx="446661" cy="523261"/>
          </a:xfrm>
        </p:grpSpPr>
        <p:sp>
          <p:nvSpPr>
            <p:cNvPr id="6" name="フローチャート: せん孔テープ 5">
              <a:extLst>
                <a:ext uri="{FF2B5EF4-FFF2-40B4-BE49-F238E27FC236}">
                  <a16:creationId xmlns:a16="http://schemas.microsoft.com/office/drawing/2014/main" id="{767B71B4-3298-B84F-A962-6AC282E4AAEB}"/>
                </a:ext>
              </a:extLst>
            </p:cNvPr>
            <p:cNvSpPr/>
            <p:nvPr/>
          </p:nvSpPr>
          <p:spPr>
            <a:xfrm rot="5400000">
              <a:off x="7235926" y="5845920"/>
              <a:ext cx="448236" cy="178886"/>
            </a:xfrm>
            <a:prstGeom prst="flowChartPunchedTap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A9D4D7AE-F6E1-5D46-A351-ECA9B6E89621}"/>
                </a:ext>
              </a:extLst>
            </p:cNvPr>
            <p:cNvSpPr/>
            <p:nvPr/>
          </p:nvSpPr>
          <p:spPr>
            <a:xfrm>
              <a:off x="7278767" y="5661723"/>
              <a:ext cx="387735" cy="66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C0DA350C-3724-B44E-A5B8-B73E55A56CB6}"/>
                </a:ext>
              </a:extLst>
            </p:cNvPr>
            <p:cNvSpPr/>
            <p:nvPr/>
          </p:nvSpPr>
          <p:spPr>
            <a:xfrm>
              <a:off x="7337693" y="6118109"/>
              <a:ext cx="387735" cy="66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F9A42B28-0F4D-EB4E-9F7B-17F63F82B4E9}"/>
              </a:ext>
            </a:extLst>
          </p:cNvPr>
          <p:cNvSpPr/>
          <p:nvPr/>
        </p:nvSpPr>
        <p:spPr>
          <a:xfrm>
            <a:off x="1208441" y="4510927"/>
            <a:ext cx="9071074" cy="82819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54344F6-A3D4-1A4F-981A-19058DB95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00" y="1408114"/>
            <a:ext cx="6044370" cy="4817142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D8A203F-7FB5-9E47-AB32-BED7F4BEECB3}"/>
              </a:ext>
            </a:extLst>
          </p:cNvPr>
          <p:cNvGrpSpPr/>
          <p:nvPr/>
        </p:nvGrpSpPr>
        <p:grpSpPr>
          <a:xfrm>
            <a:off x="523700" y="1408113"/>
            <a:ext cx="6044370" cy="4817142"/>
            <a:chOff x="696377" y="1361169"/>
            <a:chExt cx="5626352" cy="4483997"/>
          </a:xfrm>
        </p:grpSpPr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FDFA8073-7EFE-3942-B8AC-07D2AFA648F8}"/>
                </a:ext>
              </a:extLst>
            </p:cNvPr>
            <p:cNvGrpSpPr/>
            <p:nvPr/>
          </p:nvGrpSpPr>
          <p:grpSpPr>
            <a:xfrm>
              <a:off x="696377" y="1361169"/>
              <a:ext cx="5626352" cy="4483997"/>
              <a:chOff x="696377" y="1361169"/>
              <a:chExt cx="5626352" cy="4483997"/>
            </a:xfrm>
          </p:grpSpPr>
          <p:cxnSp>
            <p:nvCxnSpPr>
              <p:cNvPr id="25" name="直線コネクタ 24">
                <a:extLst>
                  <a:ext uri="{FF2B5EF4-FFF2-40B4-BE49-F238E27FC236}">
                    <a16:creationId xmlns:a16="http://schemas.microsoft.com/office/drawing/2014/main" id="{90FAE5E5-D090-AF4B-9766-AE217031F3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9497" y="4709035"/>
                <a:ext cx="252000" cy="0"/>
              </a:xfrm>
              <a:prstGeom prst="line">
                <a:avLst/>
              </a:prstGeom>
              <a:ln>
                <a:solidFill>
                  <a:srgbClr val="0000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6" name="図 25">
                <a:extLst>
                  <a:ext uri="{FF2B5EF4-FFF2-40B4-BE49-F238E27FC236}">
                    <a16:creationId xmlns:a16="http://schemas.microsoft.com/office/drawing/2014/main" id="{00B6C8BC-AFCF-6840-AADA-81858F2C37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6377" y="1361169"/>
                <a:ext cx="5626352" cy="4483997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CAC6E3F7-B08E-344B-BE67-1A70BD8B834D}"/>
                    </a:ext>
                  </a:extLst>
                </p:cNvPr>
                <p:cNvSpPr txBox="1"/>
                <p:nvPr/>
              </p:nvSpPr>
              <p:spPr>
                <a:xfrm>
                  <a:off x="1855497" y="4837435"/>
                  <a:ext cx="575967" cy="3063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kumimoji="1" lang="en-US" altLang="ja-JP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sSubSup>
                          <m:sSubSupPr>
                            <m:ctrlPr>
                              <a:rPr kumimoji="1" lang="en-US" altLang="ja-JP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kumimoji="1" lang="en-US" altLang="ja-JP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  <m:sup>
                            <m:r>
                              <a:rPr kumimoji="1" lang="en-US" altLang="ja-JP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oMath>
                    </m:oMathPara>
                  </a14:m>
                  <a:endParaRPr kumimoji="1" lang="ja-JP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テキスト ボックス 15">
                  <a:extLst>
                    <a:ext uri="{FF2B5EF4-FFF2-40B4-BE49-F238E27FC236}">
                      <a16:creationId xmlns:a16="http://schemas.microsoft.com/office/drawing/2014/main" id="{11000A96-C9FC-4904-B67F-74656ED951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5497" y="4837435"/>
                  <a:ext cx="618759" cy="32906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786F7AB5-9D53-254B-B2FD-8ACD18013934}"/>
                  </a:ext>
                </a:extLst>
              </p:cNvPr>
              <p:cNvSpPr txBox="1"/>
              <p:nvPr/>
            </p:nvSpPr>
            <p:spPr>
              <a:xfrm>
                <a:off x="1787813" y="4577718"/>
                <a:ext cx="6011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ja-JP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kumimoji="1" lang="en-US" altLang="ja-JP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bSup>
                        <m:sSubSupPr>
                          <m:ctrlPr>
                            <a:rPr kumimoji="1" lang="en-US" altLang="ja-JP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1" lang="en-US" altLang="ja-JP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kumimoji="1" lang="en-US" altLang="ja-JP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kumimoji="1" lang="ja-JP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86F7AB5-9D53-254B-B2FD-8ACD18013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813" y="4577718"/>
                <a:ext cx="601190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図 20">
            <a:extLst>
              <a:ext uri="{FF2B5EF4-FFF2-40B4-BE49-F238E27FC236}">
                <a16:creationId xmlns:a16="http://schemas.microsoft.com/office/drawing/2014/main" id="{26888A2B-31BE-8247-81B7-88BA9C6E0C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701" y="1408112"/>
            <a:ext cx="6044370" cy="4817142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21BB18A-CBCC-D947-8247-C15C8AF742DF}"/>
              </a:ext>
            </a:extLst>
          </p:cNvPr>
          <p:cNvSpPr txBox="1"/>
          <p:nvPr/>
        </p:nvSpPr>
        <p:spPr>
          <a:xfrm>
            <a:off x="4705967" y="4743040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2s+2s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13EDAEC-847B-AF4A-BA37-34FAFF6DADF1}"/>
              </a:ext>
            </a:extLst>
          </p:cNvPr>
          <p:cNvSpPr txBox="1"/>
          <p:nvPr/>
        </p:nvSpPr>
        <p:spPr>
          <a:xfrm>
            <a:off x="4705967" y="3662462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2s+2p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F58F78F-7C54-6545-90F0-DC0901F0A6F8}"/>
              </a:ext>
            </a:extLst>
          </p:cNvPr>
          <p:cNvSpPr txBox="1"/>
          <p:nvPr/>
        </p:nvSpPr>
        <p:spPr>
          <a:xfrm>
            <a:off x="3517801" y="2768996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2s+3s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70426C1-AB9E-874A-A725-F9FF32B286D6}"/>
              </a:ext>
            </a:extLst>
          </p:cNvPr>
          <p:cNvSpPr txBox="1"/>
          <p:nvPr/>
        </p:nvSpPr>
        <p:spPr>
          <a:xfrm>
            <a:off x="3517801" y="2565719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2p+2p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73B34E6-79AB-9841-AFFB-D0E9A2D158D8}"/>
              </a:ext>
            </a:extLst>
          </p:cNvPr>
          <p:cNvSpPr txBox="1"/>
          <p:nvPr/>
        </p:nvSpPr>
        <p:spPr>
          <a:xfrm>
            <a:off x="3517801" y="2372795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2s+3p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F3C22AE0-20E8-064E-AB07-6EE506513A0F}"/>
                  </a:ext>
                </a:extLst>
              </p:cNvPr>
              <p:cNvSpPr txBox="1"/>
              <p:nvPr/>
            </p:nvSpPr>
            <p:spPr>
              <a:xfrm>
                <a:off x="1296027" y="933638"/>
                <a:ext cx="45383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</m:t>
                    </m:r>
                    <m:sSub>
                      <m:sSubPr>
                        <m:ctrlPr>
                          <a:rPr kumimoji="1" lang="en-US" altLang="ja-JP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ja-JP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kumimoji="1" lang="en-US" altLang="ja-JP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molecular potential (at zero magnetic field)</a:t>
                </a:r>
                <a:endParaRPr kumimoji="1" lang="ja-JP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3C22AE0-20E8-064E-AB07-6EE506513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027" y="933638"/>
                <a:ext cx="4538358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8197" r="-403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01F242B2-7436-0F41-B444-ACD7FB9FC488}"/>
              </a:ext>
            </a:extLst>
          </p:cNvPr>
          <p:cNvCxnSpPr/>
          <p:nvPr/>
        </p:nvCxnSpPr>
        <p:spPr>
          <a:xfrm>
            <a:off x="5127257" y="5669770"/>
            <a:ext cx="608400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フローチャート: せん孔テープ 28">
            <a:extLst>
              <a:ext uri="{FF2B5EF4-FFF2-40B4-BE49-F238E27FC236}">
                <a16:creationId xmlns:a16="http://schemas.microsoft.com/office/drawing/2014/main" id="{8172E239-A6EF-C544-A536-2E94985B505D}"/>
              </a:ext>
            </a:extLst>
          </p:cNvPr>
          <p:cNvSpPr/>
          <p:nvPr/>
        </p:nvSpPr>
        <p:spPr>
          <a:xfrm rot="5400000">
            <a:off x="6902551" y="5569695"/>
            <a:ext cx="448236" cy="178886"/>
          </a:xfrm>
          <a:prstGeom prst="flowChartPunchedTape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B3134E4D-535A-0F4F-8854-70E02F213470}"/>
              </a:ext>
            </a:extLst>
          </p:cNvPr>
          <p:cNvSpPr/>
          <p:nvPr/>
        </p:nvSpPr>
        <p:spPr>
          <a:xfrm>
            <a:off x="6945392" y="5385498"/>
            <a:ext cx="387735" cy="668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8E1E4A2E-2407-444A-92B5-8B8A437F674F}"/>
              </a:ext>
            </a:extLst>
          </p:cNvPr>
          <p:cNvSpPr/>
          <p:nvPr/>
        </p:nvSpPr>
        <p:spPr>
          <a:xfrm>
            <a:off x="7004318" y="5841884"/>
            <a:ext cx="387735" cy="668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24573B22-202D-544A-B601-6D8D0D8BABBB}"/>
              </a:ext>
            </a:extLst>
          </p:cNvPr>
          <p:cNvCxnSpPr>
            <a:cxnSpLocks/>
          </p:cNvCxnSpPr>
          <p:nvPr/>
        </p:nvCxnSpPr>
        <p:spPr>
          <a:xfrm flipV="1">
            <a:off x="10004804" y="5547068"/>
            <a:ext cx="0" cy="2310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041807EA-D00B-E743-A20E-6AA1DFF3330C}"/>
                  </a:ext>
                </a:extLst>
              </p:cNvPr>
              <p:cNvSpPr txBox="1"/>
              <p:nvPr/>
            </p:nvSpPr>
            <p:spPr>
              <a:xfrm>
                <a:off x="9435726" y="5871235"/>
                <a:ext cx="992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000</m:t>
                      </m:r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41807EA-D00B-E743-A20E-6AA1DFF33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726" y="5871235"/>
                <a:ext cx="992579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2449223F-678D-8F48-87F1-77B7B3F58D84}"/>
                  </a:ext>
                </a:extLst>
              </p:cNvPr>
              <p:cNvSpPr txBox="1"/>
              <p:nvPr/>
            </p:nvSpPr>
            <p:spPr>
              <a:xfrm>
                <a:off x="11251923" y="5547068"/>
                <a:ext cx="6542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[</m:t>
                      </m:r>
                      <m:sSub>
                        <m:sSubPr>
                          <m:ctrlP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449223F-678D-8F48-87F1-77B7B3F58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1923" y="5547068"/>
                <a:ext cx="654282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8411" t="-2222" r="-13084" b="-4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5322DCF7-884A-5E4E-AC43-431128034479}"/>
              </a:ext>
            </a:extLst>
          </p:cNvPr>
          <p:cNvSpPr txBox="1"/>
          <p:nvPr/>
        </p:nvSpPr>
        <p:spPr>
          <a:xfrm>
            <a:off x="5540813" y="3670406"/>
            <a:ext cx="5356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 change the size of the Feshbach molecules</a:t>
            </a:r>
            <a:endParaRPr kumimoji="1" lang="ja-JP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3" name="直線矢印コネクタ 92">
            <a:extLst>
              <a:ext uri="{FF2B5EF4-FFF2-40B4-BE49-F238E27FC236}">
                <a16:creationId xmlns:a16="http://schemas.microsoft.com/office/drawing/2014/main" id="{F897B8B1-7BD5-8649-BB36-D6314C99D1B4}"/>
              </a:ext>
            </a:extLst>
          </p:cNvPr>
          <p:cNvCxnSpPr>
            <a:cxnSpLocks/>
          </p:cNvCxnSpPr>
          <p:nvPr/>
        </p:nvCxnSpPr>
        <p:spPr>
          <a:xfrm flipV="1">
            <a:off x="1619365" y="5491816"/>
            <a:ext cx="1260000" cy="0"/>
          </a:xfrm>
          <a:prstGeom prst="straightConnector1">
            <a:avLst/>
          </a:prstGeom>
          <a:ln w="28575"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テキスト ボックス 93"/>
              <p:cNvSpPr txBox="1"/>
              <p:nvPr/>
            </p:nvSpPr>
            <p:spPr>
              <a:xfrm>
                <a:off x="2645736" y="5085311"/>
                <a:ext cx="13536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vdw</m:t>
                          </m:r>
                        </m:sub>
                      </m:sSub>
                      <m:r>
                        <a:rPr kumimoji="1" lang="en-US" altLang="ja-JP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  <m: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テキスト ボックス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736" y="5085311"/>
                <a:ext cx="1353640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3153" r="-1351" b="-195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36C6AEA0-B901-1A4E-A3AA-943CB28376CA}"/>
              </a:ext>
            </a:extLst>
          </p:cNvPr>
          <p:cNvSpPr txBox="1"/>
          <p:nvPr/>
        </p:nvSpPr>
        <p:spPr>
          <a:xfrm>
            <a:off x="911724" y="6354760"/>
            <a:ext cx="5348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 </a:t>
            </a:r>
            <a:r>
              <a:rPr lang="pl-PL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Jasik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</a:t>
            </a:r>
            <a:r>
              <a:rPr lang="pl-PL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J.E. Sienkiewicz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Chemical Physics 323 (2006) 563–573 ]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テキスト ボックス 96">
                <a:extLst>
                  <a:ext uri="{FF2B5EF4-FFF2-40B4-BE49-F238E27FC236}">
                    <a16:creationId xmlns:a16="http://schemas.microsoft.com/office/drawing/2014/main" id="{2C9ED138-A973-F849-B4C1-AEE626255CF0}"/>
                  </a:ext>
                </a:extLst>
              </p:cNvPr>
              <p:cNvSpPr txBox="1"/>
              <p:nvPr/>
            </p:nvSpPr>
            <p:spPr>
              <a:xfrm>
                <a:off x="5869867" y="1812945"/>
                <a:ext cx="15406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i="0" dirty="0" smtClean="0">
                          <a:latin typeface="Cambria Math" panose="02040503050406030204" pitchFamily="18" charset="0"/>
                        </a:rPr>
                        <m:t>(1</m:t>
                      </m:r>
                      <m:r>
                        <a:rPr kumimoji="1" lang="en-US" altLang="ja-JP" sz="14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1" lang="en-US" altLang="ja-JP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ja-JP" sz="1400" b="0" i="0" dirty="0" smtClean="0">
                              <a:latin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kumimoji="1" lang="en-US" altLang="ja-JP" sz="14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kumimoji="1" lang="en-US" altLang="ja-JP" sz="14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1400" b="0" i="0" dirty="0" smtClean="0">
                          <a:latin typeface="Cambria Math" panose="02040503050406030204" pitchFamily="18" charset="0"/>
                        </a:rPr>
                        <m:t>1.4 </m:t>
                      </m:r>
                      <m:r>
                        <m:rPr>
                          <m:sty m:val="p"/>
                        </m:rPr>
                        <a:rPr kumimoji="1" lang="en-US" altLang="ja-JP" sz="1400" b="0" i="0" dirty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kumimoji="1" lang="en-US" altLang="ja-JP" sz="1400" i="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テキスト ボックス 9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C9ED138-A973-F849-B4C1-AEE626255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867" y="1812945"/>
                <a:ext cx="1540614" cy="307777"/>
              </a:xfrm>
              <a:prstGeom prst="rect">
                <a:avLst/>
              </a:prstGeom>
              <a:blipFill rotWithShape="0">
                <a:blip r:embed="rId12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C4A6945A-F02B-D04E-BDF4-C2065B778882}"/>
                  </a:ext>
                </a:extLst>
              </p:cNvPr>
              <p:cNvSpPr txBox="1"/>
              <p:nvPr/>
            </p:nvSpPr>
            <p:spPr>
              <a:xfrm>
                <a:off x="5869867" y="2180023"/>
                <a:ext cx="1874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i="0" dirty="0" smtClean="0">
                          <a:latin typeface="Cambria Math" panose="02040503050406030204" pitchFamily="18" charset="0"/>
                        </a:rPr>
                        <m:t>(1</m:t>
                      </m:r>
                      <m:r>
                        <a:rPr kumimoji="1" lang="en-US" altLang="ja-JP" sz="14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1" lang="en-US" altLang="ja-JP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ja-JP" sz="1400" b="0" i="0" dirty="0" smtClean="0">
                              <a:latin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kumimoji="1" lang="en-US" altLang="ja-JP" sz="14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kumimoji="1" lang="en-US" altLang="ja-JP" sz="14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1400" b="0" i="0" dirty="0" smtClean="0">
                          <a:latin typeface="Cambria Math" panose="02040503050406030204" pitchFamily="18" charset="0"/>
                        </a:rPr>
                        <m:t>0.12 </m:t>
                      </m:r>
                      <m:r>
                        <m:rPr>
                          <m:sty m:val="p"/>
                        </m:rPr>
                        <a:rPr kumimoji="1" lang="en-US" altLang="ja-JP" sz="1400" b="0" i="0" dirty="0" smtClean="0">
                          <a:latin typeface="Cambria Math" panose="02040503050406030204" pitchFamily="18" charset="0"/>
                        </a:rPr>
                        <m:t>meV</m:t>
                      </m:r>
                      <m:r>
                        <a:rPr kumimoji="1" lang="en-US" altLang="ja-JP" sz="1400" i="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A6945A-F02B-D04E-BDF4-C2065B778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867" y="2180023"/>
                <a:ext cx="1874038" cy="307777"/>
              </a:xfrm>
              <a:prstGeom prst="rect">
                <a:avLst/>
              </a:prstGeom>
              <a:blipFill rotWithShape="0">
                <a:blip r:embed="rId1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テキスト ボックス 98">
                <a:extLst>
                  <a:ext uri="{FF2B5EF4-FFF2-40B4-BE49-F238E27FC236}">
                    <a16:creationId xmlns:a16="http://schemas.microsoft.com/office/drawing/2014/main" id="{C4A6945A-F02B-D04E-BDF4-C2065B778882}"/>
                  </a:ext>
                </a:extLst>
              </p:cNvPr>
              <p:cNvSpPr txBox="1"/>
              <p:nvPr/>
            </p:nvSpPr>
            <p:spPr>
              <a:xfrm>
                <a:off x="10909694" y="5946769"/>
                <a:ext cx="12777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i="0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4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sz="14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140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1400" b="0" i="0" dirty="0" smtClean="0">
                          <a:latin typeface="Cambria Math" panose="02040503050406030204" pitchFamily="18" charset="0"/>
                        </a:rPr>
                        <m:t>53 </m:t>
                      </m:r>
                      <m:r>
                        <m:rPr>
                          <m:sty m:val="p"/>
                        </m:rPr>
                        <a:rPr kumimoji="1" lang="en-US" altLang="ja-JP" sz="1400" b="0" i="0" dirty="0" smtClean="0">
                          <a:latin typeface="Cambria Math" panose="02040503050406030204" pitchFamily="18" charset="0"/>
                        </a:rPr>
                        <m:t>pm</m:t>
                      </m:r>
                      <m:r>
                        <a:rPr kumimoji="1" lang="en-US" altLang="ja-JP" sz="1400" i="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テキスト ボックス 9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A6945A-F02B-D04E-BDF4-C2065B778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9694" y="5946769"/>
                <a:ext cx="1277722" cy="307777"/>
              </a:xfrm>
              <a:prstGeom prst="rect">
                <a:avLst/>
              </a:prstGeom>
              <a:blipFill rotWithShape="0">
                <a:blip r:embed="rId1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グループ化 1"/>
          <p:cNvGrpSpPr/>
          <p:nvPr/>
        </p:nvGrpSpPr>
        <p:grpSpPr>
          <a:xfrm>
            <a:off x="1107245" y="4446486"/>
            <a:ext cx="961497" cy="900000"/>
            <a:chOff x="8967845" y="1578463"/>
            <a:chExt cx="961497" cy="900000"/>
          </a:xfrm>
        </p:grpSpPr>
        <p:grpSp>
          <p:nvGrpSpPr>
            <p:cNvPr id="90" name="グループ化 89">
              <a:extLst>
                <a:ext uri="{FF2B5EF4-FFF2-40B4-BE49-F238E27FC236}">
                  <a16:creationId xmlns:a16="http://schemas.microsoft.com/office/drawing/2014/main" id="{8DBA02AF-6763-483E-AC64-F37EB94AB98A}"/>
                </a:ext>
              </a:extLst>
            </p:cNvPr>
            <p:cNvGrpSpPr/>
            <p:nvPr/>
          </p:nvGrpSpPr>
          <p:grpSpPr>
            <a:xfrm>
              <a:off x="8967845" y="1578463"/>
              <a:ext cx="961497" cy="900000"/>
              <a:chOff x="13001803" y="4778879"/>
              <a:chExt cx="961497" cy="900000"/>
            </a:xfrm>
          </p:grpSpPr>
          <p:sp>
            <p:nvSpPr>
              <p:cNvPr id="91" name="Freeform 2005">
                <a:extLst>
                  <a:ext uri="{FF2B5EF4-FFF2-40B4-BE49-F238E27FC236}">
                    <a16:creationId xmlns:a16="http://schemas.microsoft.com/office/drawing/2014/main" id="{A69CE3AA-FA22-435D-AF21-DC028B57A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3300" y="4778879"/>
                <a:ext cx="900000" cy="900000"/>
              </a:xfrm>
              <a:custGeom>
                <a:avLst/>
                <a:gdLst>
                  <a:gd name="T0" fmla="*/ 596 w 1163"/>
                  <a:gd name="T1" fmla="*/ 1274 h 1274"/>
                  <a:gd name="T2" fmla="*/ 520 w 1163"/>
                  <a:gd name="T3" fmla="*/ 1271 h 1274"/>
                  <a:gd name="T4" fmla="*/ 453 w 1163"/>
                  <a:gd name="T5" fmla="*/ 1260 h 1274"/>
                  <a:gd name="T6" fmla="*/ 397 w 1163"/>
                  <a:gd name="T7" fmla="*/ 1242 h 1274"/>
                  <a:gd name="T8" fmla="*/ 339 w 1163"/>
                  <a:gd name="T9" fmla="*/ 1217 h 1274"/>
                  <a:gd name="T10" fmla="*/ 292 w 1163"/>
                  <a:gd name="T11" fmla="*/ 1191 h 1274"/>
                  <a:gd name="T12" fmla="*/ 244 w 1163"/>
                  <a:gd name="T13" fmla="*/ 1158 h 1274"/>
                  <a:gd name="T14" fmla="*/ 201 w 1163"/>
                  <a:gd name="T15" fmla="*/ 1120 h 1274"/>
                  <a:gd name="T16" fmla="*/ 161 w 1163"/>
                  <a:gd name="T17" fmla="*/ 1078 h 1274"/>
                  <a:gd name="T18" fmla="*/ 127 w 1163"/>
                  <a:gd name="T19" fmla="*/ 1036 h 1274"/>
                  <a:gd name="T20" fmla="*/ 93 w 1163"/>
                  <a:gd name="T21" fmla="*/ 984 h 1274"/>
                  <a:gd name="T22" fmla="*/ 66 w 1163"/>
                  <a:gd name="T23" fmla="*/ 931 h 1274"/>
                  <a:gd name="T24" fmla="*/ 43 w 1163"/>
                  <a:gd name="T25" fmla="*/ 879 h 1274"/>
                  <a:gd name="T26" fmla="*/ 23 w 1163"/>
                  <a:gd name="T27" fmla="*/ 816 h 1274"/>
                  <a:gd name="T28" fmla="*/ 8 w 1163"/>
                  <a:gd name="T29" fmla="*/ 743 h 1274"/>
                  <a:gd name="T30" fmla="*/ 1 w 1163"/>
                  <a:gd name="T31" fmla="*/ 669 h 1274"/>
                  <a:gd name="T32" fmla="*/ 5 w 1163"/>
                  <a:gd name="T33" fmla="*/ 553 h 1274"/>
                  <a:gd name="T34" fmla="*/ 17 w 1163"/>
                  <a:gd name="T35" fmla="*/ 488 h 1274"/>
                  <a:gd name="T36" fmla="*/ 36 w 1163"/>
                  <a:gd name="T37" fmla="*/ 419 h 1274"/>
                  <a:gd name="T38" fmla="*/ 56 w 1163"/>
                  <a:gd name="T39" fmla="*/ 365 h 1274"/>
                  <a:gd name="T40" fmla="*/ 83 w 1163"/>
                  <a:gd name="T41" fmla="*/ 309 h 1274"/>
                  <a:gd name="T42" fmla="*/ 113 w 1163"/>
                  <a:gd name="T43" fmla="*/ 260 h 1274"/>
                  <a:gd name="T44" fmla="*/ 149 w 1163"/>
                  <a:gd name="T45" fmla="*/ 210 h 1274"/>
                  <a:gd name="T46" fmla="*/ 187 w 1163"/>
                  <a:gd name="T47" fmla="*/ 168 h 1274"/>
                  <a:gd name="T48" fmla="*/ 226 w 1163"/>
                  <a:gd name="T49" fmla="*/ 132 h 1274"/>
                  <a:gd name="T50" fmla="*/ 273 w 1163"/>
                  <a:gd name="T51" fmla="*/ 97 h 1274"/>
                  <a:gd name="T52" fmla="*/ 321 w 1163"/>
                  <a:gd name="T53" fmla="*/ 67 h 1274"/>
                  <a:gd name="T54" fmla="*/ 377 w 1163"/>
                  <a:gd name="T55" fmla="*/ 40 h 1274"/>
                  <a:gd name="T56" fmla="*/ 434 w 1163"/>
                  <a:gd name="T57" fmla="*/ 21 h 1274"/>
                  <a:gd name="T58" fmla="*/ 491 w 1163"/>
                  <a:gd name="T59" fmla="*/ 7 h 1274"/>
                  <a:gd name="T60" fmla="*/ 567 w 1163"/>
                  <a:gd name="T61" fmla="*/ 0 h 1274"/>
                  <a:gd name="T62" fmla="*/ 643 w 1163"/>
                  <a:gd name="T63" fmla="*/ 4 h 1274"/>
                  <a:gd name="T64" fmla="*/ 710 w 1163"/>
                  <a:gd name="T65" fmla="*/ 18 h 1274"/>
                  <a:gd name="T66" fmla="*/ 767 w 1163"/>
                  <a:gd name="T67" fmla="*/ 36 h 1274"/>
                  <a:gd name="T68" fmla="*/ 821 w 1163"/>
                  <a:gd name="T69" fmla="*/ 60 h 1274"/>
                  <a:gd name="T70" fmla="*/ 871 w 1163"/>
                  <a:gd name="T71" fmla="*/ 90 h 1274"/>
                  <a:gd name="T72" fmla="*/ 917 w 1163"/>
                  <a:gd name="T73" fmla="*/ 124 h 1274"/>
                  <a:gd name="T74" fmla="*/ 957 w 1163"/>
                  <a:gd name="T75" fmla="*/ 158 h 1274"/>
                  <a:gd name="T76" fmla="*/ 995 w 1163"/>
                  <a:gd name="T77" fmla="*/ 198 h 1274"/>
                  <a:gd name="T78" fmla="*/ 1033 w 1163"/>
                  <a:gd name="T79" fmla="*/ 247 h 1274"/>
                  <a:gd name="T80" fmla="*/ 1069 w 1163"/>
                  <a:gd name="T81" fmla="*/ 301 h 1274"/>
                  <a:gd name="T82" fmla="*/ 1099 w 1163"/>
                  <a:gd name="T83" fmla="*/ 361 h 1274"/>
                  <a:gd name="T84" fmla="*/ 1123 w 1163"/>
                  <a:gd name="T85" fmla="*/ 417 h 1274"/>
                  <a:gd name="T86" fmla="*/ 1143 w 1163"/>
                  <a:gd name="T87" fmla="*/ 480 h 1274"/>
                  <a:gd name="T88" fmla="*/ 1156 w 1163"/>
                  <a:gd name="T89" fmla="*/ 546 h 1274"/>
                  <a:gd name="T90" fmla="*/ 1163 w 1163"/>
                  <a:gd name="T91" fmla="*/ 658 h 1274"/>
                  <a:gd name="T92" fmla="*/ 1155 w 1163"/>
                  <a:gd name="T93" fmla="*/ 732 h 1274"/>
                  <a:gd name="T94" fmla="*/ 1140 w 1163"/>
                  <a:gd name="T95" fmla="*/ 805 h 1274"/>
                  <a:gd name="T96" fmla="*/ 1119 w 1163"/>
                  <a:gd name="T97" fmla="*/ 869 h 1274"/>
                  <a:gd name="T98" fmla="*/ 1096 w 1163"/>
                  <a:gd name="T99" fmla="*/ 920 h 1274"/>
                  <a:gd name="T100" fmla="*/ 1062 w 1163"/>
                  <a:gd name="T101" fmla="*/ 984 h 1274"/>
                  <a:gd name="T102" fmla="*/ 1028 w 1163"/>
                  <a:gd name="T103" fmla="*/ 1036 h 1274"/>
                  <a:gd name="T104" fmla="*/ 993 w 1163"/>
                  <a:gd name="T105" fmla="*/ 1078 h 1274"/>
                  <a:gd name="T106" fmla="*/ 953 w 1163"/>
                  <a:gd name="T107" fmla="*/ 1120 h 1274"/>
                  <a:gd name="T108" fmla="*/ 909 w 1163"/>
                  <a:gd name="T109" fmla="*/ 1158 h 1274"/>
                  <a:gd name="T110" fmla="*/ 862 w 1163"/>
                  <a:gd name="T111" fmla="*/ 1191 h 1274"/>
                  <a:gd name="T112" fmla="*/ 814 w 1163"/>
                  <a:gd name="T113" fmla="*/ 1217 h 1274"/>
                  <a:gd name="T114" fmla="*/ 757 w 1163"/>
                  <a:gd name="T115" fmla="*/ 1242 h 1274"/>
                  <a:gd name="T116" fmla="*/ 701 w 1163"/>
                  <a:gd name="T117" fmla="*/ 1260 h 1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63" h="1274">
                    <a:moveTo>
                      <a:pt x="662" y="1267"/>
                    </a:moveTo>
                    <a:lnTo>
                      <a:pt x="653" y="1268"/>
                    </a:lnTo>
                    <a:lnTo>
                      <a:pt x="643" y="1270"/>
                    </a:lnTo>
                    <a:lnTo>
                      <a:pt x="633" y="1271"/>
                    </a:lnTo>
                    <a:lnTo>
                      <a:pt x="624" y="1272"/>
                    </a:lnTo>
                    <a:lnTo>
                      <a:pt x="615" y="1273"/>
                    </a:lnTo>
                    <a:lnTo>
                      <a:pt x="606" y="1273"/>
                    </a:lnTo>
                    <a:lnTo>
                      <a:pt x="596" y="1274"/>
                    </a:lnTo>
                    <a:lnTo>
                      <a:pt x="586" y="1274"/>
                    </a:lnTo>
                    <a:lnTo>
                      <a:pt x="577" y="1274"/>
                    </a:lnTo>
                    <a:lnTo>
                      <a:pt x="567" y="1274"/>
                    </a:lnTo>
                    <a:lnTo>
                      <a:pt x="558" y="1274"/>
                    </a:lnTo>
                    <a:lnTo>
                      <a:pt x="548" y="1273"/>
                    </a:lnTo>
                    <a:lnTo>
                      <a:pt x="539" y="1273"/>
                    </a:lnTo>
                    <a:lnTo>
                      <a:pt x="529" y="1272"/>
                    </a:lnTo>
                    <a:lnTo>
                      <a:pt x="520" y="1271"/>
                    </a:lnTo>
                    <a:lnTo>
                      <a:pt x="511" y="1270"/>
                    </a:lnTo>
                    <a:lnTo>
                      <a:pt x="501" y="1268"/>
                    </a:lnTo>
                    <a:lnTo>
                      <a:pt x="491" y="1267"/>
                    </a:lnTo>
                    <a:lnTo>
                      <a:pt x="490" y="1266"/>
                    </a:lnTo>
                    <a:lnTo>
                      <a:pt x="482" y="1266"/>
                    </a:lnTo>
                    <a:lnTo>
                      <a:pt x="472" y="1264"/>
                    </a:lnTo>
                    <a:lnTo>
                      <a:pt x="463" y="1262"/>
                    </a:lnTo>
                    <a:lnTo>
                      <a:pt x="453" y="1260"/>
                    </a:lnTo>
                    <a:lnTo>
                      <a:pt x="444" y="1257"/>
                    </a:lnTo>
                    <a:lnTo>
                      <a:pt x="442" y="1256"/>
                    </a:lnTo>
                    <a:lnTo>
                      <a:pt x="434" y="1254"/>
                    </a:lnTo>
                    <a:lnTo>
                      <a:pt x="425" y="1252"/>
                    </a:lnTo>
                    <a:lnTo>
                      <a:pt x="416" y="1248"/>
                    </a:lnTo>
                    <a:lnTo>
                      <a:pt x="407" y="1245"/>
                    </a:lnTo>
                    <a:lnTo>
                      <a:pt x="406" y="1245"/>
                    </a:lnTo>
                    <a:lnTo>
                      <a:pt x="397" y="1242"/>
                    </a:lnTo>
                    <a:lnTo>
                      <a:pt x="387" y="1239"/>
                    </a:lnTo>
                    <a:lnTo>
                      <a:pt x="378" y="1236"/>
                    </a:lnTo>
                    <a:lnTo>
                      <a:pt x="377" y="1235"/>
                    </a:lnTo>
                    <a:lnTo>
                      <a:pt x="368" y="1231"/>
                    </a:lnTo>
                    <a:lnTo>
                      <a:pt x="358" y="1227"/>
                    </a:lnTo>
                    <a:lnTo>
                      <a:pt x="354" y="1225"/>
                    </a:lnTo>
                    <a:lnTo>
                      <a:pt x="349" y="1222"/>
                    </a:lnTo>
                    <a:lnTo>
                      <a:pt x="339" y="1217"/>
                    </a:lnTo>
                    <a:lnTo>
                      <a:pt x="333" y="1215"/>
                    </a:lnTo>
                    <a:lnTo>
                      <a:pt x="330" y="1213"/>
                    </a:lnTo>
                    <a:lnTo>
                      <a:pt x="321" y="1208"/>
                    </a:lnTo>
                    <a:lnTo>
                      <a:pt x="314" y="1204"/>
                    </a:lnTo>
                    <a:lnTo>
                      <a:pt x="311" y="1202"/>
                    </a:lnTo>
                    <a:lnTo>
                      <a:pt x="302" y="1196"/>
                    </a:lnTo>
                    <a:lnTo>
                      <a:pt x="296" y="1193"/>
                    </a:lnTo>
                    <a:lnTo>
                      <a:pt x="292" y="1191"/>
                    </a:lnTo>
                    <a:lnTo>
                      <a:pt x="282" y="1185"/>
                    </a:lnTo>
                    <a:lnTo>
                      <a:pt x="279" y="1183"/>
                    </a:lnTo>
                    <a:lnTo>
                      <a:pt x="273" y="1178"/>
                    </a:lnTo>
                    <a:lnTo>
                      <a:pt x="264" y="1172"/>
                    </a:lnTo>
                    <a:lnTo>
                      <a:pt x="263" y="1171"/>
                    </a:lnTo>
                    <a:lnTo>
                      <a:pt x="254" y="1165"/>
                    </a:lnTo>
                    <a:lnTo>
                      <a:pt x="250" y="1162"/>
                    </a:lnTo>
                    <a:lnTo>
                      <a:pt x="244" y="1158"/>
                    </a:lnTo>
                    <a:lnTo>
                      <a:pt x="236" y="1151"/>
                    </a:lnTo>
                    <a:lnTo>
                      <a:pt x="235" y="1150"/>
                    </a:lnTo>
                    <a:lnTo>
                      <a:pt x="226" y="1142"/>
                    </a:lnTo>
                    <a:lnTo>
                      <a:pt x="224" y="1141"/>
                    </a:lnTo>
                    <a:lnTo>
                      <a:pt x="216" y="1134"/>
                    </a:lnTo>
                    <a:lnTo>
                      <a:pt x="212" y="1130"/>
                    </a:lnTo>
                    <a:lnTo>
                      <a:pt x="207" y="1125"/>
                    </a:lnTo>
                    <a:lnTo>
                      <a:pt x="201" y="1120"/>
                    </a:lnTo>
                    <a:lnTo>
                      <a:pt x="197" y="1117"/>
                    </a:lnTo>
                    <a:lnTo>
                      <a:pt x="190" y="1110"/>
                    </a:lnTo>
                    <a:lnTo>
                      <a:pt x="187" y="1107"/>
                    </a:lnTo>
                    <a:lnTo>
                      <a:pt x="180" y="1099"/>
                    </a:lnTo>
                    <a:lnTo>
                      <a:pt x="178" y="1097"/>
                    </a:lnTo>
                    <a:lnTo>
                      <a:pt x="170" y="1089"/>
                    </a:lnTo>
                    <a:lnTo>
                      <a:pt x="168" y="1087"/>
                    </a:lnTo>
                    <a:lnTo>
                      <a:pt x="161" y="1078"/>
                    </a:lnTo>
                    <a:lnTo>
                      <a:pt x="159" y="1076"/>
                    </a:lnTo>
                    <a:lnTo>
                      <a:pt x="152" y="1067"/>
                    </a:lnTo>
                    <a:lnTo>
                      <a:pt x="149" y="1065"/>
                    </a:lnTo>
                    <a:lnTo>
                      <a:pt x="143" y="1057"/>
                    </a:lnTo>
                    <a:lnTo>
                      <a:pt x="140" y="1053"/>
                    </a:lnTo>
                    <a:lnTo>
                      <a:pt x="135" y="1046"/>
                    </a:lnTo>
                    <a:lnTo>
                      <a:pt x="131" y="1041"/>
                    </a:lnTo>
                    <a:lnTo>
                      <a:pt x="127" y="1036"/>
                    </a:lnTo>
                    <a:lnTo>
                      <a:pt x="121" y="1027"/>
                    </a:lnTo>
                    <a:lnTo>
                      <a:pt x="120" y="1025"/>
                    </a:lnTo>
                    <a:lnTo>
                      <a:pt x="113" y="1015"/>
                    </a:lnTo>
                    <a:lnTo>
                      <a:pt x="112" y="1013"/>
                    </a:lnTo>
                    <a:lnTo>
                      <a:pt x="106" y="1004"/>
                    </a:lnTo>
                    <a:lnTo>
                      <a:pt x="102" y="998"/>
                    </a:lnTo>
                    <a:lnTo>
                      <a:pt x="99" y="994"/>
                    </a:lnTo>
                    <a:lnTo>
                      <a:pt x="93" y="984"/>
                    </a:lnTo>
                    <a:lnTo>
                      <a:pt x="92" y="983"/>
                    </a:lnTo>
                    <a:lnTo>
                      <a:pt x="87" y="973"/>
                    </a:lnTo>
                    <a:lnTo>
                      <a:pt x="83" y="966"/>
                    </a:lnTo>
                    <a:lnTo>
                      <a:pt x="81" y="963"/>
                    </a:lnTo>
                    <a:lnTo>
                      <a:pt x="76" y="952"/>
                    </a:lnTo>
                    <a:lnTo>
                      <a:pt x="73" y="947"/>
                    </a:lnTo>
                    <a:lnTo>
                      <a:pt x="70" y="942"/>
                    </a:lnTo>
                    <a:lnTo>
                      <a:pt x="66" y="931"/>
                    </a:lnTo>
                    <a:lnTo>
                      <a:pt x="64" y="928"/>
                    </a:lnTo>
                    <a:lnTo>
                      <a:pt x="61" y="920"/>
                    </a:lnTo>
                    <a:lnTo>
                      <a:pt x="56" y="910"/>
                    </a:lnTo>
                    <a:lnTo>
                      <a:pt x="54" y="907"/>
                    </a:lnTo>
                    <a:lnTo>
                      <a:pt x="51" y="899"/>
                    </a:lnTo>
                    <a:lnTo>
                      <a:pt x="47" y="889"/>
                    </a:lnTo>
                    <a:lnTo>
                      <a:pt x="45" y="883"/>
                    </a:lnTo>
                    <a:lnTo>
                      <a:pt x="43" y="879"/>
                    </a:lnTo>
                    <a:lnTo>
                      <a:pt x="40" y="869"/>
                    </a:lnTo>
                    <a:lnTo>
                      <a:pt x="36" y="858"/>
                    </a:lnTo>
                    <a:lnTo>
                      <a:pt x="36" y="856"/>
                    </a:lnTo>
                    <a:lnTo>
                      <a:pt x="33" y="847"/>
                    </a:lnTo>
                    <a:lnTo>
                      <a:pt x="29" y="837"/>
                    </a:lnTo>
                    <a:lnTo>
                      <a:pt x="26" y="826"/>
                    </a:lnTo>
                    <a:lnTo>
                      <a:pt x="26" y="825"/>
                    </a:lnTo>
                    <a:lnTo>
                      <a:pt x="23" y="816"/>
                    </a:lnTo>
                    <a:lnTo>
                      <a:pt x="20" y="805"/>
                    </a:lnTo>
                    <a:lnTo>
                      <a:pt x="19" y="794"/>
                    </a:lnTo>
                    <a:lnTo>
                      <a:pt x="17" y="787"/>
                    </a:lnTo>
                    <a:lnTo>
                      <a:pt x="16" y="784"/>
                    </a:lnTo>
                    <a:lnTo>
                      <a:pt x="14" y="773"/>
                    </a:lnTo>
                    <a:lnTo>
                      <a:pt x="12" y="763"/>
                    </a:lnTo>
                    <a:lnTo>
                      <a:pt x="10" y="753"/>
                    </a:lnTo>
                    <a:lnTo>
                      <a:pt x="8" y="743"/>
                    </a:lnTo>
                    <a:lnTo>
                      <a:pt x="7" y="734"/>
                    </a:lnTo>
                    <a:lnTo>
                      <a:pt x="7" y="732"/>
                    </a:lnTo>
                    <a:lnTo>
                      <a:pt x="5" y="721"/>
                    </a:lnTo>
                    <a:lnTo>
                      <a:pt x="4" y="711"/>
                    </a:lnTo>
                    <a:lnTo>
                      <a:pt x="3" y="700"/>
                    </a:lnTo>
                    <a:lnTo>
                      <a:pt x="2" y="690"/>
                    </a:lnTo>
                    <a:lnTo>
                      <a:pt x="1" y="679"/>
                    </a:lnTo>
                    <a:lnTo>
                      <a:pt x="1" y="669"/>
                    </a:lnTo>
                    <a:lnTo>
                      <a:pt x="0" y="658"/>
                    </a:lnTo>
                    <a:lnTo>
                      <a:pt x="0" y="617"/>
                    </a:lnTo>
                    <a:lnTo>
                      <a:pt x="1" y="606"/>
                    </a:lnTo>
                    <a:lnTo>
                      <a:pt x="1" y="596"/>
                    </a:lnTo>
                    <a:lnTo>
                      <a:pt x="2" y="585"/>
                    </a:lnTo>
                    <a:lnTo>
                      <a:pt x="3" y="574"/>
                    </a:lnTo>
                    <a:lnTo>
                      <a:pt x="4" y="564"/>
                    </a:lnTo>
                    <a:lnTo>
                      <a:pt x="5" y="553"/>
                    </a:lnTo>
                    <a:lnTo>
                      <a:pt x="7" y="543"/>
                    </a:lnTo>
                    <a:lnTo>
                      <a:pt x="7" y="541"/>
                    </a:lnTo>
                    <a:lnTo>
                      <a:pt x="8" y="532"/>
                    </a:lnTo>
                    <a:lnTo>
                      <a:pt x="10" y="521"/>
                    </a:lnTo>
                    <a:lnTo>
                      <a:pt x="12" y="512"/>
                    </a:lnTo>
                    <a:lnTo>
                      <a:pt x="14" y="501"/>
                    </a:lnTo>
                    <a:lnTo>
                      <a:pt x="16" y="491"/>
                    </a:lnTo>
                    <a:lnTo>
                      <a:pt x="17" y="488"/>
                    </a:lnTo>
                    <a:lnTo>
                      <a:pt x="19" y="480"/>
                    </a:lnTo>
                    <a:lnTo>
                      <a:pt x="20" y="470"/>
                    </a:lnTo>
                    <a:lnTo>
                      <a:pt x="23" y="459"/>
                    </a:lnTo>
                    <a:lnTo>
                      <a:pt x="26" y="449"/>
                    </a:lnTo>
                    <a:lnTo>
                      <a:pt x="26" y="448"/>
                    </a:lnTo>
                    <a:lnTo>
                      <a:pt x="29" y="438"/>
                    </a:lnTo>
                    <a:lnTo>
                      <a:pt x="33" y="427"/>
                    </a:lnTo>
                    <a:lnTo>
                      <a:pt x="36" y="419"/>
                    </a:lnTo>
                    <a:lnTo>
                      <a:pt x="36" y="417"/>
                    </a:lnTo>
                    <a:lnTo>
                      <a:pt x="40" y="406"/>
                    </a:lnTo>
                    <a:lnTo>
                      <a:pt x="43" y="396"/>
                    </a:lnTo>
                    <a:lnTo>
                      <a:pt x="45" y="392"/>
                    </a:lnTo>
                    <a:lnTo>
                      <a:pt x="47" y="386"/>
                    </a:lnTo>
                    <a:lnTo>
                      <a:pt x="51" y="375"/>
                    </a:lnTo>
                    <a:lnTo>
                      <a:pt x="54" y="368"/>
                    </a:lnTo>
                    <a:lnTo>
                      <a:pt x="56" y="365"/>
                    </a:lnTo>
                    <a:lnTo>
                      <a:pt x="61" y="354"/>
                    </a:lnTo>
                    <a:lnTo>
                      <a:pt x="64" y="347"/>
                    </a:lnTo>
                    <a:lnTo>
                      <a:pt x="66" y="344"/>
                    </a:lnTo>
                    <a:lnTo>
                      <a:pt x="70" y="333"/>
                    </a:lnTo>
                    <a:lnTo>
                      <a:pt x="73" y="327"/>
                    </a:lnTo>
                    <a:lnTo>
                      <a:pt x="76" y="322"/>
                    </a:lnTo>
                    <a:lnTo>
                      <a:pt x="81" y="312"/>
                    </a:lnTo>
                    <a:lnTo>
                      <a:pt x="83" y="309"/>
                    </a:lnTo>
                    <a:lnTo>
                      <a:pt x="87" y="301"/>
                    </a:lnTo>
                    <a:lnTo>
                      <a:pt x="92" y="292"/>
                    </a:lnTo>
                    <a:lnTo>
                      <a:pt x="93" y="291"/>
                    </a:lnTo>
                    <a:lnTo>
                      <a:pt x="99" y="280"/>
                    </a:lnTo>
                    <a:lnTo>
                      <a:pt x="102" y="276"/>
                    </a:lnTo>
                    <a:lnTo>
                      <a:pt x="106" y="271"/>
                    </a:lnTo>
                    <a:lnTo>
                      <a:pt x="112" y="262"/>
                    </a:lnTo>
                    <a:lnTo>
                      <a:pt x="113" y="260"/>
                    </a:lnTo>
                    <a:lnTo>
                      <a:pt x="120" y="249"/>
                    </a:lnTo>
                    <a:lnTo>
                      <a:pt x="121" y="248"/>
                    </a:lnTo>
                    <a:lnTo>
                      <a:pt x="127" y="239"/>
                    </a:lnTo>
                    <a:lnTo>
                      <a:pt x="131" y="234"/>
                    </a:lnTo>
                    <a:lnTo>
                      <a:pt x="135" y="228"/>
                    </a:lnTo>
                    <a:lnTo>
                      <a:pt x="140" y="222"/>
                    </a:lnTo>
                    <a:lnTo>
                      <a:pt x="143" y="218"/>
                    </a:lnTo>
                    <a:lnTo>
                      <a:pt x="149" y="210"/>
                    </a:lnTo>
                    <a:lnTo>
                      <a:pt x="152" y="207"/>
                    </a:lnTo>
                    <a:lnTo>
                      <a:pt x="159" y="198"/>
                    </a:lnTo>
                    <a:lnTo>
                      <a:pt x="161" y="197"/>
                    </a:lnTo>
                    <a:lnTo>
                      <a:pt x="168" y="188"/>
                    </a:lnTo>
                    <a:lnTo>
                      <a:pt x="170" y="186"/>
                    </a:lnTo>
                    <a:lnTo>
                      <a:pt x="178" y="177"/>
                    </a:lnTo>
                    <a:lnTo>
                      <a:pt x="180" y="175"/>
                    </a:lnTo>
                    <a:lnTo>
                      <a:pt x="187" y="168"/>
                    </a:lnTo>
                    <a:lnTo>
                      <a:pt x="190" y="165"/>
                    </a:lnTo>
                    <a:lnTo>
                      <a:pt x="197" y="158"/>
                    </a:lnTo>
                    <a:lnTo>
                      <a:pt x="201" y="154"/>
                    </a:lnTo>
                    <a:lnTo>
                      <a:pt x="207" y="149"/>
                    </a:lnTo>
                    <a:lnTo>
                      <a:pt x="212" y="145"/>
                    </a:lnTo>
                    <a:lnTo>
                      <a:pt x="216" y="141"/>
                    </a:lnTo>
                    <a:lnTo>
                      <a:pt x="224" y="134"/>
                    </a:lnTo>
                    <a:lnTo>
                      <a:pt x="226" y="132"/>
                    </a:lnTo>
                    <a:lnTo>
                      <a:pt x="235" y="124"/>
                    </a:lnTo>
                    <a:lnTo>
                      <a:pt x="236" y="124"/>
                    </a:lnTo>
                    <a:lnTo>
                      <a:pt x="244" y="117"/>
                    </a:lnTo>
                    <a:lnTo>
                      <a:pt x="250" y="113"/>
                    </a:lnTo>
                    <a:lnTo>
                      <a:pt x="254" y="110"/>
                    </a:lnTo>
                    <a:lnTo>
                      <a:pt x="263" y="103"/>
                    </a:lnTo>
                    <a:lnTo>
                      <a:pt x="264" y="102"/>
                    </a:lnTo>
                    <a:lnTo>
                      <a:pt x="273" y="97"/>
                    </a:lnTo>
                    <a:lnTo>
                      <a:pt x="279" y="92"/>
                    </a:lnTo>
                    <a:lnTo>
                      <a:pt x="282" y="90"/>
                    </a:lnTo>
                    <a:lnTo>
                      <a:pt x="292" y="84"/>
                    </a:lnTo>
                    <a:lnTo>
                      <a:pt x="296" y="81"/>
                    </a:lnTo>
                    <a:lnTo>
                      <a:pt x="302" y="78"/>
                    </a:lnTo>
                    <a:lnTo>
                      <a:pt x="311" y="73"/>
                    </a:lnTo>
                    <a:lnTo>
                      <a:pt x="314" y="71"/>
                    </a:lnTo>
                    <a:lnTo>
                      <a:pt x="321" y="67"/>
                    </a:lnTo>
                    <a:lnTo>
                      <a:pt x="330" y="62"/>
                    </a:lnTo>
                    <a:lnTo>
                      <a:pt x="333" y="60"/>
                    </a:lnTo>
                    <a:lnTo>
                      <a:pt x="339" y="57"/>
                    </a:lnTo>
                    <a:lnTo>
                      <a:pt x="349" y="52"/>
                    </a:lnTo>
                    <a:lnTo>
                      <a:pt x="354" y="49"/>
                    </a:lnTo>
                    <a:lnTo>
                      <a:pt x="358" y="48"/>
                    </a:lnTo>
                    <a:lnTo>
                      <a:pt x="368" y="44"/>
                    </a:lnTo>
                    <a:lnTo>
                      <a:pt x="377" y="40"/>
                    </a:lnTo>
                    <a:lnTo>
                      <a:pt x="378" y="39"/>
                    </a:lnTo>
                    <a:lnTo>
                      <a:pt x="387" y="36"/>
                    </a:lnTo>
                    <a:lnTo>
                      <a:pt x="397" y="32"/>
                    </a:lnTo>
                    <a:lnTo>
                      <a:pt x="406" y="29"/>
                    </a:lnTo>
                    <a:lnTo>
                      <a:pt x="407" y="29"/>
                    </a:lnTo>
                    <a:lnTo>
                      <a:pt x="416" y="26"/>
                    </a:lnTo>
                    <a:lnTo>
                      <a:pt x="425" y="23"/>
                    </a:lnTo>
                    <a:lnTo>
                      <a:pt x="434" y="21"/>
                    </a:lnTo>
                    <a:lnTo>
                      <a:pt x="442" y="19"/>
                    </a:lnTo>
                    <a:lnTo>
                      <a:pt x="444" y="18"/>
                    </a:lnTo>
                    <a:lnTo>
                      <a:pt x="453" y="15"/>
                    </a:lnTo>
                    <a:lnTo>
                      <a:pt x="463" y="13"/>
                    </a:lnTo>
                    <a:lnTo>
                      <a:pt x="472" y="11"/>
                    </a:lnTo>
                    <a:lnTo>
                      <a:pt x="482" y="9"/>
                    </a:lnTo>
                    <a:lnTo>
                      <a:pt x="490" y="8"/>
                    </a:lnTo>
                    <a:lnTo>
                      <a:pt x="491" y="7"/>
                    </a:lnTo>
                    <a:lnTo>
                      <a:pt x="501" y="6"/>
                    </a:lnTo>
                    <a:lnTo>
                      <a:pt x="511" y="4"/>
                    </a:lnTo>
                    <a:lnTo>
                      <a:pt x="520" y="3"/>
                    </a:lnTo>
                    <a:lnTo>
                      <a:pt x="529" y="2"/>
                    </a:lnTo>
                    <a:lnTo>
                      <a:pt x="539" y="1"/>
                    </a:lnTo>
                    <a:lnTo>
                      <a:pt x="548" y="1"/>
                    </a:lnTo>
                    <a:lnTo>
                      <a:pt x="558" y="0"/>
                    </a:lnTo>
                    <a:lnTo>
                      <a:pt x="567" y="0"/>
                    </a:lnTo>
                    <a:lnTo>
                      <a:pt x="577" y="0"/>
                    </a:lnTo>
                    <a:lnTo>
                      <a:pt x="586" y="0"/>
                    </a:lnTo>
                    <a:lnTo>
                      <a:pt x="596" y="0"/>
                    </a:lnTo>
                    <a:lnTo>
                      <a:pt x="606" y="1"/>
                    </a:lnTo>
                    <a:lnTo>
                      <a:pt x="615" y="1"/>
                    </a:lnTo>
                    <a:lnTo>
                      <a:pt x="624" y="2"/>
                    </a:lnTo>
                    <a:lnTo>
                      <a:pt x="633" y="3"/>
                    </a:lnTo>
                    <a:lnTo>
                      <a:pt x="643" y="4"/>
                    </a:lnTo>
                    <a:lnTo>
                      <a:pt x="653" y="6"/>
                    </a:lnTo>
                    <a:lnTo>
                      <a:pt x="662" y="7"/>
                    </a:lnTo>
                    <a:lnTo>
                      <a:pt x="664" y="8"/>
                    </a:lnTo>
                    <a:lnTo>
                      <a:pt x="672" y="9"/>
                    </a:lnTo>
                    <a:lnTo>
                      <a:pt x="681" y="11"/>
                    </a:lnTo>
                    <a:lnTo>
                      <a:pt x="691" y="13"/>
                    </a:lnTo>
                    <a:lnTo>
                      <a:pt x="701" y="15"/>
                    </a:lnTo>
                    <a:lnTo>
                      <a:pt x="710" y="18"/>
                    </a:lnTo>
                    <a:lnTo>
                      <a:pt x="712" y="19"/>
                    </a:lnTo>
                    <a:lnTo>
                      <a:pt x="719" y="21"/>
                    </a:lnTo>
                    <a:lnTo>
                      <a:pt x="728" y="23"/>
                    </a:lnTo>
                    <a:lnTo>
                      <a:pt x="738" y="26"/>
                    </a:lnTo>
                    <a:lnTo>
                      <a:pt x="747" y="29"/>
                    </a:lnTo>
                    <a:lnTo>
                      <a:pt x="748" y="29"/>
                    </a:lnTo>
                    <a:lnTo>
                      <a:pt x="757" y="32"/>
                    </a:lnTo>
                    <a:lnTo>
                      <a:pt x="767" y="36"/>
                    </a:lnTo>
                    <a:lnTo>
                      <a:pt x="775" y="39"/>
                    </a:lnTo>
                    <a:lnTo>
                      <a:pt x="776" y="40"/>
                    </a:lnTo>
                    <a:lnTo>
                      <a:pt x="786" y="44"/>
                    </a:lnTo>
                    <a:lnTo>
                      <a:pt x="796" y="48"/>
                    </a:lnTo>
                    <a:lnTo>
                      <a:pt x="799" y="49"/>
                    </a:lnTo>
                    <a:lnTo>
                      <a:pt x="805" y="52"/>
                    </a:lnTo>
                    <a:lnTo>
                      <a:pt x="814" y="57"/>
                    </a:lnTo>
                    <a:lnTo>
                      <a:pt x="821" y="60"/>
                    </a:lnTo>
                    <a:lnTo>
                      <a:pt x="823" y="62"/>
                    </a:lnTo>
                    <a:lnTo>
                      <a:pt x="833" y="67"/>
                    </a:lnTo>
                    <a:lnTo>
                      <a:pt x="840" y="71"/>
                    </a:lnTo>
                    <a:lnTo>
                      <a:pt x="843" y="73"/>
                    </a:lnTo>
                    <a:lnTo>
                      <a:pt x="852" y="77"/>
                    </a:lnTo>
                    <a:lnTo>
                      <a:pt x="858" y="81"/>
                    </a:lnTo>
                    <a:lnTo>
                      <a:pt x="862" y="84"/>
                    </a:lnTo>
                    <a:lnTo>
                      <a:pt x="871" y="90"/>
                    </a:lnTo>
                    <a:lnTo>
                      <a:pt x="874" y="92"/>
                    </a:lnTo>
                    <a:lnTo>
                      <a:pt x="881" y="96"/>
                    </a:lnTo>
                    <a:lnTo>
                      <a:pt x="890" y="102"/>
                    </a:lnTo>
                    <a:lnTo>
                      <a:pt x="891" y="102"/>
                    </a:lnTo>
                    <a:lnTo>
                      <a:pt x="900" y="110"/>
                    </a:lnTo>
                    <a:lnTo>
                      <a:pt x="904" y="113"/>
                    </a:lnTo>
                    <a:lnTo>
                      <a:pt x="909" y="117"/>
                    </a:lnTo>
                    <a:lnTo>
                      <a:pt x="917" y="124"/>
                    </a:lnTo>
                    <a:lnTo>
                      <a:pt x="918" y="124"/>
                    </a:lnTo>
                    <a:lnTo>
                      <a:pt x="928" y="132"/>
                    </a:lnTo>
                    <a:lnTo>
                      <a:pt x="930" y="134"/>
                    </a:lnTo>
                    <a:lnTo>
                      <a:pt x="938" y="141"/>
                    </a:lnTo>
                    <a:lnTo>
                      <a:pt x="941" y="145"/>
                    </a:lnTo>
                    <a:lnTo>
                      <a:pt x="947" y="149"/>
                    </a:lnTo>
                    <a:lnTo>
                      <a:pt x="953" y="154"/>
                    </a:lnTo>
                    <a:lnTo>
                      <a:pt x="957" y="158"/>
                    </a:lnTo>
                    <a:lnTo>
                      <a:pt x="964" y="165"/>
                    </a:lnTo>
                    <a:lnTo>
                      <a:pt x="966" y="168"/>
                    </a:lnTo>
                    <a:lnTo>
                      <a:pt x="974" y="175"/>
                    </a:lnTo>
                    <a:lnTo>
                      <a:pt x="976" y="177"/>
                    </a:lnTo>
                    <a:lnTo>
                      <a:pt x="985" y="186"/>
                    </a:lnTo>
                    <a:lnTo>
                      <a:pt x="986" y="187"/>
                    </a:lnTo>
                    <a:lnTo>
                      <a:pt x="993" y="197"/>
                    </a:lnTo>
                    <a:lnTo>
                      <a:pt x="995" y="198"/>
                    </a:lnTo>
                    <a:lnTo>
                      <a:pt x="1003" y="207"/>
                    </a:lnTo>
                    <a:lnTo>
                      <a:pt x="1004" y="209"/>
                    </a:lnTo>
                    <a:lnTo>
                      <a:pt x="1011" y="218"/>
                    </a:lnTo>
                    <a:lnTo>
                      <a:pt x="1013" y="221"/>
                    </a:lnTo>
                    <a:lnTo>
                      <a:pt x="1019" y="228"/>
                    </a:lnTo>
                    <a:lnTo>
                      <a:pt x="1023" y="233"/>
                    </a:lnTo>
                    <a:lnTo>
                      <a:pt x="1028" y="239"/>
                    </a:lnTo>
                    <a:lnTo>
                      <a:pt x="1033" y="247"/>
                    </a:lnTo>
                    <a:lnTo>
                      <a:pt x="1035" y="249"/>
                    </a:lnTo>
                    <a:lnTo>
                      <a:pt x="1042" y="260"/>
                    </a:lnTo>
                    <a:lnTo>
                      <a:pt x="1049" y="271"/>
                    </a:lnTo>
                    <a:lnTo>
                      <a:pt x="1052" y="274"/>
                    </a:lnTo>
                    <a:lnTo>
                      <a:pt x="1056" y="280"/>
                    </a:lnTo>
                    <a:lnTo>
                      <a:pt x="1061" y="289"/>
                    </a:lnTo>
                    <a:lnTo>
                      <a:pt x="1062" y="291"/>
                    </a:lnTo>
                    <a:lnTo>
                      <a:pt x="1069" y="301"/>
                    </a:lnTo>
                    <a:lnTo>
                      <a:pt x="1071" y="305"/>
                    </a:lnTo>
                    <a:lnTo>
                      <a:pt x="1075" y="312"/>
                    </a:lnTo>
                    <a:lnTo>
                      <a:pt x="1081" y="322"/>
                    </a:lnTo>
                    <a:lnTo>
                      <a:pt x="1086" y="333"/>
                    </a:lnTo>
                    <a:lnTo>
                      <a:pt x="1090" y="341"/>
                    </a:lnTo>
                    <a:lnTo>
                      <a:pt x="1091" y="344"/>
                    </a:lnTo>
                    <a:lnTo>
                      <a:pt x="1096" y="354"/>
                    </a:lnTo>
                    <a:lnTo>
                      <a:pt x="1099" y="361"/>
                    </a:lnTo>
                    <a:lnTo>
                      <a:pt x="1101" y="365"/>
                    </a:lnTo>
                    <a:lnTo>
                      <a:pt x="1106" y="375"/>
                    </a:lnTo>
                    <a:lnTo>
                      <a:pt x="1108" y="382"/>
                    </a:lnTo>
                    <a:lnTo>
                      <a:pt x="1110" y="386"/>
                    </a:lnTo>
                    <a:lnTo>
                      <a:pt x="1115" y="396"/>
                    </a:lnTo>
                    <a:lnTo>
                      <a:pt x="1118" y="405"/>
                    </a:lnTo>
                    <a:lnTo>
                      <a:pt x="1119" y="406"/>
                    </a:lnTo>
                    <a:lnTo>
                      <a:pt x="1123" y="417"/>
                    </a:lnTo>
                    <a:lnTo>
                      <a:pt x="1127" y="427"/>
                    </a:lnTo>
                    <a:lnTo>
                      <a:pt x="1128" y="431"/>
                    </a:lnTo>
                    <a:lnTo>
                      <a:pt x="1130" y="438"/>
                    </a:lnTo>
                    <a:lnTo>
                      <a:pt x="1133" y="448"/>
                    </a:lnTo>
                    <a:lnTo>
                      <a:pt x="1136" y="459"/>
                    </a:lnTo>
                    <a:lnTo>
                      <a:pt x="1137" y="462"/>
                    </a:lnTo>
                    <a:lnTo>
                      <a:pt x="1140" y="470"/>
                    </a:lnTo>
                    <a:lnTo>
                      <a:pt x="1143" y="480"/>
                    </a:lnTo>
                    <a:lnTo>
                      <a:pt x="1145" y="491"/>
                    </a:lnTo>
                    <a:lnTo>
                      <a:pt x="1147" y="497"/>
                    </a:lnTo>
                    <a:lnTo>
                      <a:pt x="1148" y="501"/>
                    </a:lnTo>
                    <a:lnTo>
                      <a:pt x="1150" y="512"/>
                    </a:lnTo>
                    <a:lnTo>
                      <a:pt x="1153" y="521"/>
                    </a:lnTo>
                    <a:lnTo>
                      <a:pt x="1154" y="532"/>
                    </a:lnTo>
                    <a:lnTo>
                      <a:pt x="1155" y="543"/>
                    </a:lnTo>
                    <a:lnTo>
                      <a:pt x="1156" y="546"/>
                    </a:lnTo>
                    <a:lnTo>
                      <a:pt x="1157" y="553"/>
                    </a:lnTo>
                    <a:lnTo>
                      <a:pt x="1159" y="564"/>
                    </a:lnTo>
                    <a:lnTo>
                      <a:pt x="1160" y="574"/>
                    </a:lnTo>
                    <a:lnTo>
                      <a:pt x="1161" y="585"/>
                    </a:lnTo>
                    <a:lnTo>
                      <a:pt x="1162" y="596"/>
                    </a:lnTo>
                    <a:lnTo>
                      <a:pt x="1162" y="606"/>
                    </a:lnTo>
                    <a:lnTo>
                      <a:pt x="1163" y="617"/>
                    </a:lnTo>
                    <a:lnTo>
                      <a:pt x="1163" y="658"/>
                    </a:lnTo>
                    <a:lnTo>
                      <a:pt x="1162" y="669"/>
                    </a:lnTo>
                    <a:lnTo>
                      <a:pt x="1162" y="679"/>
                    </a:lnTo>
                    <a:lnTo>
                      <a:pt x="1161" y="690"/>
                    </a:lnTo>
                    <a:lnTo>
                      <a:pt x="1160" y="700"/>
                    </a:lnTo>
                    <a:lnTo>
                      <a:pt x="1159" y="711"/>
                    </a:lnTo>
                    <a:lnTo>
                      <a:pt x="1157" y="721"/>
                    </a:lnTo>
                    <a:lnTo>
                      <a:pt x="1156" y="728"/>
                    </a:lnTo>
                    <a:lnTo>
                      <a:pt x="1155" y="732"/>
                    </a:lnTo>
                    <a:lnTo>
                      <a:pt x="1154" y="743"/>
                    </a:lnTo>
                    <a:lnTo>
                      <a:pt x="1153" y="753"/>
                    </a:lnTo>
                    <a:lnTo>
                      <a:pt x="1150" y="763"/>
                    </a:lnTo>
                    <a:lnTo>
                      <a:pt x="1148" y="773"/>
                    </a:lnTo>
                    <a:lnTo>
                      <a:pt x="1147" y="777"/>
                    </a:lnTo>
                    <a:lnTo>
                      <a:pt x="1145" y="784"/>
                    </a:lnTo>
                    <a:lnTo>
                      <a:pt x="1143" y="794"/>
                    </a:lnTo>
                    <a:lnTo>
                      <a:pt x="1140" y="805"/>
                    </a:lnTo>
                    <a:lnTo>
                      <a:pt x="1137" y="813"/>
                    </a:lnTo>
                    <a:lnTo>
                      <a:pt x="1136" y="816"/>
                    </a:lnTo>
                    <a:lnTo>
                      <a:pt x="1133" y="826"/>
                    </a:lnTo>
                    <a:lnTo>
                      <a:pt x="1130" y="837"/>
                    </a:lnTo>
                    <a:lnTo>
                      <a:pt x="1128" y="844"/>
                    </a:lnTo>
                    <a:lnTo>
                      <a:pt x="1127" y="847"/>
                    </a:lnTo>
                    <a:lnTo>
                      <a:pt x="1123" y="858"/>
                    </a:lnTo>
                    <a:lnTo>
                      <a:pt x="1119" y="869"/>
                    </a:lnTo>
                    <a:lnTo>
                      <a:pt x="1118" y="869"/>
                    </a:lnTo>
                    <a:lnTo>
                      <a:pt x="1115" y="879"/>
                    </a:lnTo>
                    <a:lnTo>
                      <a:pt x="1110" y="889"/>
                    </a:lnTo>
                    <a:lnTo>
                      <a:pt x="1108" y="893"/>
                    </a:lnTo>
                    <a:lnTo>
                      <a:pt x="1106" y="899"/>
                    </a:lnTo>
                    <a:lnTo>
                      <a:pt x="1101" y="910"/>
                    </a:lnTo>
                    <a:lnTo>
                      <a:pt x="1099" y="914"/>
                    </a:lnTo>
                    <a:lnTo>
                      <a:pt x="1096" y="920"/>
                    </a:lnTo>
                    <a:lnTo>
                      <a:pt x="1091" y="931"/>
                    </a:lnTo>
                    <a:lnTo>
                      <a:pt x="1090" y="934"/>
                    </a:lnTo>
                    <a:lnTo>
                      <a:pt x="1086" y="942"/>
                    </a:lnTo>
                    <a:lnTo>
                      <a:pt x="1081" y="952"/>
                    </a:lnTo>
                    <a:lnTo>
                      <a:pt x="1075" y="963"/>
                    </a:lnTo>
                    <a:lnTo>
                      <a:pt x="1071" y="969"/>
                    </a:lnTo>
                    <a:lnTo>
                      <a:pt x="1069" y="973"/>
                    </a:lnTo>
                    <a:lnTo>
                      <a:pt x="1062" y="984"/>
                    </a:lnTo>
                    <a:lnTo>
                      <a:pt x="1061" y="986"/>
                    </a:lnTo>
                    <a:lnTo>
                      <a:pt x="1056" y="994"/>
                    </a:lnTo>
                    <a:lnTo>
                      <a:pt x="1052" y="1000"/>
                    </a:lnTo>
                    <a:lnTo>
                      <a:pt x="1049" y="1004"/>
                    </a:lnTo>
                    <a:lnTo>
                      <a:pt x="1042" y="1015"/>
                    </a:lnTo>
                    <a:lnTo>
                      <a:pt x="1035" y="1025"/>
                    </a:lnTo>
                    <a:lnTo>
                      <a:pt x="1033" y="1028"/>
                    </a:lnTo>
                    <a:lnTo>
                      <a:pt x="1028" y="1036"/>
                    </a:lnTo>
                    <a:lnTo>
                      <a:pt x="1023" y="1042"/>
                    </a:lnTo>
                    <a:lnTo>
                      <a:pt x="1019" y="1046"/>
                    </a:lnTo>
                    <a:lnTo>
                      <a:pt x="1013" y="1054"/>
                    </a:lnTo>
                    <a:lnTo>
                      <a:pt x="1011" y="1057"/>
                    </a:lnTo>
                    <a:lnTo>
                      <a:pt x="1004" y="1066"/>
                    </a:lnTo>
                    <a:lnTo>
                      <a:pt x="1003" y="1067"/>
                    </a:lnTo>
                    <a:lnTo>
                      <a:pt x="995" y="1076"/>
                    </a:lnTo>
                    <a:lnTo>
                      <a:pt x="993" y="1078"/>
                    </a:lnTo>
                    <a:lnTo>
                      <a:pt x="986" y="1088"/>
                    </a:lnTo>
                    <a:lnTo>
                      <a:pt x="985" y="1089"/>
                    </a:lnTo>
                    <a:lnTo>
                      <a:pt x="976" y="1097"/>
                    </a:lnTo>
                    <a:lnTo>
                      <a:pt x="974" y="1099"/>
                    </a:lnTo>
                    <a:lnTo>
                      <a:pt x="966" y="1107"/>
                    </a:lnTo>
                    <a:lnTo>
                      <a:pt x="964" y="1110"/>
                    </a:lnTo>
                    <a:lnTo>
                      <a:pt x="957" y="1117"/>
                    </a:lnTo>
                    <a:lnTo>
                      <a:pt x="953" y="1120"/>
                    </a:lnTo>
                    <a:lnTo>
                      <a:pt x="947" y="1125"/>
                    </a:lnTo>
                    <a:lnTo>
                      <a:pt x="941" y="1130"/>
                    </a:lnTo>
                    <a:lnTo>
                      <a:pt x="938" y="1134"/>
                    </a:lnTo>
                    <a:lnTo>
                      <a:pt x="930" y="1141"/>
                    </a:lnTo>
                    <a:lnTo>
                      <a:pt x="928" y="1142"/>
                    </a:lnTo>
                    <a:lnTo>
                      <a:pt x="918" y="1150"/>
                    </a:lnTo>
                    <a:lnTo>
                      <a:pt x="917" y="1151"/>
                    </a:lnTo>
                    <a:lnTo>
                      <a:pt x="909" y="1158"/>
                    </a:lnTo>
                    <a:lnTo>
                      <a:pt x="904" y="1162"/>
                    </a:lnTo>
                    <a:lnTo>
                      <a:pt x="900" y="1165"/>
                    </a:lnTo>
                    <a:lnTo>
                      <a:pt x="891" y="1172"/>
                    </a:lnTo>
                    <a:lnTo>
                      <a:pt x="890" y="1172"/>
                    </a:lnTo>
                    <a:lnTo>
                      <a:pt x="881" y="1179"/>
                    </a:lnTo>
                    <a:lnTo>
                      <a:pt x="874" y="1183"/>
                    </a:lnTo>
                    <a:lnTo>
                      <a:pt x="871" y="1185"/>
                    </a:lnTo>
                    <a:lnTo>
                      <a:pt x="862" y="1191"/>
                    </a:lnTo>
                    <a:lnTo>
                      <a:pt x="858" y="1193"/>
                    </a:lnTo>
                    <a:lnTo>
                      <a:pt x="852" y="1197"/>
                    </a:lnTo>
                    <a:lnTo>
                      <a:pt x="843" y="1202"/>
                    </a:lnTo>
                    <a:lnTo>
                      <a:pt x="840" y="1204"/>
                    </a:lnTo>
                    <a:lnTo>
                      <a:pt x="833" y="1208"/>
                    </a:lnTo>
                    <a:lnTo>
                      <a:pt x="823" y="1213"/>
                    </a:lnTo>
                    <a:lnTo>
                      <a:pt x="821" y="1215"/>
                    </a:lnTo>
                    <a:lnTo>
                      <a:pt x="814" y="1217"/>
                    </a:lnTo>
                    <a:lnTo>
                      <a:pt x="805" y="1222"/>
                    </a:lnTo>
                    <a:lnTo>
                      <a:pt x="799" y="1225"/>
                    </a:lnTo>
                    <a:lnTo>
                      <a:pt x="796" y="1227"/>
                    </a:lnTo>
                    <a:lnTo>
                      <a:pt x="786" y="1231"/>
                    </a:lnTo>
                    <a:lnTo>
                      <a:pt x="776" y="1235"/>
                    </a:lnTo>
                    <a:lnTo>
                      <a:pt x="775" y="1236"/>
                    </a:lnTo>
                    <a:lnTo>
                      <a:pt x="767" y="1239"/>
                    </a:lnTo>
                    <a:lnTo>
                      <a:pt x="757" y="1242"/>
                    </a:lnTo>
                    <a:lnTo>
                      <a:pt x="748" y="1245"/>
                    </a:lnTo>
                    <a:lnTo>
                      <a:pt x="747" y="1245"/>
                    </a:lnTo>
                    <a:lnTo>
                      <a:pt x="738" y="1248"/>
                    </a:lnTo>
                    <a:lnTo>
                      <a:pt x="728" y="1252"/>
                    </a:lnTo>
                    <a:lnTo>
                      <a:pt x="719" y="1254"/>
                    </a:lnTo>
                    <a:lnTo>
                      <a:pt x="712" y="1256"/>
                    </a:lnTo>
                    <a:lnTo>
                      <a:pt x="710" y="1257"/>
                    </a:lnTo>
                    <a:lnTo>
                      <a:pt x="701" y="1260"/>
                    </a:lnTo>
                    <a:lnTo>
                      <a:pt x="691" y="1262"/>
                    </a:lnTo>
                    <a:lnTo>
                      <a:pt x="681" y="1264"/>
                    </a:lnTo>
                    <a:lnTo>
                      <a:pt x="672" y="1266"/>
                    </a:lnTo>
                    <a:lnTo>
                      <a:pt x="664" y="1266"/>
                    </a:lnTo>
                    <a:lnTo>
                      <a:pt x="662" y="1267"/>
                    </a:lnTo>
                  </a:path>
                </a:pathLst>
              </a:custGeom>
              <a:noFill/>
              <a:ln w="6350" cap="flat">
                <a:solidFill>
                  <a:schemeClr val="tx1"/>
                </a:solidFill>
                <a:prstDash val="dash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5" name="グループ化 94">
                <a:extLst>
                  <a:ext uri="{FF2B5EF4-FFF2-40B4-BE49-F238E27FC236}">
                    <a16:creationId xmlns:a16="http://schemas.microsoft.com/office/drawing/2014/main" id="{34F549A2-CB83-4B38-AC56-2ECF02FAC09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3384154" y="5099734"/>
                <a:ext cx="258292" cy="258290"/>
                <a:chOff x="5263110" y="5000823"/>
                <a:chExt cx="360000" cy="360000"/>
              </a:xfrm>
            </p:grpSpPr>
            <p:sp>
              <p:nvSpPr>
                <p:cNvPr id="106" name="楕円 331">
                  <a:extLst>
                    <a:ext uri="{FF2B5EF4-FFF2-40B4-BE49-F238E27FC236}">
                      <a16:creationId xmlns:a16="http://schemas.microsoft.com/office/drawing/2014/main" id="{53DE1B2F-C598-49CF-9DB1-1DF84A3B3625}"/>
                    </a:ext>
                  </a:extLst>
                </p:cNvPr>
                <p:cNvSpPr/>
                <p:nvPr/>
              </p:nvSpPr>
              <p:spPr>
                <a:xfrm>
                  <a:off x="5263110" y="5000823"/>
                  <a:ext cx="360000" cy="360000"/>
                </a:xfrm>
                <a:prstGeom prst="ellipse">
                  <a:avLst/>
                </a:prstGeom>
                <a:ln w="635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7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7" name="楕円 332">
                  <a:extLst>
                    <a:ext uri="{FF2B5EF4-FFF2-40B4-BE49-F238E27FC236}">
                      <a16:creationId xmlns:a16="http://schemas.microsoft.com/office/drawing/2014/main" id="{26E8E5BB-9F90-4B86-A05D-C1027EB4DF3E}"/>
                    </a:ext>
                  </a:extLst>
                </p:cNvPr>
                <p:cNvSpPr/>
                <p:nvPr/>
              </p:nvSpPr>
              <p:spPr>
                <a:xfrm>
                  <a:off x="5307815" y="5013215"/>
                  <a:ext cx="120000" cy="120000"/>
                </a:xfrm>
                <a:prstGeom prst="ellipse">
                  <a:avLst/>
                </a:prstGeom>
                <a:ln w="635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↑</a:t>
                  </a:r>
                </a:p>
              </p:txBody>
            </p:sp>
            <p:sp>
              <p:nvSpPr>
                <p:cNvPr id="108" name="楕円 333">
                  <a:extLst>
                    <a:ext uri="{FF2B5EF4-FFF2-40B4-BE49-F238E27FC236}">
                      <a16:creationId xmlns:a16="http://schemas.microsoft.com/office/drawing/2014/main" id="{B8CE0A9D-2058-4C8E-8A58-36AF11C914AC}"/>
                    </a:ext>
                  </a:extLst>
                </p:cNvPr>
                <p:cNvSpPr/>
                <p:nvPr/>
              </p:nvSpPr>
              <p:spPr>
                <a:xfrm>
                  <a:off x="5350216" y="5016868"/>
                  <a:ext cx="120000" cy="120000"/>
                </a:xfrm>
                <a:prstGeom prst="ellipse">
                  <a:avLst/>
                </a:prstGeom>
                <a:ln w="635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↓</a:t>
                  </a:r>
                </a:p>
              </p:txBody>
            </p:sp>
            <p:sp>
              <p:nvSpPr>
                <p:cNvPr id="109" name="楕円 334">
                  <a:extLst>
                    <a:ext uri="{FF2B5EF4-FFF2-40B4-BE49-F238E27FC236}">
                      <a16:creationId xmlns:a16="http://schemas.microsoft.com/office/drawing/2014/main" id="{8DDCCBD0-507C-43CF-8A02-4EB2D13990BB}"/>
                    </a:ext>
                  </a:extLst>
                </p:cNvPr>
                <p:cNvSpPr/>
                <p:nvPr/>
              </p:nvSpPr>
              <p:spPr>
                <a:xfrm>
                  <a:off x="5284351" y="5191587"/>
                  <a:ext cx="120000" cy="120000"/>
                </a:xfrm>
                <a:prstGeom prst="ellipse">
                  <a:avLst/>
                </a:prstGeom>
                <a:ln w="635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↑</a:t>
                  </a:r>
                </a:p>
              </p:txBody>
            </p:sp>
            <p:sp>
              <p:nvSpPr>
                <p:cNvPr id="110" name="楕円 335">
                  <a:extLst>
                    <a:ext uri="{FF2B5EF4-FFF2-40B4-BE49-F238E27FC236}">
                      <a16:creationId xmlns:a16="http://schemas.microsoft.com/office/drawing/2014/main" id="{DBE383AB-7755-43C6-998C-AB31B0609C20}"/>
                    </a:ext>
                  </a:extLst>
                </p:cNvPr>
                <p:cNvSpPr/>
                <p:nvPr/>
              </p:nvSpPr>
              <p:spPr>
                <a:xfrm>
                  <a:off x="5479869" y="5168295"/>
                  <a:ext cx="120000" cy="120000"/>
                </a:xfrm>
                <a:prstGeom prst="ellipse">
                  <a:avLst/>
                </a:prstGeom>
                <a:ln w="635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↓</a:t>
                  </a:r>
                </a:p>
              </p:txBody>
            </p:sp>
            <p:sp>
              <p:nvSpPr>
                <p:cNvPr id="111" name="楕円 336">
                  <a:extLst>
                    <a:ext uri="{FF2B5EF4-FFF2-40B4-BE49-F238E27FC236}">
                      <a16:creationId xmlns:a16="http://schemas.microsoft.com/office/drawing/2014/main" id="{BBF747D8-3F88-45BE-B415-5E2F6D81425B}"/>
                    </a:ext>
                  </a:extLst>
                </p:cNvPr>
                <p:cNvSpPr/>
                <p:nvPr/>
              </p:nvSpPr>
              <p:spPr>
                <a:xfrm>
                  <a:off x="5455955" y="5239117"/>
                  <a:ext cx="120000" cy="120000"/>
                </a:xfrm>
                <a:prstGeom prst="ellipse">
                  <a:avLst/>
                </a:prstGeom>
                <a:ln w="635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↑</a:t>
                  </a:r>
                </a:p>
              </p:txBody>
            </p:sp>
            <p:sp>
              <p:nvSpPr>
                <p:cNvPr id="112" name="楕円 337">
                  <a:extLst>
                    <a:ext uri="{FF2B5EF4-FFF2-40B4-BE49-F238E27FC236}">
                      <a16:creationId xmlns:a16="http://schemas.microsoft.com/office/drawing/2014/main" id="{EB188070-7EE2-4EAB-A964-339BCA0B9BE0}"/>
                    </a:ext>
                  </a:extLst>
                </p:cNvPr>
                <p:cNvSpPr/>
                <p:nvPr/>
              </p:nvSpPr>
              <p:spPr>
                <a:xfrm>
                  <a:off x="5369291" y="5117437"/>
                  <a:ext cx="120000" cy="120000"/>
                </a:xfrm>
                <a:prstGeom prst="ellipse">
                  <a:avLst/>
                </a:prstGeom>
                <a:ln w="635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↓</a:t>
                  </a:r>
                </a:p>
              </p:txBody>
            </p:sp>
            <p:sp>
              <p:nvSpPr>
                <p:cNvPr id="113" name="楕円 338">
                  <a:extLst>
                    <a:ext uri="{FF2B5EF4-FFF2-40B4-BE49-F238E27FC236}">
                      <a16:creationId xmlns:a16="http://schemas.microsoft.com/office/drawing/2014/main" id="{504F6DBA-2B2B-4245-A308-1D5E65766487}"/>
                    </a:ext>
                  </a:extLst>
                </p:cNvPr>
                <p:cNvSpPr/>
                <p:nvPr/>
              </p:nvSpPr>
              <p:spPr>
                <a:xfrm>
                  <a:off x="5357330" y="5039716"/>
                  <a:ext cx="120000" cy="120000"/>
                </a:xfrm>
                <a:prstGeom prst="ellipse">
                  <a:avLst/>
                </a:prstGeom>
                <a:ln w="635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↑</a:t>
                  </a:r>
                </a:p>
              </p:txBody>
            </p:sp>
            <p:sp>
              <p:nvSpPr>
                <p:cNvPr id="114" name="楕円 339">
                  <a:extLst>
                    <a:ext uri="{FF2B5EF4-FFF2-40B4-BE49-F238E27FC236}">
                      <a16:creationId xmlns:a16="http://schemas.microsoft.com/office/drawing/2014/main" id="{6545CD72-72DA-4BDC-AA6E-31D4E16074DB}"/>
                    </a:ext>
                  </a:extLst>
                </p:cNvPr>
                <p:cNvSpPr/>
                <p:nvPr/>
              </p:nvSpPr>
              <p:spPr>
                <a:xfrm>
                  <a:off x="5277406" y="5112494"/>
                  <a:ext cx="120000" cy="120000"/>
                </a:xfrm>
                <a:prstGeom prst="ellipse">
                  <a:avLst/>
                </a:prstGeom>
                <a:ln w="635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↓</a:t>
                  </a:r>
                </a:p>
              </p:txBody>
            </p:sp>
            <p:sp>
              <p:nvSpPr>
                <p:cNvPr id="115" name="楕円 340">
                  <a:extLst>
                    <a:ext uri="{FF2B5EF4-FFF2-40B4-BE49-F238E27FC236}">
                      <a16:creationId xmlns:a16="http://schemas.microsoft.com/office/drawing/2014/main" id="{A318578A-94BD-4732-B5D0-860F870B03BB}"/>
                    </a:ext>
                  </a:extLst>
                </p:cNvPr>
                <p:cNvSpPr/>
                <p:nvPr/>
              </p:nvSpPr>
              <p:spPr>
                <a:xfrm>
                  <a:off x="5364827" y="5231839"/>
                  <a:ext cx="120000" cy="120000"/>
                </a:xfrm>
                <a:prstGeom prst="ellipse">
                  <a:avLst/>
                </a:prstGeom>
                <a:ln w="635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↑</a:t>
                  </a:r>
                </a:p>
              </p:txBody>
            </p:sp>
            <p:sp>
              <p:nvSpPr>
                <p:cNvPr id="116" name="楕円 341">
                  <a:extLst>
                    <a:ext uri="{FF2B5EF4-FFF2-40B4-BE49-F238E27FC236}">
                      <a16:creationId xmlns:a16="http://schemas.microsoft.com/office/drawing/2014/main" id="{D9C75397-2D4F-4A19-8586-39FB89F27D72}"/>
                    </a:ext>
                  </a:extLst>
                </p:cNvPr>
                <p:cNvSpPr/>
                <p:nvPr/>
              </p:nvSpPr>
              <p:spPr>
                <a:xfrm>
                  <a:off x="5320866" y="5232096"/>
                  <a:ext cx="120000" cy="120000"/>
                </a:xfrm>
                <a:prstGeom prst="ellipse">
                  <a:avLst/>
                </a:prstGeom>
                <a:ln w="635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↓</a:t>
                  </a:r>
                </a:p>
              </p:txBody>
            </p:sp>
            <p:sp>
              <p:nvSpPr>
                <p:cNvPr id="117" name="楕円 342">
                  <a:extLst>
                    <a:ext uri="{FF2B5EF4-FFF2-40B4-BE49-F238E27FC236}">
                      <a16:creationId xmlns:a16="http://schemas.microsoft.com/office/drawing/2014/main" id="{73DE4894-DFBC-4134-AA24-00674B41D0F7}"/>
                    </a:ext>
                  </a:extLst>
                </p:cNvPr>
                <p:cNvSpPr/>
                <p:nvPr/>
              </p:nvSpPr>
              <p:spPr>
                <a:xfrm>
                  <a:off x="5465241" y="5047152"/>
                  <a:ext cx="120000" cy="120000"/>
                </a:xfrm>
                <a:prstGeom prst="ellipse">
                  <a:avLst/>
                </a:prstGeom>
                <a:ln w="635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↑</a:t>
                  </a:r>
                </a:p>
              </p:txBody>
            </p:sp>
            <p:sp>
              <p:nvSpPr>
                <p:cNvPr id="118" name="楕円 343">
                  <a:extLst>
                    <a:ext uri="{FF2B5EF4-FFF2-40B4-BE49-F238E27FC236}">
                      <a16:creationId xmlns:a16="http://schemas.microsoft.com/office/drawing/2014/main" id="{58384BA5-E26D-4A09-82A9-401D1912FD93}"/>
                    </a:ext>
                  </a:extLst>
                </p:cNvPr>
                <p:cNvSpPr/>
                <p:nvPr/>
              </p:nvSpPr>
              <p:spPr>
                <a:xfrm>
                  <a:off x="5415328" y="5141315"/>
                  <a:ext cx="120000" cy="120000"/>
                </a:xfrm>
                <a:prstGeom prst="ellipse">
                  <a:avLst/>
                </a:prstGeom>
                <a:ln w="635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↓</a:t>
                  </a:r>
                </a:p>
              </p:txBody>
            </p:sp>
            <p:sp>
              <p:nvSpPr>
                <p:cNvPr id="119" name="楕円 344">
                  <a:extLst>
                    <a:ext uri="{FF2B5EF4-FFF2-40B4-BE49-F238E27FC236}">
                      <a16:creationId xmlns:a16="http://schemas.microsoft.com/office/drawing/2014/main" id="{7D2FC214-2486-473A-B5CB-26CCD78C3E5E}"/>
                    </a:ext>
                  </a:extLst>
                </p:cNvPr>
                <p:cNvSpPr/>
                <p:nvPr/>
              </p:nvSpPr>
              <p:spPr>
                <a:xfrm>
                  <a:off x="5291761" y="5095135"/>
                  <a:ext cx="120000" cy="120000"/>
                </a:xfrm>
                <a:prstGeom prst="ellipse">
                  <a:avLst/>
                </a:prstGeom>
                <a:ln w="635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↑</a:t>
                  </a:r>
                </a:p>
              </p:txBody>
            </p:sp>
            <p:sp>
              <p:nvSpPr>
                <p:cNvPr id="120" name="楕円 345">
                  <a:extLst>
                    <a:ext uri="{FF2B5EF4-FFF2-40B4-BE49-F238E27FC236}">
                      <a16:creationId xmlns:a16="http://schemas.microsoft.com/office/drawing/2014/main" id="{3628428F-BCAD-4E73-915A-351DF7DC292B}"/>
                    </a:ext>
                  </a:extLst>
                </p:cNvPr>
                <p:cNvSpPr/>
                <p:nvPr/>
              </p:nvSpPr>
              <p:spPr>
                <a:xfrm>
                  <a:off x="5488189" y="5099753"/>
                  <a:ext cx="120000" cy="120000"/>
                </a:xfrm>
                <a:prstGeom prst="ellipse">
                  <a:avLst/>
                </a:prstGeom>
                <a:ln w="635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↓</a:t>
                  </a:r>
                </a:p>
              </p:txBody>
            </p:sp>
            <p:sp>
              <p:nvSpPr>
                <p:cNvPr id="121" name="楕円 346">
                  <a:extLst>
                    <a:ext uri="{FF2B5EF4-FFF2-40B4-BE49-F238E27FC236}">
                      <a16:creationId xmlns:a16="http://schemas.microsoft.com/office/drawing/2014/main" id="{734E1724-6B9D-45BA-88CE-5F41DB7A5455}"/>
                    </a:ext>
                  </a:extLst>
                </p:cNvPr>
                <p:cNvSpPr/>
                <p:nvPr/>
              </p:nvSpPr>
              <p:spPr>
                <a:xfrm>
                  <a:off x="5366974" y="5171744"/>
                  <a:ext cx="120000" cy="120000"/>
                </a:xfrm>
                <a:prstGeom prst="ellipse">
                  <a:avLst/>
                </a:prstGeom>
                <a:ln w="635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↑</a:t>
                  </a:r>
                </a:p>
              </p:txBody>
            </p:sp>
            <p:sp>
              <p:nvSpPr>
                <p:cNvPr id="122" name="楕円 347">
                  <a:extLst>
                    <a:ext uri="{FF2B5EF4-FFF2-40B4-BE49-F238E27FC236}">
                      <a16:creationId xmlns:a16="http://schemas.microsoft.com/office/drawing/2014/main" id="{FAC28DB9-360B-4BFC-B83C-367D7B511A50}"/>
                    </a:ext>
                  </a:extLst>
                </p:cNvPr>
                <p:cNvSpPr/>
                <p:nvPr/>
              </p:nvSpPr>
              <p:spPr>
                <a:xfrm>
                  <a:off x="5428079" y="5020049"/>
                  <a:ext cx="120000" cy="120000"/>
                </a:xfrm>
                <a:prstGeom prst="ellipse">
                  <a:avLst/>
                </a:prstGeom>
                <a:ln w="635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↓</a:t>
                  </a:r>
                </a:p>
              </p:txBody>
            </p:sp>
          </p:grpSp>
          <p:sp>
            <p:nvSpPr>
              <p:cNvPr id="100" name="楕円 304">
                <a:extLst>
                  <a:ext uri="{FF2B5EF4-FFF2-40B4-BE49-F238E27FC236}">
                    <a16:creationId xmlns:a16="http://schemas.microsoft.com/office/drawing/2014/main" id="{9DC7CF30-B506-468E-84E8-F0E587733E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253524" y="4969105"/>
                <a:ext cx="519552" cy="519548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楕円 306">
                <a:extLst>
                  <a:ext uri="{FF2B5EF4-FFF2-40B4-BE49-F238E27FC236}">
                    <a16:creationId xmlns:a16="http://schemas.microsoft.com/office/drawing/2014/main" id="{3F23B455-33BB-45DF-B04E-3F5C527A5E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444274" y="5408773"/>
                <a:ext cx="138053" cy="138052"/>
              </a:xfrm>
              <a:prstGeom prst="ellipse">
                <a:avLst/>
              </a:prstGeom>
              <a:solidFill>
                <a:srgbClr val="FFFF00"/>
              </a:solidFill>
              <a:ln w="127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10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endParaRPr kumimoji="1" lang="ja-JP" altLang="en-US" sz="10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" name="楕円 307">
                <a:extLst>
                  <a:ext uri="{FF2B5EF4-FFF2-40B4-BE49-F238E27FC236}">
                    <a16:creationId xmlns:a16="http://schemas.microsoft.com/office/drawing/2014/main" id="{1450A2DD-B944-4963-9DE3-B1C5599E56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444274" y="4908393"/>
                <a:ext cx="138053" cy="138052"/>
              </a:xfrm>
              <a:prstGeom prst="ellipse">
                <a:avLst/>
              </a:prstGeom>
              <a:solidFill>
                <a:srgbClr val="FFFF00"/>
              </a:solidFill>
              <a:ln w="127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10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endParaRPr kumimoji="1" lang="ja-JP" altLang="en-US" sz="10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" name="楕円 313">
                <a:extLst>
                  <a:ext uri="{FF2B5EF4-FFF2-40B4-BE49-F238E27FC236}">
                    <a16:creationId xmlns:a16="http://schemas.microsoft.com/office/drawing/2014/main" id="{64124D17-5352-45B9-96AE-F0939A593F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001803" y="5148578"/>
                <a:ext cx="138053" cy="138052"/>
              </a:xfrm>
              <a:prstGeom prst="ellipse">
                <a:avLst/>
              </a:prstGeom>
              <a:solidFill>
                <a:srgbClr val="FFFF00"/>
              </a:solidFill>
              <a:ln w="127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10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endParaRPr kumimoji="1" lang="ja-JP" altLang="en-US" sz="10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23" name="直線矢印コネクタ 122">
              <a:extLst>
                <a:ext uri="{FF2B5EF4-FFF2-40B4-BE49-F238E27FC236}">
                  <a16:creationId xmlns:a16="http://schemas.microsoft.com/office/drawing/2014/main" id="{85752EC5-CD04-4049-B008-63F602DDAD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36871" y="1879670"/>
              <a:ext cx="1" cy="378823"/>
            </a:xfrm>
            <a:prstGeom prst="straightConnector1">
              <a:avLst/>
            </a:prstGeom>
            <a:ln w="444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矢印コネクタ 123">
              <a:extLst>
                <a:ext uri="{FF2B5EF4-FFF2-40B4-BE49-F238E27FC236}">
                  <a16:creationId xmlns:a16="http://schemas.microsoft.com/office/drawing/2014/main" id="{172DBCA1-735F-8147-9586-27104B4C8B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77732" y="1862036"/>
              <a:ext cx="0" cy="333954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グループ化 2"/>
          <p:cNvGrpSpPr/>
          <p:nvPr/>
        </p:nvGrpSpPr>
        <p:grpSpPr>
          <a:xfrm>
            <a:off x="9437627" y="4446486"/>
            <a:ext cx="961497" cy="900000"/>
            <a:chOff x="10416338" y="1603081"/>
            <a:chExt cx="961497" cy="900000"/>
          </a:xfrm>
        </p:grpSpPr>
        <p:grpSp>
          <p:nvGrpSpPr>
            <p:cNvPr id="125" name="グループ化 124">
              <a:extLst>
                <a:ext uri="{FF2B5EF4-FFF2-40B4-BE49-F238E27FC236}">
                  <a16:creationId xmlns:a16="http://schemas.microsoft.com/office/drawing/2014/main" id="{8DBA02AF-6763-483E-AC64-F37EB94AB98A}"/>
                </a:ext>
              </a:extLst>
            </p:cNvPr>
            <p:cNvGrpSpPr/>
            <p:nvPr/>
          </p:nvGrpSpPr>
          <p:grpSpPr>
            <a:xfrm>
              <a:off x="10416338" y="1603081"/>
              <a:ext cx="961497" cy="900000"/>
              <a:chOff x="13001803" y="4778879"/>
              <a:chExt cx="961497" cy="900000"/>
            </a:xfrm>
          </p:grpSpPr>
          <p:sp>
            <p:nvSpPr>
              <p:cNvPr id="126" name="Freeform 2005">
                <a:extLst>
                  <a:ext uri="{FF2B5EF4-FFF2-40B4-BE49-F238E27FC236}">
                    <a16:creationId xmlns:a16="http://schemas.microsoft.com/office/drawing/2014/main" id="{A69CE3AA-FA22-435D-AF21-DC028B57A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3300" y="4778879"/>
                <a:ext cx="900000" cy="900000"/>
              </a:xfrm>
              <a:custGeom>
                <a:avLst/>
                <a:gdLst>
                  <a:gd name="T0" fmla="*/ 596 w 1163"/>
                  <a:gd name="T1" fmla="*/ 1274 h 1274"/>
                  <a:gd name="T2" fmla="*/ 520 w 1163"/>
                  <a:gd name="T3" fmla="*/ 1271 h 1274"/>
                  <a:gd name="T4" fmla="*/ 453 w 1163"/>
                  <a:gd name="T5" fmla="*/ 1260 h 1274"/>
                  <a:gd name="T6" fmla="*/ 397 w 1163"/>
                  <a:gd name="T7" fmla="*/ 1242 h 1274"/>
                  <a:gd name="T8" fmla="*/ 339 w 1163"/>
                  <a:gd name="T9" fmla="*/ 1217 h 1274"/>
                  <a:gd name="T10" fmla="*/ 292 w 1163"/>
                  <a:gd name="T11" fmla="*/ 1191 h 1274"/>
                  <a:gd name="T12" fmla="*/ 244 w 1163"/>
                  <a:gd name="T13" fmla="*/ 1158 h 1274"/>
                  <a:gd name="T14" fmla="*/ 201 w 1163"/>
                  <a:gd name="T15" fmla="*/ 1120 h 1274"/>
                  <a:gd name="T16" fmla="*/ 161 w 1163"/>
                  <a:gd name="T17" fmla="*/ 1078 h 1274"/>
                  <a:gd name="T18" fmla="*/ 127 w 1163"/>
                  <a:gd name="T19" fmla="*/ 1036 h 1274"/>
                  <a:gd name="T20" fmla="*/ 93 w 1163"/>
                  <a:gd name="T21" fmla="*/ 984 h 1274"/>
                  <a:gd name="T22" fmla="*/ 66 w 1163"/>
                  <a:gd name="T23" fmla="*/ 931 h 1274"/>
                  <a:gd name="T24" fmla="*/ 43 w 1163"/>
                  <a:gd name="T25" fmla="*/ 879 h 1274"/>
                  <a:gd name="T26" fmla="*/ 23 w 1163"/>
                  <a:gd name="T27" fmla="*/ 816 h 1274"/>
                  <a:gd name="T28" fmla="*/ 8 w 1163"/>
                  <a:gd name="T29" fmla="*/ 743 h 1274"/>
                  <a:gd name="T30" fmla="*/ 1 w 1163"/>
                  <a:gd name="T31" fmla="*/ 669 h 1274"/>
                  <a:gd name="T32" fmla="*/ 5 w 1163"/>
                  <a:gd name="T33" fmla="*/ 553 h 1274"/>
                  <a:gd name="T34" fmla="*/ 17 w 1163"/>
                  <a:gd name="T35" fmla="*/ 488 h 1274"/>
                  <a:gd name="T36" fmla="*/ 36 w 1163"/>
                  <a:gd name="T37" fmla="*/ 419 h 1274"/>
                  <a:gd name="T38" fmla="*/ 56 w 1163"/>
                  <a:gd name="T39" fmla="*/ 365 h 1274"/>
                  <a:gd name="T40" fmla="*/ 83 w 1163"/>
                  <a:gd name="T41" fmla="*/ 309 h 1274"/>
                  <a:gd name="T42" fmla="*/ 113 w 1163"/>
                  <a:gd name="T43" fmla="*/ 260 h 1274"/>
                  <a:gd name="T44" fmla="*/ 149 w 1163"/>
                  <a:gd name="T45" fmla="*/ 210 h 1274"/>
                  <a:gd name="T46" fmla="*/ 187 w 1163"/>
                  <a:gd name="T47" fmla="*/ 168 h 1274"/>
                  <a:gd name="T48" fmla="*/ 226 w 1163"/>
                  <a:gd name="T49" fmla="*/ 132 h 1274"/>
                  <a:gd name="T50" fmla="*/ 273 w 1163"/>
                  <a:gd name="T51" fmla="*/ 97 h 1274"/>
                  <a:gd name="T52" fmla="*/ 321 w 1163"/>
                  <a:gd name="T53" fmla="*/ 67 h 1274"/>
                  <a:gd name="T54" fmla="*/ 377 w 1163"/>
                  <a:gd name="T55" fmla="*/ 40 h 1274"/>
                  <a:gd name="T56" fmla="*/ 434 w 1163"/>
                  <a:gd name="T57" fmla="*/ 21 h 1274"/>
                  <a:gd name="T58" fmla="*/ 491 w 1163"/>
                  <a:gd name="T59" fmla="*/ 7 h 1274"/>
                  <a:gd name="T60" fmla="*/ 567 w 1163"/>
                  <a:gd name="T61" fmla="*/ 0 h 1274"/>
                  <a:gd name="T62" fmla="*/ 643 w 1163"/>
                  <a:gd name="T63" fmla="*/ 4 h 1274"/>
                  <a:gd name="T64" fmla="*/ 710 w 1163"/>
                  <a:gd name="T65" fmla="*/ 18 h 1274"/>
                  <a:gd name="T66" fmla="*/ 767 w 1163"/>
                  <a:gd name="T67" fmla="*/ 36 h 1274"/>
                  <a:gd name="T68" fmla="*/ 821 w 1163"/>
                  <a:gd name="T69" fmla="*/ 60 h 1274"/>
                  <a:gd name="T70" fmla="*/ 871 w 1163"/>
                  <a:gd name="T71" fmla="*/ 90 h 1274"/>
                  <a:gd name="T72" fmla="*/ 917 w 1163"/>
                  <a:gd name="T73" fmla="*/ 124 h 1274"/>
                  <a:gd name="T74" fmla="*/ 957 w 1163"/>
                  <a:gd name="T75" fmla="*/ 158 h 1274"/>
                  <a:gd name="T76" fmla="*/ 995 w 1163"/>
                  <a:gd name="T77" fmla="*/ 198 h 1274"/>
                  <a:gd name="T78" fmla="*/ 1033 w 1163"/>
                  <a:gd name="T79" fmla="*/ 247 h 1274"/>
                  <a:gd name="T80" fmla="*/ 1069 w 1163"/>
                  <a:gd name="T81" fmla="*/ 301 h 1274"/>
                  <a:gd name="T82" fmla="*/ 1099 w 1163"/>
                  <a:gd name="T83" fmla="*/ 361 h 1274"/>
                  <a:gd name="T84" fmla="*/ 1123 w 1163"/>
                  <a:gd name="T85" fmla="*/ 417 h 1274"/>
                  <a:gd name="T86" fmla="*/ 1143 w 1163"/>
                  <a:gd name="T87" fmla="*/ 480 h 1274"/>
                  <a:gd name="T88" fmla="*/ 1156 w 1163"/>
                  <a:gd name="T89" fmla="*/ 546 h 1274"/>
                  <a:gd name="T90" fmla="*/ 1163 w 1163"/>
                  <a:gd name="T91" fmla="*/ 658 h 1274"/>
                  <a:gd name="T92" fmla="*/ 1155 w 1163"/>
                  <a:gd name="T93" fmla="*/ 732 h 1274"/>
                  <a:gd name="T94" fmla="*/ 1140 w 1163"/>
                  <a:gd name="T95" fmla="*/ 805 h 1274"/>
                  <a:gd name="T96" fmla="*/ 1119 w 1163"/>
                  <a:gd name="T97" fmla="*/ 869 h 1274"/>
                  <a:gd name="T98" fmla="*/ 1096 w 1163"/>
                  <a:gd name="T99" fmla="*/ 920 h 1274"/>
                  <a:gd name="T100" fmla="*/ 1062 w 1163"/>
                  <a:gd name="T101" fmla="*/ 984 h 1274"/>
                  <a:gd name="T102" fmla="*/ 1028 w 1163"/>
                  <a:gd name="T103" fmla="*/ 1036 h 1274"/>
                  <a:gd name="T104" fmla="*/ 993 w 1163"/>
                  <a:gd name="T105" fmla="*/ 1078 h 1274"/>
                  <a:gd name="T106" fmla="*/ 953 w 1163"/>
                  <a:gd name="T107" fmla="*/ 1120 h 1274"/>
                  <a:gd name="T108" fmla="*/ 909 w 1163"/>
                  <a:gd name="T109" fmla="*/ 1158 h 1274"/>
                  <a:gd name="T110" fmla="*/ 862 w 1163"/>
                  <a:gd name="T111" fmla="*/ 1191 h 1274"/>
                  <a:gd name="T112" fmla="*/ 814 w 1163"/>
                  <a:gd name="T113" fmla="*/ 1217 h 1274"/>
                  <a:gd name="T114" fmla="*/ 757 w 1163"/>
                  <a:gd name="T115" fmla="*/ 1242 h 1274"/>
                  <a:gd name="T116" fmla="*/ 701 w 1163"/>
                  <a:gd name="T117" fmla="*/ 1260 h 1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63" h="1274">
                    <a:moveTo>
                      <a:pt x="662" y="1267"/>
                    </a:moveTo>
                    <a:lnTo>
                      <a:pt x="653" y="1268"/>
                    </a:lnTo>
                    <a:lnTo>
                      <a:pt x="643" y="1270"/>
                    </a:lnTo>
                    <a:lnTo>
                      <a:pt x="633" y="1271"/>
                    </a:lnTo>
                    <a:lnTo>
                      <a:pt x="624" y="1272"/>
                    </a:lnTo>
                    <a:lnTo>
                      <a:pt x="615" y="1273"/>
                    </a:lnTo>
                    <a:lnTo>
                      <a:pt x="606" y="1273"/>
                    </a:lnTo>
                    <a:lnTo>
                      <a:pt x="596" y="1274"/>
                    </a:lnTo>
                    <a:lnTo>
                      <a:pt x="586" y="1274"/>
                    </a:lnTo>
                    <a:lnTo>
                      <a:pt x="577" y="1274"/>
                    </a:lnTo>
                    <a:lnTo>
                      <a:pt x="567" y="1274"/>
                    </a:lnTo>
                    <a:lnTo>
                      <a:pt x="558" y="1274"/>
                    </a:lnTo>
                    <a:lnTo>
                      <a:pt x="548" y="1273"/>
                    </a:lnTo>
                    <a:lnTo>
                      <a:pt x="539" y="1273"/>
                    </a:lnTo>
                    <a:lnTo>
                      <a:pt x="529" y="1272"/>
                    </a:lnTo>
                    <a:lnTo>
                      <a:pt x="520" y="1271"/>
                    </a:lnTo>
                    <a:lnTo>
                      <a:pt x="511" y="1270"/>
                    </a:lnTo>
                    <a:lnTo>
                      <a:pt x="501" y="1268"/>
                    </a:lnTo>
                    <a:lnTo>
                      <a:pt x="491" y="1267"/>
                    </a:lnTo>
                    <a:lnTo>
                      <a:pt x="490" y="1266"/>
                    </a:lnTo>
                    <a:lnTo>
                      <a:pt x="482" y="1266"/>
                    </a:lnTo>
                    <a:lnTo>
                      <a:pt x="472" y="1264"/>
                    </a:lnTo>
                    <a:lnTo>
                      <a:pt x="463" y="1262"/>
                    </a:lnTo>
                    <a:lnTo>
                      <a:pt x="453" y="1260"/>
                    </a:lnTo>
                    <a:lnTo>
                      <a:pt x="444" y="1257"/>
                    </a:lnTo>
                    <a:lnTo>
                      <a:pt x="442" y="1256"/>
                    </a:lnTo>
                    <a:lnTo>
                      <a:pt x="434" y="1254"/>
                    </a:lnTo>
                    <a:lnTo>
                      <a:pt x="425" y="1252"/>
                    </a:lnTo>
                    <a:lnTo>
                      <a:pt x="416" y="1248"/>
                    </a:lnTo>
                    <a:lnTo>
                      <a:pt x="407" y="1245"/>
                    </a:lnTo>
                    <a:lnTo>
                      <a:pt x="406" y="1245"/>
                    </a:lnTo>
                    <a:lnTo>
                      <a:pt x="397" y="1242"/>
                    </a:lnTo>
                    <a:lnTo>
                      <a:pt x="387" y="1239"/>
                    </a:lnTo>
                    <a:lnTo>
                      <a:pt x="378" y="1236"/>
                    </a:lnTo>
                    <a:lnTo>
                      <a:pt x="377" y="1235"/>
                    </a:lnTo>
                    <a:lnTo>
                      <a:pt x="368" y="1231"/>
                    </a:lnTo>
                    <a:lnTo>
                      <a:pt x="358" y="1227"/>
                    </a:lnTo>
                    <a:lnTo>
                      <a:pt x="354" y="1225"/>
                    </a:lnTo>
                    <a:lnTo>
                      <a:pt x="349" y="1222"/>
                    </a:lnTo>
                    <a:lnTo>
                      <a:pt x="339" y="1217"/>
                    </a:lnTo>
                    <a:lnTo>
                      <a:pt x="333" y="1215"/>
                    </a:lnTo>
                    <a:lnTo>
                      <a:pt x="330" y="1213"/>
                    </a:lnTo>
                    <a:lnTo>
                      <a:pt x="321" y="1208"/>
                    </a:lnTo>
                    <a:lnTo>
                      <a:pt x="314" y="1204"/>
                    </a:lnTo>
                    <a:lnTo>
                      <a:pt x="311" y="1202"/>
                    </a:lnTo>
                    <a:lnTo>
                      <a:pt x="302" y="1196"/>
                    </a:lnTo>
                    <a:lnTo>
                      <a:pt x="296" y="1193"/>
                    </a:lnTo>
                    <a:lnTo>
                      <a:pt x="292" y="1191"/>
                    </a:lnTo>
                    <a:lnTo>
                      <a:pt x="282" y="1185"/>
                    </a:lnTo>
                    <a:lnTo>
                      <a:pt x="279" y="1183"/>
                    </a:lnTo>
                    <a:lnTo>
                      <a:pt x="273" y="1178"/>
                    </a:lnTo>
                    <a:lnTo>
                      <a:pt x="264" y="1172"/>
                    </a:lnTo>
                    <a:lnTo>
                      <a:pt x="263" y="1171"/>
                    </a:lnTo>
                    <a:lnTo>
                      <a:pt x="254" y="1165"/>
                    </a:lnTo>
                    <a:lnTo>
                      <a:pt x="250" y="1162"/>
                    </a:lnTo>
                    <a:lnTo>
                      <a:pt x="244" y="1158"/>
                    </a:lnTo>
                    <a:lnTo>
                      <a:pt x="236" y="1151"/>
                    </a:lnTo>
                    <a:lnTo>
                      <a:pt x="235" y="1150"/>
                    </a:lnTo>
                    <a:lnTo>
                      <a:pt x="226" y="1142"/>
                    </a:lnTo>
                    <a:lnTo>
                      <a:pt x="224" y="1141"/>
                    </a:lnTo>
                    <a:lnTo>
                      <a:pt x="216" y="1134"/>
                    </a:lnTo>
                    <a:lnTo>
                      <a:pt x="212" y="1130"/>
                    </a:lnTo>
                    <a:lnTo>
                      <a:pt x="207" y="1125"/>
                    </a:lnTo>
                    <a:lnTo>
                      <a:pt x="201" y="1120"/>
                    </a:lnTo>
                    <a:lnTo>
                      <a:pt x="197" y="1117"/>
                    </a:lnTo>
                    <a:lnTo>
                      <a:pt x="190" y="1110"/>
                    </a:lnTo>
                    <a:lnTo>
                      <a:pt x="187" y="1107"/>
                    </a:lnTo>
                    <a:lnTo>
                      <a:pt x="180" y="1099"/>
                    </a:lnTo>
                    <a:lnTo>
                      <a:pt x="178" y="1097"/>
                    </a:lnTo>
                    <a:lnTo>
                      <a:pt x="170" y="1089"/>
                    </a:lnTo>
                    <a:lnTo>
                      <a:pt x="168" y="1087"/>
                    </a:lnTo>
                    <a:lnTo>
                      <a:pt x="161" y="1078"/>
                    </a:lnTo>
                    <a:lnTo>
                      <a:pt x="159" y="1076"/>
                    </a:lnTo>
                    <a:lnTo>
                      <a:pt x="152" y="1067"/>
                    </a:lnTo>
                    <a:lnTo>
                      <a:pt x="149" y="1065"/>
                    </a:lnTo>
                    <a:lnTo>
                      <a:pt x="143" y="1057"/>
                    </a:lnTo>
                    <a:lnTo>
                      <a:pt x="140" y="1053"/>
                    </a:lnTo>
                    <a:lnTo>
                      <a:pt x="135" y="1046"/>
                    </a:lnTo>
                    <a:lnTo>
                      <a:pt x="131" y="1041"/>
                    </a:lnTo>
                    <a:lnTo>
                      <a:pt x="127" y="1036"/>
                    </a:lnTo>
                    <a:lnTo>
                      <a:pt x="121" y="1027"/>
                    </a:lnTo>
                    <a:lnTo>
                      <a:pt x="120" y="1025"/>
                    </a:lnTo>
                    <a:lnTo>
                      <a:pt x="113" y="1015"/>
                    </a:lnTo>
                    <a:lnTo>
                      <a:pt x="112" y="1013"/>
                    </a:lnTo>
                    <a:lnTo>
                      <a:pt x="106" y="1004"/>
                    </a:lnTo>
                    <a:lnTo>
                      <a:pt x="102" y="998"/>
                    </a:lnTo>
                    <a:lnTo>
                      <a:pt x="99" y="994"/>
                    </a:lnTo>
                    <a:lnTo>
                      <a:pt x="93" y="984"/>
                    </a:lnTo>
                    <a:lnTo>
                      <a:pt x="92" y="983"/>
                    </a:lnTo>
                    <a:lnTo>
                      <a:pt x="87" y="973"/>
                    </a:lnTo>
                    <a:lnTo>
                      <a:pt x="83" y="966"/>
                    </a:lnTo>
                    <a:lnTo>
                      <a:pt x="81" y="963"/>
                    </a:lnTo>
                    <a:lnTo>
                      <a:pt x="76" y="952"/>
                    </a:lnTo>
                    <a:lnTo>
                      <a:pt x="73" y="947"/>
                    </a:lnTo>
                    <a:lnTo>
                      <a:pt x="70" y="942"/>
                    </a:lnTo>
                    <a:lnTo>
                      <a:pt x="66" y="931"/>
                    </a:lnTo>
                    <a:lnTo>
                      <a:pt x="64" y="928"/>
                    </a:lnTo>
                    <a:lnTo>
                      <a:pt x="61" y="920"/>
                    </a:lnTo>
                    <a:lnTo>
                      <a:pt x="56" y="910"/>
                    </a:lnTo>
                    <a:lnTo>
                      <a:pt x="54" y="907"/>
                    </a:lnTo>
                    <a:lnTo>
                      <a:pt x="51" y="899"/>
                    </a:lnTo>
                    <a:lnTo>
                      <a:pt x="47" y="889"/>
                    </a:lnTo>
                    <a:lnTo>
                      <a:pt x="45" y="883"/>
                    </a:lnTo>
                    <a:lnTo>
                      <a:pt x="43" y="879"/>
                    </a:lnTo>
                    <a:lnTo>
                      <a:pt x="40" y="869"/>
                    </a:lnTo>
                    <a:lnTo>
                      <a:pt x="36" y="858"/>
                    </a:lnTo>
                    <a:lnTo>
                      <a:pt x="36" y="856"/>
                    </a:lnTo>
                    <a:lnTo>
                      <a:pt x="33" y="847"/>
                    </a:lnTo>
                    <a:lnTo>
                      <a:pt x="29" y="837"/>
                    </a:lnTo>
                    <a:lnTo>
                      <a:pt x="26" y="826"/>
                    </a:lnTo>
                    <a:lnTo>
                      <a:pt x="26" y="825"/>
                    </a:lnTo>
                    <a:lnTo>
                      <a:pt x="23" y="816"/>
                    </a:lnTo>
                    <a:lnTo>
                      <a:pt x="20" y="805"/>
                    </a:lnTo>
                    <a:lnTo>
                      <a:pt x="19" y="794"/>
                    </a:lnTo>
                    <a:lnTo>
                      <a:pt x="17" y="787"/>
                    </a:lnTo>
                    <a:lnTo>
                      <a:pt x="16" y="784"/>
                    </a:lnTo>
                    <a:lnTo>
                      <a:pt x="14" y="773"/>
                    </a:lnTo>
                    <a:lnTo>
                      <a:pt x="12" y="763"/>
                    </a:lnTo>
                    <a:lnTo>
                      <a:pt x="10" y="753"/>
                    </a:lnTo>
                    <a:lnTo>
                      <a:pt x="8" y="743"/>
                    </a:lnTo>
                    <a:lnTo>
                      <a:pt x="7" y="734"/>
                    </a:lnTo>
                    <a:lnTo>
                      <a:pt x="7" y="732"/>
                    </a:lnTo>
                    <a:lnTo>
                      <a:pt x="5" y="721"/>
                    </a:lnTo>
                    <a:lnTo>
                      <a:pt x="4" y="711"/>
                    </a:lnTo>
                    <a:lnTo>
                      <a:pt x="3" y="700"/>
                    </a:lnTo>
                    <a:lnTo>
                      <a:pt x="2" y="690"/>
                    </a:lnTo>
                    <a:lnTo>
                      <a:pt x="1" y="679"/>
                    </a:lnTo>
                    <a:lnTo>
                      <a:pt x="1" y="669"/>
                    </a:lnTo>
                    <a:lnTo>
                      <a:pt x="0" y="658"/>
                    </a:lnTo>
                    <a:lnTo>
                      <a:pt x="0" y="617"/>
                    </a:lnTo>
                    <a:lnTo>
                      <a:pt x="1" y="606"/>
                    </a:lnTo>
                    <a:lnTo>
                      <a:pt x="1" y="596"/>
                    </a:lnTo>
                    <a:lnTo>
                      <a:pt x="2" y="585"/>
                    </a:lnTo>
                    <a:lnTo>
                      <a:pt x="3" y="574"/>
                    </a:lnTo>
                    <a:lnTo>
                      <a:pt x="4" y="564"/>
                    </a:lnTo>
                    <a:lnTo>
                      <a:pt x="5" y="553"/>
                    </a:lnTo>
                    <a:lnTo>
                      <a:pt x="7" y="543"/>
                    </a:lnTo>
                    <a:lnTo>
                      <a:pt x="7" y="541"/>
                    </a:lnTo>
                    <a:lnTo>
                      <a:pt x="8" y="532"/>
                    </a:lnTo>
                    <a:lnTo>
                      <a:pt x="10" y="521"/>
                    </a:lnTo>
                    <a:lnTo>
                      <a:pt x="12" y="512"/>
                    </a:lnTo>
                    <a:lnTo>
                      <a:pt x="14" y="501"/>
                    </a:lnTo>
                    <a:lnTo>
                      <a:pt x="16" y="491"/>
                    </a:lnTo>
                    <a:lnTo>
                      <a:pt x="17" y="488"/>
                    </a:lnTo>
                    <a:lnTo>
                      <a:pt x="19" y="480"/>
                    </a:lnTo>
                    <a:lnTo>
                      <a:pt x="20" y="470"/>
                    </a:lnTo>
                    <a:lnTo>
                      <a:pt x="23" y="459"/>
                    </a:lnTo>
                    <a:lnTo>
                      <a:pt x="26" y="449"/>
                    </a:lnTo>
                    <a:lnTo>
                      <a:pt x="26" y="448"/>
                    </a:lnTo>
                    <a:lnTo>
                      <a:pt x="29" y="438"/>
                    </a:lnTo>
                    <a:lnTo>
                      <a:pt x="33" y="427"/>
                    </a:lnTo>
                    <a:lnTo>
                      <a:pt x="36" y="419"/>
                    </a:lnTo>
                    <a:lnTo>
                      <a:pt x="36" y="417"/>
                    </a:lnTo>
                    <a:lnTo>
                      <a:pt x="40" y="406"/>
                    </a:lnTo>
                    <a:lnTo>
                      <a:pt x="43" y="396"/>
                    </a:lnTo>
                    <a:lnTo>
                      <a:pt x="45" y="392"/>
                    </a:lnTo>
                    <a:lnTo>
                      <a:pt x="47" y="386"/>
                    </a:lnTo>
                    <a:lnTo>
                      <a:pt x="51" y="375"/>
                    </a:lnTo>
                    <a:lnTo>
                      <a:pt x="54" y="368"/>
                    </a:lnTo>
                    <a:lnTo>
                      <a:pt x="56" y="365"/>
                    </a:lnTo>
                    <a:lnTo>
                      <a:pt x="61" y="354"/>
                    </a:lnTo>
                    <a:lnTo>
                      <a:pt x="64" y="347"/>
                    </a:lnTo>
                    <a:lnTo>
                      <a:pt x="66" y="344"/>
                    </a:lnTo>
                    <a:lnTo>
                      <a:pt x="70" y="333"/>
                    </a:lnTo>
                    <a:lnTo>
                      <a:pt x="73" y="327"/>
                    </a:lnTo>
                    <a:lnTo>
                      <a:pt x="76" y="322"/>
                    </a:lnTo>
                    <a:lnTo>
                      <a:pt x="81" y="312"/>
                    </a:lnTo>
                    <a:lnTo>
                      <a:pt x="83" y="309"/>
                    </a:lnTo>
                    <a:lnTo>
                      <a:pt x="87" y="301"/>
                    </a:lnTo>
                    <a:lnTo>
                      <a:pt x="92" y="292"/>
                    </a:lnTo>
                    <a:lnTo>
                      <a:pt x="93" y="291"/>
                    </a:lnTo>
                    <a:lnTo>
                      <a:pt x="99" y="280"/>
                    </a:lnTo>
                    <a:lnTo>
                      <a:pt x="102" y="276"/>
                    </a:lnTo>
                    <a:lnTo>
                      <a:pt x="106" y="271"/>
                    </a:lnTo>
                    <a:lnTo>
                      <a:pt x="112" y="262"/>
                    </a:lnTo>
                    <a:lnTo>
                      <a:pt x="113" y="260"/>
                    </a:lnTo>
                    <a:lnTo>
                      <a:pt x="120" y="249"/>
                    </a:lnTo>
                    <a:lnTo>
                      <a:pt x="121" y="248"/>
                    </a:lnTo>
                    <a:lnTo>
                      <a:pt x="127" y="239"/>
                    </a:lnTo>
                    <a:lnTo>
                      <a:pt x="131" y="234"/>
                    </a:lnTo>
                    <a:lnTo>
                      <a:pt x="135" y="228"/>
                    </a:lnTo>
                    <a:lnTo>
                      <a:pt x="140" y="222"/>
                    </a:lnTo>
                    <a:lnTo>
                      <a:pt x="143" y="218"/>
                    </a:lnTo>
                    <a:lnTo>
                      <a:pt x="149" y="210"/>
                    </a:lnTo>
                    <a:lnTo>
                      <a:pt x="152" y="207"/>
                    </a:lnTo>
                    <a:lnTo>
                      <a:pt x="159" y="198"/>
                    </a:lnTo>
                    <a:lnTo>
                      <a:pt x="161" y="197"/>
                    </a:lnTo>
                    <a:lnTo>
                      <a:pt x="168" y="188"/>
                    </a:lnTo>
                    <a:lnTo>
                      <a:pt x="170" y="186"/>
                    </a:lnTo>
                    <a:lnTo>
                      <a:pt x="178" y="177"/>
                    </a:lnTo>
                    <a:lnTo>
                      <a:pt x="180" y="175"/>
                    </a:lnTo>
                    <a:lnTo>
                      <a:pt x="187" y="168"/>
                    </a:lnTo>
                    <a:lnTo>
                      <a:pt x="190" y="165"/>
                    </a:lnTo>
                    <a:lnTo>
                      <a:pt x="197" y="158"/>
                    </a:lnTo>
                    <a:lnTo>
                      <a:pt x="201" y="154"/>
                    </a:lnTo>
                    <a:lnTo>
                      <a:pt x="207" y="149"/>
                    </a:lnTo>
                    <a:lnTo>
                      <a:pt x="212" y="145"/>
                    </a:lnTo>
                    <a:lnTo>
                      <a:pt x="216" y="141"/>
                    </a:lnTo>
                    <a:lnTo>
                      <a:pt x="224" y="134"/>
                    </a:lnTo>
                    <a:lnTo>
                      <a:pt x="226" y="132"/>
                    </a:lnTo>
                    <a:lnTo>
                      <a:pt x="235" y="124"/>
                    </a:lnTo>
                    <a:lnTo>
                      <a:pt x="236" y="124"/>
                    </a:lnTo>
                    <a:lnTo>
                      <a:pt x="244" y="117"/>
                    </a:lnTo>
                    <a:lnTo>
                      <a:pt x="250" y="113"/>
                    </a:lnTo>
                    <a:lnTo>
                      <a:pt x="254" y="110"/>
                    </a:lnTo>
                    <a:lnTo>
                      <a:pt x="263" y="103"/>
                    </a:lnTo>
                    <a:lnTo>
                      <a:pt x="264" y="102"/>
                    </a:lnTo>
                    <a:lnTo>
                      <a:pt x="273" y="97"/>
                    </a:lnTo>
                    <a:lnTo>
                      <a:pt x="279" y="92"/>
                    </a:lnTo>
                    <a:lnTo>
                      <a:pt x="282" y="90"/>
                    </a:lnTo>
                    <a:lnTo>
                      <a:pt x="292" y="84"/>
                    </a:lnTo>
                    <a:lnTo>
                      <a:pt x="296" y="81"/>
                    </a:lnTo>
                    <a:lnTo>
                      <a:pt x="302" y="78"/>
                    </a:lnTo>
                    <a:lnTo>
                      <a:pt x="311" y="73"/>
                    </a:lnTo>
                    <a:lnTo>
                      <a:pt x="314" y="71"/>
                    </a:lnTo>
                    <a:lnTo>
                      <a:pt x="321" y="67"/>
                    </a:lnTo>
                    <a:lnTo>
                      <a:pt x="330" y="62"/>
                    </a:lnTo>
                    <a:lnTo>
                      <a:pt x="333" y="60"/>
                    </a:lnTo>
                    <a:lnTo>
                      <a:pt x="339" y="57"/>
                    </a:lnTo>
                    <a:lnTo>
                      <a:pt x="349" y="52"/>
                    </a:lnTo>
                    <a:lnTo>
                      <a:pt x="354" y="49"/>
                    </a:lnTo>
                    <a:lnTo>
                      <a:pt x="358" y="48"/>
                    </a:lnTo>
                    <a:lnTo>
                      <a:pt x="368" y="44"/>
                    </a:lnTo>
                    <a:lnTo>
                      <a:pt x="377" y="40"/>
                    </a:lnTo>
                    <a:lnTo>
                      <a:pt x="378" y="39"/>
                    </a:lnTo>
                    <a:lnTo>
                      <a:pt x="387" y="36"/>
                    </a:lnTo>
                    <a:lnTo>
                      <a:pt x="397" y="32"/>
                    </a:lnTo>
                    <a:lnTo>
                      <a:pt x="406" y="29"/>
                    </a:lnTo>
                    <a:lnTo>
                      <a:pt x="407" y="29"/>
                    </a:lnTo>
                    <a:lnTo>
                      <a:pt x="416" y="26"/>
                    </a:lnTo>
                    <a:lnTo>
                      <a:pt x="425" y="23"/>
                    </a:lnTo>
                    <a:lnTo>
                      <a:pt x="434" y="21"/>
                    </a:lnTo>
                    <a:lnTo>
                      <a:pt x="442" y="19"/>
                    </a:lnTo>
                    <a:lnTo>
                      <a:pt x="444" y="18"/>
                    </a:lnTo>
                    <a:lnTo>
                      <a:pt x="453" y="15"/>
                    </a:lnTo>
                    <a:lnTo>
                      <a:pt x="463" y="13"/>
                    </a:lnTo>
                    <a:lnTo>
                      <a:pt x="472" y="11"/>
                    </a:lnTo>
                    <a:lnTo>
                      <a:pt x="482" y="9"/>
                    </a:lnTo>
                    <a:lnTo>
                      <a:pt x="490" y="8"/>
                    </a:lnTo>
                    <a:lnTo>
                      <a:pt x="491" y="7"/>
                    </a:lnTo>
                    <a:lnTo>
                      <a:pt x="501" y="6"/>
                    </a:lnTo>
                    <a:lnTo>
                      <a:pt x="511" y="4"/>
                    </a:lnTo>
                    <a:lnTo>
                      <a:pt x="520" y="3"/>
                    </a:lnTo>
                    <a:lnTo>
                      <a:pt x="529" y="2"/>
                    </a:lnTo>
                    <a:lnTo>
                      <a:pt x="539" y="1"/>
                    </a:lnTo>
                    <a:lnTo>
                      <a:pt x="548" y="1"/>
                    </a:lnTo>
                    <a:lnTo>
                      <a:pt x="558" y="0"/>
                    </a:lnTo>
                    <a:lnTo>
                      <a:pt x="567" y="0"/>
                    </a:lnTo>
                    <a:lnTo>
                      <a:pt x="577" y="0"/>
                    </a:lnTo>
                    <a:lnTo>
                      <a:pt x="586" y="0"/>
                    </a:lnTo>
                    <a:lnTo>
                      <a:pt x="596" y="0"/>
                    </a:lnTo>
                    <a:lnTo>
                      <a:pt x="606" y="1"/>
                    </a:lnTo>
                    <a:lnTo>
                      <a:pt x="615" y="1"/>
                    </a:lnTo>
                    <a:lnTo>
                      <a:pt x="624" y="2"/>
                    </a:lnTo>
                    <a:lnTo>
                      <a:pt x="633" y="3"/>
                    </a:lnTo>
                    <a:lnTo>
                      <a:pt x="643" y="4"/>
                    </a:lnTo>
                    <a:lnTo>
                      <a:pt x="653" y="6"/>
                    </a:lnTo>
                    <a:lnTo>
                      <a:pt x="662" y="7"/>
                    </a:lnTo>
                    <a:lnTo>
                      <a:pt x="664" y="8"/>
                    </a:lnTo>
                    <a:lnTo>
                      <a:pt x="672" y="9"/>
                    </a:lnTo>
                    <a:lnTo>
                      <a:pt x="681" y="11"/>
                    </a:lnTo>
                    <a:lnTo>
                      <a:pt x="691" y="13"/>
                    </a:lnTo>
                    <a:lnTo>
                      <a:pt x="701" y="15"/>
                    </a:lnTo>
                    <a:lnTo>
                      <a:pt x="710" y="18"/>
                    </a:lnTo>
                    <a:lnTo>
                      <a:pt x="712" y="19"/>
                    </a:lnTo>
                    <a:lnTo>
                      <a:pt x="719" y="21"/>
                    </a:lnTo>
                    <a:lnTo>
                      <a:pt x="728" y="23"/>
                    </a:lnTo>
                    <a:lnTo>
                      <a:pt x="738" y="26"/>
                    </a:lnTo>
                    <a:lnTo>
                      <a:pt x="747" y="29"/>
                    </a:lnTo>
                    <a:lnTo>
                      <a:pt x="748" y="29"/>
                    </a:lnTo>
                    <a:lnTo>
                      <a:pt x="757" y="32"/>
                    </a:lnTo>
                    <a:lnTo>
                      <a:pt x="767" y="36"/>
                    </a:lnTo>
                    <a:lnTo>
                      <a:pt x="775" y="39"/>
                    </a:lnTo>
                    <a:lnTo>
                      <a:pt x="776" y="40"/>
                    </a:lnTo>
                    <a:lnTo>
                      <a:pt x="786" y="44"/>
                    </a:lnTo>
                    <a:lnTo>
                      <a:pt x="796" y="48"/>
                    </a:lnTo>
                    <a:lnTo>
                      <a:pt x="799" y="49"/>
                    </a:lnTo>
                    <a:lnTo>
                      <a:pt x="805" y="52"/>
                    </a:lnTo>
                    <a:lnTo>
                      <a:pt x="814" y="57"/>
                    </a:lnTo>
                    <a:lnTo>
                      <a:pt x="821" y="60"/>
                    </a:lnTo>
                    <a:lnTo>
                      <a:pt x="823" y="62"/>
                    </a:lnTo>
                    <a:lnTo>
                      <a:pt x="833" y="67"/>
                    </a:lnTo>
                    <a:lnTo>
                      <a:pt x="840" y="71"/>
                    </a:lnTo>
                    <a:lnTo>
                      <a:pt x="843" y="73"/>
                    </a:lnTo>
                    <a:lnTo>
                      <a:pt x="852" y="77"/>
                    </a:lnTo>
                    <a:lnTo>
                      <a:pt x="858" y="81"/>
                    </a:lnTo>
                    <a:lnTo>
                      <a:pt x="862" y="84"/>
                    </a:lnTo>
                    <a:lnTo>
                      <a:pt x="871" y="90"/>
                    </a:lnTo>
                    <a:lnTo>
                      <a:pt x="874" y="92"/>
                    </a:lnTo>
                    <a:lnTo>
                      <a:pt x="881" y="96"/>
                    </a:lnTo>
                    <a:lnTo>
                      <a:pt x="890" y="102"/>
                    </a:lnTo>
                    <a:lnTo>
                      <a:pt x="891" y="102"/>
                    </a:lnTo>
                    <a:lnTo>
                      <a:pt x="900" y="110"/>
                    </a:lnTo>
                    <a:lnTo>
                      <a:pt x="904" y="113"/>
                    </a:lnTo>
                    <a:lnTo>
                      <a:pt x="909" y="117"/>
                    </a:lnTo>
                    <a:lnTo>
                      <a:pt x="917" y="124"/>
                    </a:lnTo>
                    <a:lnTo>
                      <a:pt x="918" y="124"/>
                    </a:lnTo>
                    <a:lnTo>
                      <a:pt x="928" y="132"/>
                    </a:lnTo>
                    <a:lnTo>
                      <a:pt x="930" y="134"/>
                    </a:lnTo>
                    <a:lnTo>
                      <a:pt x="938" y="141"/>
                    </a:lnTo>
                    <a:lnTo>
                      <a:pt x="941" y="145"/>
                    </a:lnTo>
                    <a:lnTo>
                      <a:pt x="947" y="149"/>
                    </a:lnTo>
                    <a:lnTo>
                      <a:pt x="953" y="154"/>
                    </a:lnTo>
                    <a:lnTo>
                      <a:pt x="957" y="158"/>
                    </a:lnTo>
                    <a:lnTo>
                      <a:pt x="964" y="165"/>
                    </a:lnTo>
                    <a:lnTo>
                      <a:pt x="966" y="168"/>
                    </a:lnTo>
                    <a:lnTo>
                      <a:pt x="974" y="175"/>
                    </a:lnTo>
                    <a:lnTo>
                      <a:pt x="976" y="177"/>
                    </a:lnTo>
                    <a:lnTo>
                      <a:pt x="985" y="186"/>
                    </a:lnTo>
                    <a:lnTo>
                      <a:pt x="986" y="187"/>
                    </a:lnTo>
                    <a:lnTo>
                      <a:pt x="993" y="197"/>
                    </a:lnTo>
                    <a:lnTo>
                      <a:pt x="995" y="198"/>
                    </a:lnTo>
                    <a:lnTo>
                      <a:pt x="1003" y="207"/>
                    </a:lnTo>
                    <a:lnTo>
                      <a:pt x="1004" y="209"/>
                    </a:lnTo>
                    <a:lnTo>
                      <a:pt x="1011" y="218"/>
                    </a:lnTo>
                    <a:lnTo>
                      <a:pt x="1013" y="221"/>
                    </a:lnTo>
                    <a:lnTo>
                      <a:pt x="1019" y="228"/>
                    </a:lnTo>
                    <a:lnTo>
                      <a:pt x="1023" y="233"/>
                    </a:lnTo>
                    <a:lnTo>
                      <a:pt x="1028" y="239"/>
                    </a:lnTo>
                    <a:lnTo>
                      <a:pt x="1033" y="247"/>
                    </a:lnTo>
                    <a:lnTo>
                      <a:pt x="1035" y="249"/>
                    </a:lnTo>
                    <a:lnTo>
                      <a:pt x="1042" y="260"/>
                    </a:lnTo>
                    <a:lnTo>
                      <a:pt x="1049" y="271"/>
                    </a:lnTo>
                    <a:lnTo>
                      <a:pt x="1052" y="274"/>
                    </a:lnTo>
                    <a:lnTo>
                      <a:pt x="1056" y="280"/>
                    </a:lnTo>
                    <a:lnTo>
                      <a:pt x="1061" y="289"/>
                    </a:lnTo>
                    <a:lnTo>
                      <a:pt x="1062" y="291"/>
                    </a:lnTo>
                    <a:lnTo>
                      <a:pt x="1069" y="301"/>
                    </a:lnTo>
                    <a:lnTo>
                      <a:pt x="1071" y="305"/>
                    </a:lnTo>
                    <a:lnTo>
                      <a:pt x="1075" y="312"/>
                    </a:lnTo>
                    <a:lnTo>
                      <a:pt x="1081" y="322"/>
                    </a:lnTo>
                    <a:lnTo>
                      <a:pt x="1086" y="333"/>
                    </a:lnTo>
                    <a:lnTo>
                      <a:pt x="1090" y="341"/>
                    </a:lnTo>
                    <a:lnTo>
                      <a:pt x="1091" y="344"/>
                    </a:lnTo>
                    <a:lnTo>
                      <a:pt x="1096" y="354"/>
                    </a:lnTo>
                    <a:lnTo>
                      <a:pt x="1099" y="361"/>
                    </a:lnTo>
                    <a:lnTo>
                      <a:pt x="1101" y="365"/>
                    </a:lnTo>
                    <a:lnTo>
                      <a:pt x="1106" y="375"/>
                    </a:lnTo>
                    <a:lnTo>
                      <a:pt x="1108" y="382"/>
                    </a:lnTo>
                    <a:lnTo>
                      <a:pt x="1110" y="386"/>
                    </a:lnTo>
                    <a:lnTo>
                      <a:pt x="1115" y="396"/>
                    </a:lnTo>
                    <a:lnTo>
                      <a:pt x="1118" y="405"/>
                    </a:lnTo>
                    <a:lnTo>
                      <a:pt x="1119" y="406"/>
                    </a:lnTo>
                    <a:lnTo>
                      <a:pt x="1123" y="417"/>
                    </a:lnTo>
                    <a:lnTo>
                      <a:pt x="1127" y="427"/>
                    </a:lnTo>
                    <a:lnTo>
                      <a:pt x="1128" y="431"/>
                    </a:lnTo>
                    <a:lnTo>
                      <a:pt x="1130" y="438"/>
                    </a:lnTo>
                    <a:lnTo>
                      <a:pt x="1133" y="448"/>
                    </a:lnTo>
                    <a:lnTo>
                      <a:pt x="1136" y="459"/>
                    </a:lnTo>
                    <a:lnTo>
                      <a:pt x="1137" y="462"/>
                    </a:lnTo>
                    <a:lnTo>
                      <a:pt x="1140" y="470"/>
                    </a:lnTo>
                    <a:lnTo>
                      <a:pt x="1143" y="480"/>
                    </a:lnTo>
                    <a:lnTo>
                      <a:pt x="1145" y="491"/>
                    </a:lnTo>
                    <a:lnTo>
                      <a:pt x="1147" y="497"/>
                    </a:lnTo>
                    <a:lnTo>
                      <a:pt x="1148" y="501"/>
                    </a:lnTo>
                    <a:lnTo>
                      <a:pt x="1150" y="512"/>
                    </a:lnTo>
                    <a:lnTo>
                      <a:pt x="1153" y="521"/>
                    </a:lnTo>
                    <a:lnTo>
                      <a:pt x="1154" y="532"/>
                    </a:lnTo>
                    <a:lnTo>
                      <a:pt x="1155" y="543"/>
                    </a:lnTo>
                    <a:lnTo>
                      <a:pt x="1156" y="546"/>
                    </a:lnTo>
                    <a:lnTo>
                      <a:pt x="1157" y="553"/>
                    </a:lnTo>
                    <a:lnTo>
                      <a:pt x="1159" y="564"/>
                    </a:lnTo>
                    <a:lnTo>
                      <a:pt x="1160" y="574"/>
                    </a:lnTo>
                    <a:lnTo>
                      <a:pt x="1161" y="585"/>
                    </a:lnTo>
                    <a:lnTo>
                      <a:pt x="1162" y="596"/>
                    </a:lnTo>
                    <a:lnTo>
                      <a:pt x="1162" y="606"/>
                    </a:lnTo>
                    <a:lnTo>
                      <a:pt x="1163" y="617"/>
                    </a:lnTo>
                    <a:lnTo>
                      <a:pt x="1163" y="658"/>
                    </a:lnTo>
                    <a:lnTo>
                      <a:pt x="1162" y="669"/>
                    </a:lnTo>
                    <a:lnTo>
                      <a:pt x="1162" y="679"/>
                    </a:lnTo>
                    <a:lnTo>
                      <a:pt x="1161" y="690"/>
                    </a:lnTo>
                    <a:lnTo>
                      <a:pt x="1160" y="700"/>
                    </a:lnTo>
                    <a:lnTo>
                      <a:pt x="1159" y="711"/>
                    </a:lnTo>
                    <a:lnTo>
                      <a:pt x="1157" y="721"/>
                    </a:lnTo>
                    <a:lnTo>
                      <a:pt x="1156" y="728"/>
                    </a:lnTo>
                    <a:lnTo>
                      <a:pt x="1155" y="732"/>
                    </a:lnTo>
                    <a:lnTo>
                      <a:pt x="1154" y="743"/>
                    </a:lnTo>
                    <a:lnTo>
                      <a:pt x="1153" y="753"/>
                    </a:lnTo>
                    <a:lnTo>
                      <a:pt x="1150" y="763"/>
                    </a:lnTo>
                    <a:lnTo>
                      <a:pt x="1148" y="773"/>
                    </a:lnTo>
                    <a:lnTo>
                      <a:pt x="1147" y="777"/>
                    </a:lnTo>
                    <a:lnTo>
                      <a:pt x="1145" y="784"/>
                    </a:lnTo>
                    <a:lnTo>
                      <a:pt x="1143" y="794"/>
                    </a:lnTo>
                    <a:lnTo>
                      <a:pt x="1140" y="805"/>
                    </a:lnTo>
                    <a:lnTo>
                      <a:pt x="1137" y="813"/>
                    </a:lnTo>
                    <a:lnTo>
                      <a:pt x="1136" y="816"/>
                    </a:lnTo>
                    <a:lnTo>
                      <a:pt x="1133" y="826"/>
                    </a:lnTo>
                    <a:lnTo>
                      <a:pt x="1130" y="837"/>
                    </a:lnTo>
                    <a:lnTo>
                      <a:pt x="1128" y="844"/>
                    </a:lnTo>
                    <a:lnTo>
                      <a:pt x="1127" y="847"/>
                    </a:lnTo>
                    <a:lnTo>
                      <a:pt x="1123" y="858"/>
                    </a:lnTo>
                    <a:lnTo>
                      <a:pt x="1119" y="869"/>
                    </a:lnTo>
                    <a:lnTo>
                      <a:pt x="1118" y="869"/>
                    </a:lnTo>
                    <a:lnTo>
                      <a:pt x="1115" y="879"/>
                    </a:lnTo>
                    <a:lnTo>
                      <a:pt x="1110" y="889"/>
                    </a:lnTo>
                    <a:lnTo>
                      <a:pt x="1108" y="893"/>
                    </a:lnTo>
                    <a:lnTo>
                      <a:pt x="1106" y="899"/>
                    </a:lnTo>
                    <a:lnTo>
                      <a:pt x="1101" y="910"/>
                    </a:lnTo>
                    <a:lnTo>
                      <a:pt x="1099" y="914"/>
                    </a:lnTo>
                    <a:lnTo>
                      <a:pt x="1096" y="920"/>
                    </a:lnTo>
                    <a:lnTo>
                      <a:pt x="1091" y="931"/>
                    </a:lnTo>
                    <a:lnTo>
                      <a:pt x="1090" y="934"/>
                    </a:lnTo>
                    <a:lnTo>
                      <a:pt x="1086" y="942"/>
                    </a:lnTo>
                    <a:lnTo>
                      <a:pt x="1081" y="952"/>
                    </a:lnTo>
                    <a:lnTo>
                      <a:pt x="1075" y="963"/>
                    </a:lnTo>
                    <a:lnTo>
                      <a:pt x="1071" y="969"/>
                    </a:lnTo>
                    <a:lnTo>
                      <a:pt x="1069" y="973"/>
                    </a:lnTo>
                    <a:lnTo>
                      <a:pt x="1062" y="984"/>
                    </a:lnTo>
                    <a:lnTo>
                      <a:pt x="1061" y="986"/>
                    </a:lnTo>
                    <a:lnTo>
                      <a:pt x="1056" y="994"/>
                    </a:lnTo>
                    <a:lnTo>
                      <a:pt x="1052" y="1000"/>
                    </a:lnTo>
                    <a:lnTo>
                      <a:pt x="1049" y="1004"/>
                    </a:lnTo>
                    <a:lnTo>
                      <a:pt x="1042" y="1015"/>
                    </a:lnTo>
                    <a:lnTo>
                      <a:pt x="1035" y="1025"/>
                    </a:lnTo>
                    <a:lnTo>
                      <a:pt x="1033" y="1028"/>
                    </a:lnTo>
                    <a:lnTo>
                      <a:pt x="1028" y="1036"/>
                    </a:lnTo>
                    <a:lnTo>
                      <a:pt x="1023" y="1042"/>
                    </a:lnTo>
                    <a:lnTo>
                      <a:pt x="1019" y="1046"/>
                    </a:lnTo>
                    <a:lnTo>
                      <a:pt x="1013" y="1054"/>
                    </a:lnTo>
                    <a:lnTo>
                      <a:pt x="1011" y="1057"/>
                    </a:lnTo>
                    <a:lnTo>
                      <a:pt x="1004" y="1066"/>
                    </a:lnTo>
                    <a:lnTo>
                      <a:pt x="1003" y="1067"/>
                    </a:lnTo>
                    <a:lnTo>
                      <a:pt x="995" y="1076"/>
                    </a:lnTo>
                    <a:lnTo>
                      <a:pt x="993" y="1078"/>
                    </a:lnTo>
                    <a:lnTo>
                      <a:pt x="986" y="1088"/>
                    </a:lnTo>
                    <a:lnTo>
                      <a:pt x="985" y="1089"/>
                    </a:lnTo>
                    <a:lnTo>
                      <a:pt x="976" y="1097"/>
                    </a:lnTo>
                    <a:lnTo>
                      <a:pt x="974" y="1099"/>
                    </a:lnTo>
                    <a:lnTo>
                      <a:pt x="966" y="1107"/>
                    </a:lnTo>
                    <a:lnTo>
                      <a:pt x="964" y="1110"/>
                    </a:lnTo>
                    <a:lnTo>
                      <a:pt x="957" y="1117"/>
                    </a:lnTo>
                    <a:lnTo>
                      <a:pt x="953" y="1120"/>
                    </a:lnTo>
                    <a:lnTo>
                      <a:pt x="947" y="1125"/>
                    </a:lnTo>
                    <a:lnTo>
                      <a:pt x="941" y="1130"/>
                    </a:lnTo>
                    <a:lnTo>
                      <a:pt x="938" y="1134"/>
                    </a:lnTo>
                    <a:lnTo>
                      <a:pt x="930" y="1141"/>
                    </a:lnTo>
                    <a:lnTo>
                      <a:pt x="928" y="1142"/>
                    </a:lnTo>
                    <a:lnTo>
                      <a:pt x="918" y="1150"/>
                    </a:lnTo>
                    <a:lnTo>
                      <a:pt x="917" y="1151"/>
                    </a:lnTo>
                    <a:lnTo>
                      <a:pt x="909" y="1158"/>
                    </a:lnTo>
                    <a:lnTo>
                      <a:pt x="904" y="1162"/>
                    </a:lnTo>
                    <a:lnTo>
                      <a:pt x="900" y="1165"/>
                    </a:lnTo>
                    <a:lnTo>
                      <a:pt x="891" y="1172"/>
                    </a:lnTo>
                    <a:lnTo>
                      <a:pt x="890" y="1172"/>
                    </a:lnTo>
                    <a:lnTo>
                      <a:pt x="881" y="1179"/>
                    </a:lnTo>
                    <a:lnTo>
                      <a:pt x="874" y="1183"/>
                    </a:lnTo>
                    <a:lnTo>
                      <a:pt x="871" y="1185"/>
                    </a:lnTo>
                    <a:lnTo>
                      <a:pt x="862" y="1191"/>
                    </a:lnTo>
                    <a:lnTo>
                      <a:pt x="858" y="1193"/>
                    </a:lnTo>
                    <a:lnTo>
                      <a:pt x="852" y="1197"/>
                    </a:lnTo>
                    <a:lnTo>
                      <a:pt x="843" y="1202"/>
                    </a:lnTo>
                    <a:lnTo>
                      <a:pt x="840" y="1204"/>
                    </a:lnTo>
                    <a:lnTo>
                      <a:pt x="833" y="1208"/>
                    </a:lnTo>
                    <a:lnTo>
                      <a:pt x="823" y="1213"/>
                    </a:lnTo>
                    <a:lnTo>
                      <a:pt x="821" y="1215"/>
                    </a:lnTo>
                    <a:lnTo>
                      <a:pt x="814" y="1217"/>
                    </a:lnTo>
                    <a:lnTo>
                      <a:pt x="805" y="1222"/>
                    </a:lnTo>
                    <a:lnTo>
                      <a:pt x="799" y="1225"/>
                    </a:lnTo>
                    <a:lnTo>
                      <a:pt x="796" y="1227"/>
                    </a:lnTo>
                    <a:lnTo>
                      <a:pt x="786" y="1231"/>
                    </a:lnTo>
                    <a:lnTo>
                      <a:pt x="776" y="1235"/>
                    </a:lnTo>
                    <a:lnTo>
                      <a:pt x="775" y="1236"/>
                    </a:lnTo>
                    <a:lnTo>
                      <a:pt x="767" y="1239"/>
                    </a:lnTo>
                    <a:lnTo>
                      <a:pt x="757" y="1242"/>
                    </a:lnTo>
                    <a:lnTo>
                      <a:pt x="748" y="1245"/>
                    </a:lnTo>
                    <a:lnTo>
                      <a:pt x="747" y="1245"/>
                    </a:lnTo>
                    <a:lnTo>
                      <a:pt x="738" y="1248"/>
                    </a:lnTo>
                    <a:lnTo>
                      <a:pt x="728" y="1252"/>
                    </a:lnTo>
                    <a:lnTo>
                      <a:pt x="719" y="1254"/>
                    </a:lnTo>
                    <a:lnTo>
                      <a:pt x="712" y="1256"/>
                    </a:lnTo>
                    <a:lnTo>
                      <a:pt x="710" y="1257"/>
                    </a:lnTo>
                    <a:lnTo>
                      <a:pt x="701" y="1260"/>
                    </a:lnTo>
                    <a:lnTo>
                      <a:pt x="691" y="1262"/>
                    </a:lnTo>
                    <a:lnTo>
                      <a:pt x="681" y="1264"/>
                    </a:lnTo>
                    <a:lnTo>
                      <a:pt x="672" y="1266"/>
                    </a:lnTo>
                    <a:lnTo>
                      <a:pt x="664" y="1266"/>
                    </a:lnTo>
                    <a:lnTo>
                      <a:pt x="662" y="1267"/>
                    </a:lnTo>
                  </a:path>
                </a:pathLst>
              </a:custGeom>
              <a:noFill/>
              <a:ln w="6350" cap="flat">
                <a:solidFill>
                  <a:schemeClr val="tx1"/>
                </a:solidFill>
                <a:prstDash val="dash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7" name="グループ化 126">
                <a:extLst>
                  <a:ext uri="{FF2B5EF4-FFF2-40B4-BE49-F238E27FC236}">
                    <a16:creationId xmlns:a16="http://schemas.microsoft.com/office/drawing/2014/main" id="{34F549A2-CB83-4B38-AC56-2ECF02FAC09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3384154" y="5099734"/>
                <a:ext cx="258292" cy="258290"/>
                <a:chOff x="5263110" y="5000823"/>
                <a:chExt cx="360000" cy="360000"/>
              </a:xfrm>
            </p:grpSpPr>
            <p:sp>
              <p:nvSpPr>
                <p:cNvPr id="132" name="楕円 331">
                  <a:extLst>
                    <a:ext uri="{FF2B5EF4-FFF2-40B4-BE49-F238E27FC236}">
                      <a16:creationId xmlns:a16="http://schemas.microsoft.com/office/drawing/2014/main" id="{53DE1B2F-C598-49CF-9DB1-1DF84A3B3625}"/>
                    </a:ext>
                  </a:extLst>
                </p:cNvPr>
                <p:cNvSpPr/>
                <p:nvPr/>
              </p:nvSpPr>
              <p:spPr>
                <a:xfrm>
                  <a:off x="5263110" y="5000823"/>
                  <a:ext cx="360000" cy="360000"/>
                </a:xfrm>
                <a:prstGeom prst="ellipse">
                  <a:avLst/>
                </a:prstGeom>
                <a:ln w="635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7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3" name="楕円 332">
                  <a:extLst>
                    <a:ext uri="{FF2B5EF4-FFF2-40B4-BE49-F238E27FC236}">
                      <a16:creationId xmlns:a16="http://schemas.microsoft.com/office/drawing/2014/main" id="{26E8E5BB-9F90-4B86-A05D-C1027EB4DF3E}"/>
                    </a:ext>
                  </a:extLst>
                </p:cNvPr>
                <p:cNvSpPr/>
                <p:nvPr/>
              </p:nvSpPr>
              <p:spPr>
                <a:xfrm>
                  <a:off x="5307815" y="5013215"/>
                  <a:ext cx="120000" cy="120000"/>
                </a:xfrm>
                <a:prstGeom prst="ellipse">
                  <a:avLst/>
                </a:prstGeom>
                <a:ln w="635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↑</a:t>
                  </a:r>
                </a:p>
              </p:txBody>
            </p:sp>
            <p:sp>
              <p:nvSpPr>
                <p:cNvPr id="134" name="楕円 333">
                  <a:extLst>
                    <a:ext uri="{FF2B5EF4-FFF2-40B4-BE49-F238E27FC236}">
                      <a16:creationId xmlns:a16="http://schemas.microsoft.com/office/drawing/2014/main" id="{B8CE0A9D-2058-4C8E-8A58-36AF11C914AC}"/>
                    </a:ext>
                  </a:extLst>
                </p:cNvPr>
                <p:cNvSpPr/>
                <p:nvPr/>
              </p:nvSpPr>
              <p:spPr>
                <a:xfrm>
                  <a:off x="5350216" y="5016868"/>
                  <a:ext cx="120000" cy="120000"/>
                </a:xfrm>
                <a:prstGeom prst="ellipse">
                  <a:avLst/>
                </a:prstGeom>
                <a:ln w="635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↓</a:t>
                  </a:r>
                </a:p>
              </p:txBody>
            </p:sp>
            <p:sp>
              <p:nvSpPr>
                <p:cNvPr id="135" name="楕円 334">
                  <a:extLst>
                    <a:ext uri="{FF2B5EF4-FFF2-40B4-BE49-F238E27FC236}">
                      <a16:creationId xmlns:a16="http://schemas.microsoft.com/office/drawing/2014/main" id="{8DDCCBD0-507C-43CF-8A02-4EB2D13990BB}"/>
                    </a:ext>
                  </a:extLst>
                </p:cNvPr>
                <p:cNvSpPr/>
                <p:nvPr/>
              </p:nvSpPr>
              <p:spPr>
                <a:xfrm>
                  <a:off x="5284351" y="5191587"/>
                  <a:ext cx="120000" cy="120000"/>
                </a:xfrm>
                <a:prstGeom prst="ellipse">
                  <a:avLst/>
                </a:prstGeom>
                <a:ln w="635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↑</a:t>
                  </a:r>
                </a:p>
              </p:txBody>
            </p:sp>
            <p:sp>
              <p:nvSpPr>
                <p:cNvPr id="136" name="楕円 335">
                  <a:extLst>
                    <a:ext uri="{FF2B5EF4-FFF2-40B4-BE49-F238E27FC236}">
                      <a16:creationId xmlns:a16="http://schemas.microsoft.com/office/drawing/2014/main" id="{DBE383AB-7755-43C6-998C-AB31B0609C20}"/>
                    </a:ext>
                  </a:extLst>
                </p:cNvPr>
                <p:cNvSpPr/>
                <p:nvPr/>
              </p:nvSpPr>
              <p:spPr>
                <a:xfrm>
                  <a:off x="5479869" y="5168295"/>
                  <a:ext cx="120000" cy="120000"/>
                </a:xfrm>
                <a:prstGeom prst="ellipse">
                  <a:avLst/>
                </a:prstGeom>
                <a:ln w="635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↓</a:t>
                  </a:r>
                </a:p>
              </p:txBody>
            </p:sp>
            <p:sp>
              <p:nvSpPr>
                <p:cNvPr id="137" name="楕円 336">
                  <a:extLst>
                    <a:ext uri="{FF2B5EF4-FFF2-40B4-BE49-F238E27FC236}">
                      <a16:creationId xmlns:a16="http://schemas.microsoft.com/office/drawing/2014/main" id="{BBF747D8-3F88-45BE-B415-5E2F6D81425B}"/>
                    </a:ext>
                  </a:extLst>
                </p:cNvPr>
                <p:cNvSpPr/>
                <p:nvPr/>
              </p:nvSpPr>
              <p:spPr>
                <a:xfrm>
                  <a:off x="5455955" y="5239117"/>
                  <a:ext cx="120000" cy="120000"/>
                </a:xfrm>
                <a:prstGeom prst="ellipse">
                  <a:avLst/>
                </a:prstGeom>
                <a:ln w="635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↑</a:t>
                  </a:r>
                </a:p>
              </p:txBody>
            </p:sp>
            <p:sp>
              <p:nvSpPr>
                <p:cNvPr id="138" name="楕円 337">
                  <a:extLst>
                    <a:ext uri="{FF2B5EF4-FFF2-40B4-BE49-F238E27FC236}">
                      <a16:creationId xmlns:a16="http://schemas.microsoft.com/office/drawing/2014/main" id="{EB188070-7EE2-4EAB-A964-339BCA0B9BE0}"/>
                    </a:ext>
                  </a:extLst>
                </p:cNvPr>
                <p:cNvSpPr/>
                <p:nvPr/>
              </p:nvSpPr>
              <p:spPr>
                <a:xfrm>
                  <a:off x="5369291" y="5117437"/>
                  <a:ext cx="120000" cy="120000"/>
                </a:xfrm>
                <a:prstGeom prst="ellipse">
                  <a:avLst/>
                </a:prstGeom>
                <a:ln w="635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↓</a:t>
                  </a:r>
                </a:p>
              </p:txBody>
            </p:sp>
            <p:sp>
              <p:nvSpPr>
                <p:cNvPr id="139" name="楕円 338">
                  <a:extLst>
                    <a:ext uri="{FF2B5EF4-FFF2-40B4-BE49-F238E27FC236}">
                      <a16:creationId xmlns:a16="http://schemas.microsoft.com/office/drawing/2014/main" id="{504F6DBA-2B2B-4245-A308-1D5E65766487}"/>
                    </a:ext>
                  </a:extLst>
                </p:cNvPr>
                <p:cNvSpPr/>
                <p:nvPr/>
              </p:nvSpPr>
              <p:spPr>
                <a:xfrm>
                  <a:off x="5357330" y="5039716"/>
                  <a:ext cx="120000" cy="120000"/>
                </a:xfrm>
                <a:prstGeom prst="ellipse">
                  <a:avLst/>
                </a:prstGeom>
                <a:ln w="635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↑</a:t>
                  </a:r>
                </a:p>
              </p:txBody>
            </p:sp>
            <p:sp>
              <p:nvSpPr>
                <p:cNvPr id="140" name="楕円 339">
                  <a:extLst>
                    <a:ext uri="{FF2B5EF4-FFF2-40B4-BE49-F238E27FC236}">
                      <a16:creationId xmlns:a16="http://schemas.microsoft.com/office/drawing/2014/main" id="{6545CD72-72DA-4BDC-AA6E-31D4E16074DB}"/>
                    </a:ext>
                  </a:extLst>
                </p:cNvPr>
                <p:cNvSpPr/>
                <p:nvPr/>
              </p:nvSpPr>
              <p:spPr>
                <a:xfrm>
                  <a:off x="5277406" y="5112494"/>
                  <a:ext cx="120000" cy="120000"/>
                </a:xfrm>
                <a:prstGeom prst="ellipse">
                  <a:avLst/>
                </a:prstGeom>
                <a:ln w="635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↓</a:t>
                  </a:r>
                </a:p>
              </p:txBody>
            </p:sp>
            <p:sp>
              <p:nvSpPr>
                <p:cNvPr id="141" name="楕円 340">
                  <a:extLst>
                    <a:ext uri="{FF2B5EF4-FFF2-40B4-BE49-F238E27FC236}">
                      <a16:creationId xmlns:a16="http://schemas.microsoft.com/office/drawing/2014/main" id="{A318578A-94BD-4732-B5D0-860F870B03BB}"/>
                    </a:ext>
                  </a:extLst>
                </p:cNvPr>
                <p:cNvSpPr/>
                <p:nvPr/>
              </p:nvSpPr>
              <p:spPr>
                <a:xfrm>
                  <a:off x="5364827" y="5231839"/>
                  <a:ext cx="120000" cy="120000"/>
                </a:xfrm>
                <a:prstGeom prst="ellipse">
                  <a:avLst/>
                </a:prstGeom>
                <a:ln w="635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↑</a:t>
                  </a:r>
                </a:p>
              </p:txBody>
            </p:sp>
            <p:sp>
              <p:nvSpPr>
                <p:cNvPr id="142" name="楕円 341">
                  <a:extLst>
                    <a:ext uri="{FF2B5EF4-FFF2-40B4-BE49-F238E27FC236}">
                      <a16:creationId xmlns:a16="http://schemas.microsoft.com/office/drawing/2014/main" id="{D9C75397-2D4F-4A19-8586-39FB89F27D72}"/>
                    </a:ext>
                  </a:extLst>
                </p:cNvPr>
                <p:cNvSpPr/>
                <p:nvPr/>
              </p:nvSpPr>
              <p:spPr>
                <a:xfrm>
                  <a:off x="5320866" y="5232096"/>
                  <a:ext cx="120000" cy="120000"/>
                </a:xfrm>
                <a:prstGeom prst="ellipse">
                  <a:avLst/>
                </a:prstGeom>
                <a:ln w="635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↓</a:t>
                  </a:r>
                </a:p>
              </p:txBody>
            </p:sp>
            <p:sp>
              <p:nvSpPr>
                <p:cNvPr id="143" name="楕円 342">
                  <a:extLst>
                    <a:ext uri="{FF2B5EF4-FFF2-40B4-BE49-F238E27FC236}">
                      <a16:creationId xmlns:a16="http://schemas.microsoft.com/office/drawing/2014/main" id="{73DE4894-DFBC-4134-AA24-00674B41D0F7}"/>
                    </a:ext>
                  </a:extLst>
                </p:cNvPr>
                <p:cNvSpPr/>
                <p:nvPr/>
              </p:nvSpPr>
              <p:spPr>
                <a:xfrm>
                  <a:off x="5465241" y="5047152"/>
                  <a:ext cx="120000" cy="120000"/>
                </a:xfrm>
                <a:prstGeom prst="ellipse">
                  <a:avLst/>
                </a:prstGeom>
                <a:ln w="635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↑</a:t>
                  </a:r>
                </a:p>
              </p:txBody>
            </p:sp>
            <p:sp>
              <p:nvSpPr>
                <p:cNvPr id="144" name="楕円 343">
                  <a:extLst>
                    <a:ext uri="{FF2B5EF4-FFF2-40B4-BE49-F238E27FC236}">
                      <a16:creationId xmlns:a16="http://schemas.microsoft.com/office/drawing/2014/main" id="{58384BA5-E26D-4A09-82A9-401D1912FD93}"/>
                    </a:ext>
                  </a:extLst>
                </p:cNvPr>
                <p:cNvSpPr/>
                <p:nvPr/>
              </p:nvSpPr>
              <p:spPr>
                <a:xfrm>
                  <a:off x="5415328" y="5141315"/>
                  <a:ext cx="120000" cy="120000"/>
                </a:xfrm>
                <a:prstGeom prst="ellipse">
                  <a:avLst/>
                </a:prstGeom>
                <a:ln w="635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↓</a:t>
                  </a:r>
                </a:p>
              </p:txBody>
            </p:sp>
            <p:sp>
              <p:nvSpPr>
                <p:cNvPr id="145" name="楕円 344">
                  <a:extLst>
                    <a:ext uri="{FF2B5EF4-FFF2-40B4-BE49-F238E27FC236}">
                      <a16:creationId xmlns:a16="http://schemas.microsoft.com/office/drawing/2014/main" id="{7D2FC214-2486-473A-B5CB-26CCD78C3E5E}"/>
                    </a:ext>
                  </a:extLst>
                </p:cNvPr>
                <p:cNvSpPr/>
                <p:nvPr/>
              </p:nvSpPr>
              <p:spPr>
                <a:xfrm>
                  <a:off x="5291761" y="5095135"/>
                  <a:ext cx="120000" cy="120000"/>
                </a:xfrm>
                <a:prstGeom prst="ellipse">
                  <a:avLst/>
                </a:prstGeom>
                <a:ln w="635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↑</a:t>
                  </a:r>
                </a:p>
              </p:txBody>
            </p:sp>
            <p:sp>
              <p:nvSpPr>
                <p:cNvPr id="146" name="楕円 345">
                  <a:extLst>
                    <a:ext uri="{FF2B5EF4-FFF2-40B4-BE49-F238E27FC236}">
                      <a16:creationId xmlns:a16="http://schemas.microsoft.com/office/drawing/2014/main" id="{3628428F-BCAD-4E73-915A-351DF7DC292B}"/>
                    </a:ext>
                  </a:extLst>
                </p:cNvPr>
                <p:cNvSpPr/>
                <p:nvPr/>
              </p:nvSpPr>
              <p:spPr>
                <a:xfrm>
                  <a:off x="5488189" y="5099753"/>
                  <a:ext cx="120000" cy="120000"/>
                </a:xfrm>
                <a:prstGeom prst="ellipse">
                  <a:avLst/>
                </a:prstGeom>
                <a:ln w="635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↓</a:t>
                  </a:r>
                </a:p>
              </p:txBody>
            </p:sp>
            <p:sp>
              <p:nvSpPr>
                <p:cNvPr id="147" name="楕円 346">
                  <a:extLst>
                    <a:ext uri="{FF2B5EF4-FFF2-40B4-BE49-F238E27FC236}">
                      <a16:creationId xmlns:a16="http://schemas.microsoft.com/office/drawing/2014/main" id="{734E1724-6B9D-45BA-88CE-5F41DB7A5455}"/>
                    </a:ext>
                  </a:extLst>
                </p:cNvPr>
                <p:cNvSpPr/>
                <p:nvPr/>
              </p:nvSpPr>
              <p:spPr>
                <a:xfrm>
                  <a:off x="5366974" y="5171744"/>
                  <a:ext cx="120000" cy="120000"/>
                </a:xfrm>
                <a:prstGeom prst="ellipse">
                  <a:avLst/>
                </a:prstGeom>
                <a:ln w="635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↑</a:t>
                  </a:r>
                </a:p>
              </p:txBody>
            </p:sp>
            <p:sp>
              <p:nvSpPr>
                <p:cNvPr id="148" name="楕円 347">
                  <a:extLst>
                    <a:ext uri="{FF2B5EF4-FFF2-40B4-BE49-F238E27FC236}">
                      <a16:creationId xmlns:a16="http://schemas.microsoft.com/office/drawing/2014/main" id="{FAC28DB9-360B-4BFC-B83C-367D7B511A50}"/>
                    </a:ext>
                  </a:extLst>
                </p:cNvPr>
                <p:cNvSpPr/>
                <p:nvPr/>
              </p:nvSpPr>
              <p:spPr>
                <a:xfrm>
                  <a:off x="5428079" y="5020049"/>
                  <a:ext cx="120000" cy="120000"/>
                </a:xfrm>
                <a:prstGeom prst="ellipse">
                  <a:avLst/>
                </a:prstGeom>
                <a:ln w="635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↓</a:t>
                  </a:r>
                </a:p>
              </p:txBody>
            </p:sp>
          </p:grpSp>
          <p:sp>
            <p:nvSpPr>
              <p:cNvPr id="128" name="楕円 304">
                <a:extLst>
                  <a:ext uri="{FF2B5EF4-FFF2-40B4-BE49-F238E27FC236}">
                    <a16:creationId xmlns:a16="http://schemas.microsoft.com/office/drawing/2014/main" id="{9DC7CF30-B506-468E-84E8-F0E587733E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253524" y="4969105"/>
                <a:ext cx="519552" cy="519548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楕円 306">
                <a:extLst>
                  <a:ext uri="{FF2B5EF4-FFF2-40B4-BE49-F238E27FC236}">
                    <a16:creationId xmlns:a16="http://schemas.microsoft.com/office/drawing/2014/main" id="{3F23B455-33BB-45DF-B04E-3F5C527A5E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444274" y="5408773"/>
                <a:ext cx="138053" cy="138052"/>
              </a:xfrm>
              <a:prstGeom prst="ellipse">
                <a:avLst/>
              </a:prstGeom>
              <a:solidFill>
                <a:srgbClr val="FFFF00"/>
              </a:solidFill>
              <a:ln w="127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10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endParaRPr kumimoji="1" lang="ja-JP" altLang="en-US" sz="10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" name="楕円 307">
                <a:extLst>
                  <a:ext uri="{FF2B5EF4-FFF2-40B4-BE49-F238E27FC236}">
                    <a16:creationId xmlns:a16="http://schemas.microsoft.com/office/drawing/2014/main" id="{1450A2DD-B944-4963-9DE3-B1C5599E56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444274" y="4908393"/>
                <a:ext cx="138053" cy="138052"/>
              </a:xfrm>
              <a:prstGeom prst="ellipse">
                <a:avLst/>
              </a:prstGeom>
              <a:solidFill>
                <a:srgbClr val="FFFF00"/>
              </a:solidFill>
              <a:ln w="127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10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endParaRPr kumimoji="1" lang="ja-JP" altLang="en-US" sz="10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" name="楕円 313">
                <a:extLst>
                  <a:ext uri="{FF2B5EF4-FFF2-40B4-BE49-F238E27FC236}">
                    <a16:creationId xmlns:a16="http://schemas.microsoft.com/office/drawing/2014/main" id="{64124D17-5352-45B9-96AE-F0939A593F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001803" y="5148578"/>
                <a:ext cx="138053" cy="138052"/>
              </a:xfrm>
              <a:prstGeom prst="ellipse">
                <a:avLst/>
              </a:prstGeom>
              <a:solidFill>
                <a:srgbClr val="FFFF00"/>
              </a:solidFill>
              <a:ln w="127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10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endParaRPr kumimoji="1" lang="ja-JP" altLang="en-US" sz="10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49" name="直線矢印コネクタ 148">
              <a:extLst>
                <a:ext uri="{FF2B5EF4-FFF2-40B4-BE49-F238E27FC236}">
                  <a16:creationId xmlns:a16="http://schemas.microsoft.com/office/drawing/2014/main" id="{85752EC5-CD04-4049-B008-63F602DDAD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85364" y="1904288"/>
              <a:ext cx="1" cy="378823"/>
            </a:xfrm>
            <a:prstGeom prst="straightConnector1">
              <a:avLst/>
            </a:prstGeom>
            <a:ln w="444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線矢印コネクタ 149">
              <a:extLst>
                <a:ext uri="{FF2B5EF4-FFF2-40B4-BE49-F238E27FC236}">
                  <a16:creationId xmlns:a16="http://schemas.microsoft.com/office/drawing/2014/main" id="{172DBCA1-735F-8147-9586-27104B4C8B5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0926225" y="1886654"/>
              <a:ext cx="0" cy="333954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529F4354-9FC7-9F4A-A7F1-A1651A71D9C6}"/>
              </a:ext>
            </a:extLst>
          </p:cNvPr>
          <p:cNvCxnSpPr>
            <a:cxnSpLocks/>
          </p:cNvCxnSpPr>
          <p:nvPr/>
        </p:nvCxnSpPr>
        <p:spPr>
          <a:xfrm flipV="1">
            <a:off x="1663967" y="4908362"/>
            <a:ext cx="8340836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テキスト ボックス 150"/>
              <p:cNvSpPr txBox="1"/>
              <p:nvPr/>
            </p:nvSpPr>
            <p:spPr>
              <a:xfrm>
                <a:off x="7454717" y="4101229"/>
                <a:ext cx="15684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𝐹𝐵</m:t>
                          </m:r>
                        </m:sub>
                      </m:sSub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1" name="テキスト ボックス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717" y="4101229"/>
                <a:ext cx="1568443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フリーフォーム 151"/>
          <p:cNvSpPr/>
          <p:nvPr/>
        </p:nvSpPr>
        <p:spPr>
          <a:xfrm>
            <a:off x="4113385" y="3822503"/>
            <a:ext cx="123427" cy="1053698"/>
          </a:xfrm>
          <a:custGeom>
            <a:avLst/>
            <a:gdLst>
              <a:gd name="connsiteX0" fmla="*/ 98894 w 294404"/>
              <a:gd name="connsiteY0" fmla="*/ 1163781 h 1163781"/>
              <a:gd name="connsiteX1" fmla="*/ 126603 w 294404"/>
              <a:gd name="connsiteY1" fmla="*/ 900545 h 1163781"/>
              <a:gd name="connsiteX2" fmla="*/ 292857 w 294404"/>
              <a:gd name="connsiteY2" fmla="*/ 803563 h 1163781"/>
              <a:gd name="connsiteX3" fmla="*/ 15766 w 294404"/>
              <a:gd name="connsiteY3" fmla="*/ 706581 h 1163781"/>
              <a:gd name="connsiteX4" fmla="*/ 265148 w 294404"/>
              <a:gd name="connsiteY4" fmla="*/ 609600 h 1163781"/>
              <a:gd name="connsiteX5" fmla="*/ 29621 w 294404"/>
              <a:gd name="connsiteY5" fmla="*/ 512618 h 1163781"/>
              <a:gd name="connsiteX6" fmla="*/ 292857 w 294404"/>
              <a:gd name="connsiteY6" fmla="*/ 401781 h 1163781"/>
              <a:gd name="connsiteX7" fmla="*/ 1912 w 294404"/>
              <a:gd name="connsiteY7" fmla="*/ 304800 h 1163781"/>
              <a:gd name="connsiteX8" fmla="*/ 168166 w 294404"/>
              <a:gd name="connsiteY8" fmla="*/ 221672 h 1163781"/>
              <a:gd name="connsiteX9" fmla="*/ 195875 w 294404"/>
              <a:gd name="connsiteY9" fmla="*/ 0 h 116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404" h="1163781">
                <a:moveTo>
                  <a:pt x="98894" y="1163781"/>
                </a:moveTo>
                <a:cubicBezTo>
                  <a:pt x="96585" y="1062181"/>
                  <a:pt x="94276" y="960581"/>
                  <a:pt x="126603" y="900545"/>
                </a:cubicBezTo>
                <a:cubicBezTo>
                  <a:pt x="158930" y="840509"/>
                  <a:pt x="311330" y="835890"/>
                  <a:pt x="292857" y="803563"/>
                </a:cubicBezTo>
                <a:cubicBezTo>
                  <a:pt x="274384" y="771236"/>
                  <a:pt x="20384" y="738908"/>
                  <a:pt x="15766" y="706581"/>
                </a:cubicBezTo>
                <a:cubicBezTo>
                  <a:pt x="11148" y="674254"/>
                  <a:pt x="262839" y="641927"/>
                  <a:pt x="265148" y="609600"/>
                </a:cubicBezTo>
                <a:cubicBezTo>
                  <a:pt x="267457" y="577273"/>
                  <a:pt x="25003" y="547254"/>
                  <a:pt x="29621" y="512618"/>
                </a:cubicBezTo>
                <a:cubicBezTo>
                  <a:pt x="34239" y="477982"/>
                  <a:pt x="297475" y="436417"/>
                  <a:pt x="292857" y="401781"/>
                </a:cubicBezTo>
                <a:cubicBezTo>
                  <a:pt x="288239" y="367145"/>
                  <a:pt x="22694" y="334818"/>
                  <a:pt x="1912" y="304800"/>
                </a:cubicBezTo>
                <a:cubicBezTo>
                  <a:pt x="-18870" y="274782"/>
                  <a:pt x="135839" y="272472"/>
                  <a:pt x="168166" y="221672"/>
                </a:cubicBezTo>
                <a:cubicBezTo>
                  <a:pt x="200493" y="170872"/>
                  <a:pt x="198184" y="85436"/>
                  <a:pt x="195875" y="0"/>
                </a:cubicBez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prstClr val="black"/>
              </a:solidFill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テキスト ボックス 152"/>
              <p:cNvSpPr txBox="1"/>
              <p:nvPr/>
            </p:nvSpPr>
            <p:spPr>
              <a:xfrm>
                <a:off x="2775739" y="4104650"/>
                <a:ext cx="1348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ja-JP" altLang="en-US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transition</a:t>
                </a:r>
                <a:endParaRPr kumimoji="1" lang="ja-JP" altLang="en-US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3" name="テキスト ボックス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739" y="4104650"/>
                <a:ext cx="1348318" cy="369332"/>
              </a:xfrm>
              <a:prstGeom prst="rect">
                <a:avLst/>
              </a:prstGeom>
              <a:blipFill rotWithShape="0">
                <a:blip r:embed="rId16"/>
                <a:stretch>
                  <a:fillRect t="-8197" r="-4054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757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15006" y="294280"/>
            <a:ext cx="9385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: Resonant scattering processes in Semi-hierarchies</a:t>
            </a:r>
            <a:endParaRPr kumimoji="1" lang="ja-JP" alt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be.nucl.ap.titech.ac.jp/cluster/content/images/hierarch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2" r="18923"/>
          <a:stretch/>
        </p:blipFill>
        <p:spPr bwMode="auto">
          <a:xfrm>
            <a:off x="787432" y="2136768"/>
            <a:ext cx="3394549" cy="417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グループ化 9"/>
          <p:cNvGrpSpPr/>
          <p:nvPr/>
        </p:nvGrpSpPr>
        <p:grpSpPr>
          <a:xfrm>
            <a:off x="4789108" y="3324654"/>
            <a:ext cx="2127391" cy="2313287"/>
            <a:chOff x="188135" y="1804576"/>
            <a:chExt cx="2602188" cy="2829573"/>
          </a:xfrm>
        </p:grpSpPr>
        <p:cxnSp>
          <p:nvCxnSpPr>
            <p:cNvPr id="11" name="直線コネクタ 10"/>
            <p:cNvCxnSpPr/>
            <p:nvPr/>
          </p:nvCxnSpPr>
          <p:spPr>
            <a:xfrm flipH="1" flipV="1">
              <a:off x="723953" y="3596936"/>
              <a:ext cx="468000" cy="1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2" name="グループ化 11"/>
            <p:cNvGrpSpPr/>
            <p:nvPr/>
          </p:nvGrpSpPr>
          <p:grpSpPr>
            <a:xfrm>
              <a:off x="705720" y="2348971"/>
              <a:ext cx="1504186" cy="2099319"/>
              <a:chOff x="1914561" y="2242058"/>
              <a:chExt cx="2301769" cy="2276856"/>
            </a:xfrm>
          </p:grpSpPr>
          <p:sp>
            <p:nvSpPr>
              <p:cNvPr id="24" name="Freeform 92"/>
              <p:cNvSpPr>
                <a:spLocks/>
              </p:cNvSpPr>
              <p:nvPr/>
            </p:nvSpPr>
            <p:spPr bwMode="auto">
              <a:xfrm>
                <a:off x="1914561" y="2242058"/>
                <a:ext cx="1590466" cy="2276856"/>
              </a:xfrm>
              <a:custGeom>
                <a:avLst/>
                <a:gdLst>
                  <a:gd name="T0" fmla="*/ 4 w 3107"/>
                  <a:gd name="T1" fmla="*/ 96 h 2079"/>
                  <a:gd name="T2" fmla="*/ 22 w 3107"/>
                  <a:gd name="T3" fmla="*/ 494 h 2079"/>
                  <a:gd name="T4" fmla="*/ 40 w 3107"/>
                  <a:gd name="T5" fmla="*/ 824 h 2079"/>
                  <a:gd name="T6" fmla="*/ 49 w 3107"/>
                  <a:gd name="T7" fmla="*/ 975 h 2079"/>
                  <a:gd name="T8" fmla="*/ 63 w 3107"/>
                  <a:gd name="T9" fmla="*/ 1173 h 2079"/>
                  <a:gd name="T10" fmla="*/ 80 w 3107"/>
                  <a:gd name="T11" fmla="*/ 1366 h 2079"/>
                  <a:gd name="T12" fmla="*/ 97 w 3107"/>
                  <a:gd name="T13" fmla="*/ 1535 h 2079"/>
                  <a:gd name="T14" fmla="*/ 107 w 3107"/>
                  <a:gd name="T15" fmla="*/ 1612 h 2079"/>
                  <a:gd name="T16" fmla="*/ 116 w 3107"/>
                  <a:gd name="T17" fmla="*/ 1681 h 2079"/>
                  <a:gd name="T18" fmla="*/ 133 w 3107"/>
                  <a:gd name="T19" fmla="*/ 1789 h 2079"/>
                  <a:gd name="T20" fmla="*/ 142 w 3107"/>
                  <a:gd name="T21" fmla="*/ 1834 h 2079"/>
                  <a:gd name="T22" fmla="*/ 151 w 3107"/>
                  <a:gd name="T23" fmla="*/ 1874 h 2079"/>
                  <a:gd name="T24" fmla="*/ 159 w 3107"/>
                  <a:gd name="T25" fmla="*/ 1910 h 2079"/>
                  <a:gd name="T26" fmla="*/ 173 w 3107"/>
                  <a:gd name="T27" fmla="*/ 1955 h 2079"/>
                  <a:gd name="T28" fmla="*/ 181 w 3107"/>
                  <a:gd name="T29" fmla="*/ 1980 h 2079"/>
                  <a:gd name="T30" fmla="*/ 190 w 3107"/>
                  <a:gd name="T31" fmla="*/ 2001 h 2079"/>
                  <a:gd name="T32" fmla="*/ 198 w 3107"/>
                  <a:gd name="T33" fmla="*/ 2020 h 2079"/>
                  <a:gd name="T34" fmla="*/ 207 w 3107"/>
                  <a:gd name="T35" fmla="*/ 2036 h 2079"/>
                  <a:gd name="T36" fmla="*/ 217 w 3107"/>
                  <a:gd name="T37" fmla="*/ 2049 h 2079"/>
                  <a:gd name="T38" fmla="*/ 227 w 3107"/>
                  <a:gd name="T39" fmla="*/ 2060 h 2079"/>
                  <a:gd name="T40" fmla="*/ 232 w 3107"/>
                  <a:gd name="T41" fmla="*/ 2065 h 2079"/>
                  <a:gd name="T42" fmla="*/ 238 w 3107"/>
                  <a:gd name="T43" fmla="*/ 2070 h 2079"/>
                  <a:gd name="T44" fmla="*/ 245 w 3107"/>
                  <a:gd name="T45" fmla="*/ 2074 h 2079"/>
                  <a:gd name="T46" fmla="*/ 251 w 3107"/>
                  <a:gd name="T47" fmla="*/ 2076 h 2079"/>
                  <a:gd name="T48" fmla="*/ 256 w 3107"/>
                  <a:gd name="T49" fmla="*/ 2078 h 2079"/>
                  <a:gd name="T50" fmla="*/ 261 w 3107"/>
                  <a:gd name="T51" fmla="*/ 2079 h 2079"/>
                  <a:gd name="T52" fmla="*/ 265 w 3107"/>
                  <a:gd name="T53" fmla="*/ 2079 h 2079"/>
                  <a:gd name="T54" fmla="*/ 270 w 3107"/>
                  <a:gd name="T55" fmla="*/ 2079 h 2079"/>
                  <a:gd name="T56" fmla="*/ 275 w 3107"/>
                  <a:gd name="T57" fmla="*/ 2079 h 2079"/>
                  <a:gd name="T58" fmla="*/ 279 w 3107"/>
                  <a:gd name="T59" fmla="*/ 2078 h 2079"/>
                  <a:gd name="T60" fmla="*/ 284 w 3107"/>
                  <a:gd name="T61" fmla="*/ 2077 h 2079"/>
                  <a:gd name="T62" fmla="*/ 289 w 3107"/>
                  <a:gd name="T63" fmla="*/ 2076 h 2079"/>
                  <a:gd name="T64" fmla="*/ 298 w 3107"/>
                  <a:gd name="T65" fmla="*/ 2072 h 2079"/>
                  <a:gd name="T66" fmla="*/ 307 w 3107"/>
                  <a:gd name="T67" fmla="*/ 2067 h 2079"/>
                  <a:gd name="T68" fmla="*/ 316 w 3107"/>
                  <a:gd name="T69" fmla="*/ 2062 h 2079"/>
                  <a:gd name="T70" fmla="*/ 332 w 3107"/>
                  <a:gd name="T71" fmla="*/ 2049 h 2079"/>
                  <a:gd name="T72" fmla="*/ 349 w 3107"/>
                  <a:gd name="T73" fmla="*/ 2034 h 2079"/>
                  <a:gd name="T74" fmla="*/ 357 w 3107"/>
                  <a:gd name="T75" fmla="*/ 2026 h 2079"/>
                  <a:gd name="T76" fmla="*/ 493 w 3107"/>
                  <a:gd name="T77" fmla="*/ 1857 h 2079"/>
                  <a:gd name="T78" fmla="*/ 782 w 3107"/>
                  <a:gd name="T79" fmla="*/ 1537 h 2079"/>
                  <a:gd name="T80" fmla="*/ 1079 w 3107"/>
                  <a:gd name="T81" fmla="*/ 1353 h 2079"/>
                  <a:gd name="T82" fmla="*/ 1364 w 3107"/>
                  <a:gd name="T83" fmla="*/ 1262 h 2079"/>
                  <a:gd name="T84" fmla="*/ 1659 w 3107"/>
                  <a:gd name="T85" fmla="*/ 1212 h 2079"/>
                  <a:gd name="T86" fmla="*/ 1943 w 3107"/>
                  <a:gd name="T87" fmla="*/ 1186 h 2079"/>
                  <a:gd name="T88" fmla="*/ 2234 w 3107"/>
                  <a:gd name="T89" fmla="*/ 1170 h 2079"/>
                  <a:gd name="T90" fmla="*/ 2525 w 3107"/>
                  <a:gd name="T91" fmla="*/ 1161 h 2079"/>
                  <a:gd name="T92" fmla="*/ 2815 w 3107"/>
                  <a:gd name="T93" fmla="*/ 1155 h 2079"/>
                  <a:gd name="T94" fmla="*/ 3030 w 3107"/>
                  <a:gd name="T95" fmla="*/ 1153 h 2079"/>
                  <a:gd name="T96" fmla="*/ 3049 w 3107"/>
                  <a:gd name="T97" fmla="*/ 1152 h 2079"/>
                  <a:gd name="T98" fmla="*/ 3073 w 3107"/>
                  <a:gd name="T99" fmla="*/ 1152 h 2079"/>
                  <a:gd name="T100" fmla="*/ 3090 w 3107"/>
                  <a:gd name="T101" fmla="*/ 1152 h 2079"/>
                  <a:gd name="T102" fmla="*/ 3100 w 3107"/>
                  <a:gd name="T103" fmla="*/ 1152 h 2079"/>
                  <a:gd name="T104" fmla="*/ 3106 w 3107"/>
                  <a:gd name="T105" fmla="*/ 1152 h 20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107" h="2079">
                    <a:moveTo>
                      <a:pt x="0" y="0"/>
                    </a:moveTo>
                    <a:lnTo>
                      <a:pt x="2" y="37"/>
                    </a:lnTo>
                    <a:lnTo>
                      <a:pt x="3" y="66"/>
                    </a:lnTo>
                    <a:lnTo>
                      <a:pt x="4" y="96"/>
                    </a:lnTo>
                    <a:lnTo>
                      <a:pt x="6" y="153"/>
                    </a:lnTo>
                    <a:lnTo>
                      <a:pt x="11" y="264"/>
                    </a:lnTo>
                    <a:lnTo>
                      <a:pt x="21" y="470"/>
                    </a:lnTo>
                    <a:lnTo>
                      <a:pt x="22" y="494"/>
                    </a:lnTo>
                    <a:lnTo>
                      <a:pt x="23" y="518"/>
                    </a:lnTo>
                    <a:lnTo>
                      <a:pt x="26" y="565"/>
                    </a:lnTo>
                    <a:lnTo>
                      <a:pt x="30" y="656"/>
                    </a:lnTo>
                    <a:lnTo>
                      <a:pt x="40" y="824"/>
                    </a:lnTo>
                    <a:lnTo>
                      <a:pt x="41" y="843"/>
                    </a:lnTo>
                    <a:lnTo>
                      <a:pt x="42" y="863"/>
                    </a:lnTo>
                    <a:lnTo>
                      <a:pt x="44" y="901"/>
                    </a:lnTo>
                    <a:lnTo>
                      <a:pt x="49" y="975"/>
                    </a:lnTo>
                    <a:lnTo>
                      <a:pt x="59" y="1112"/>
                    </a:lnTo>
                    <a:lnTo>
                      <a:pt x="60" y="1127"/>
                    </a:lnTo>
                    <a:lnTo>
                      <a:pt x="61" y="1143"/>
                    </a:lnTo>
                    <a:lnTo>
                      <a:pt x="63" y="1173"/>
                    </a:lnTo>
                    <a:lnTo>
                      <a:pt x="68" y="1232"/>
                    </a:lnTo>
                    <a:lnTo>
                      <a:pt x="77" y="1340"/>
                    </a:lnTo>
                    <a:lnTo>
                      <a:pt x="78" y="1353"/>
                    </a:lnTo>
                    <a:lnTo>
                      <a:pt x="80" y="1366"/>
                    </a:lnTo>
                    <a:lnTo>
                      <a:pt x="82" y="1391"/>
                    </a:lnTo>
                    <a:lnTo>
                      <a:pt x="87" y="1438"/>
                    </a:lnTo>
                    <a:lnTo>
                      <a:pt x="96" y="1525"/>
                    </a:lnTo>
                    <a:lnTo>
                      <a:pt x="97" y="1535"/>
                    </a:lnTo>
                    <a:lnTo>
                      <a:pt x="98" y="1545"/>
                    </a:lnTo>
                    <a:lnTo>
                      <a:pt x="101" y="1565"/>
                    </a:lnTo>
                    <a:lnTo>
                      <a:pt x="105" y="1603"/>
                    </a:lnTo>
                    <a:lnTo>
                      <a:pt x="107" y="1612"/>
                    </a:lnTo>
                    <a:lnTo>
                      <a:pt x="108" y="1621"/>
                    </a:lnTo>
                    <a:lnTo>
                      <a:pt x="110" y="1639"/>
                    </a:lnTo>
                    <a:lnTo>
                      <a:pt x="115" y="1673"/>
                    </a:lnTo>
                    <a:lnTo>
                      <a:pt x="116" y="1681"/>
                    </a:lnTo>
                    <a:lnTo>
                      <a:pt x="117" y="1689"/>
                    </a:lnTo>
                    <a:lnTo>
                      <a:pt x="119" y="1704"/>
                    </a:lnTo>
                    <a:lnTo>
                      <a:pt x="124" y="1734"/>
                    </a:lnTo>
                    <a:lnTo>
                      <a:pt x="133" y="1789"/>
                    </a:lnTo>
                    <a:lnTo>
                      <a:pt x="134" y="1795"/>
                    </a:lnTo>
                    <a:lnTo>
                      <a:pt x="135" y="1801"/>
                    </a:lnTo>
                    <a:lnTo>
                      <a:pt x="138" y="1812"/>
                    </a:lnTo>
                    <a:lnTo>
                      <a:pt x="142" y="1834"/>
                    </a:lnTo>
                    <a:lnTo>
                      <a:pt x="143" y="1839"/>
                    </a:lnTo>
                    <a:lnTo>
                      <a:pt x="144" y="1845"/>
                    </a:lnTo>
                    <a:lnTo>
                      <a:pt x="146" y="1855"/>
                    </a:lnTo>
                    <a:lnTo>
                      <a:pt x="151" y="1874"/>
                    </a:lnTo>
                    <a:lnTo>
                      <a:pt x="152" y="1879"/>
                    </a:lnTo>
                    <a:lnTo>
                      <a:pt x="153" y="1884"/>
                    </a:lnTo>
                    <a:lnTo>
                      <a:pt x="155" y="1893"/>
                    </a:lnTo>
                    <a:lnTo>
                      <a:pt x="159" y="1910"/>
                    </a:lnTo>
                    <a:lnTo>
                      <a:pt x="168" y="1941"/>
                    </a:lnTo>
                    <a:lnTo>
                      <a:pt x="169" y="1944"/>
                    </a:lnTo>
                    <a:lnTo>
                      <a:pt x="170" y="1948"/>
                    </a:lnTo>
                    <a:lnTo>
                      <a:pt x="173" y="1955"/>
                    </a:lnTo>
                    <a:lnTo>
                      <a:pt x="177" y="1968"/>
                    </a:lnTo>
                    <a:lnTo>
                      <a:pt x="178" y="1971"/>
                    </a:lnTo>
                    <a:lnTo>
                      <a:pt x="179" y="1974"/>
                    </a:lnTo>
                    <a:lnTo>
                      <a:pt x="181" y="1980"/>
                    </a:lnTo>
                    <a:lnTo>
                      <a:pt x="185" y="1991"/>
                    </a:lnTo>
                    <a:lnTo>
                      <a:pt x="186" y="1994"/>
                    </a:lnTo>
                    <a:lnTo>
                      <a:pt x="188" y="1996"/>
                    </a:lnTo>
                    <a:lnTo>
                      <a:pt x="190" y="2001"/>
                    </a:lnTo>
                    <a:lnTo>
                      <a:pt x="194" y="2011"/>
                    </a:lnTo>
                    <a:lnTo>
                      <a:pt x="195" y="2013"/>
                    </a:lnTo>
                    <a:lnTo>
                      <a:pt x="196" y="2015"/>
                    </a:lnTo>
                    <a:lnTo>
                      <a:pt x="198" y="2020"/>
                    </a:lnTo>
                    <a:lnTo>
                      <a:pt x="203" y="2028"/>
                    </a:lnTo>
                    <a:lnTo>
                      <a:pt x="204" y="2030"/>
                    </a:lnTo>
                    <a:lnTo>
                      <a:pt x="205" y="2032"/>
                    </a:lnTo>
                    <a:lnTo>
                      <a:pt x="207" y="2036"/>
                    </a:lnTo>
                    <a:lnTo>
                      <a:pt x="212" y="2043"/>
                    </a:lnTo>
                    <a:lnTo>
                      <a:pt x="213" y="2045"/>
                    </a:lnTo>
                    <a:lnTo>
                      <a:pt x="215" y="2046"/>
                    </a:lnTo>
                    <a:lnTo>
                      <a:pt x="217" y="2049"/>
                    </a:lnTo>
                    <a:lnTo>
                      <a:pt x="222" y="2055"/>
                    </a:lnTo>
                    <a:lnTo>
                      <a:pt x="223" y="2056"/>
                    </a:lnTo>
                    <a:lnTo>
                      <a:pt x="224" y="2058"/>
                    </a:lnTo>
                    <a:lnTo>
                      <a:pt x="227" y="2060"/>
                    </a:lnTo>
                    <a:lnTo>
                      <a:pt x="228" y="2061"/>
                    </a:lnTo>
                    <a:lnTo>
                      <a:pt x="229" y="2062"/>
                    </a:lnTo>
                    <a:lnTo>
                      <a:pt x="231" y="2064"/>
                    </a:lnTo>
                    <a:lnTo>
                      <a:pt x="232" y="2065"/>
                    </a:lnTo>
                    <a:lnTo>
                      <a:pt x="234" y="2066"/>
                    </a:lnTo>
                    <a:lnTo>
                      <a:pt x="236" y="2068"/>
                    </a:lnTo>
                    <a:lnTo>
                      <a:pt x="237" y="2069"/>
                    </a:lnTo>
                    <a:lnTo>
                      <a:pt x="238" y="2070"/>
                    </a:lnTo>
                    <a:lnTo>
                      <a:pt x="240" y="2071"/>
                    </a:lnTo>
                    <a:lnTo>
                      <a:pt x="242" y="2072"/>
                    </a:lnTo>
                    <a:lnTo>
                      <a:pt x="243" y="2073"/>
                    </a:lnTo>
                    <a:lnTo>
                      <a:pt x="245" y="2074"/>
                    </a:lnTo>
                    <a:lnTo>
                      <a:pt x="246" y="2075"/>
                    </a:lnTo>
                    <a:lnTo>
                      <a:pt x="248" y="2075"/>
                    </a:lnTo>
                    <a:lnTo>
                      <a:pt x="250" y="2076"/>
                    </a:lnTo>
                    <a:lnTo>
                      <a:pt x="251" y="2076"/>
                    </a:lnTo>
                    <a:lnTo>
                      <a:pt x="252" y="2077"/>
                    </a:lnTo>
                    <a:lnTo>
                      <a:pt x="254" y="2077"/>
                    </a:lnTo>
                    <a:lnTo>
                      <a:pt x="255" y="2078"/>
                    </a:lnTo>
                    <a:lnTo>
                      <a:pt x="256" y="2078"/>
                    </a:lnTo>
                    <a:lnTo>
                      <a:pt x="257" y="2078"/>
                    </a:lnTo>
                    <a:lnTo>
                      <a:pt x="258" y="2078"/>
                    </a:lnTo>
                    <a:lnTo>
                      <a:pt x="260" y="2079"/>
                    </a:lnTo>
                    <a:lnTo>
                      <a:pt x="261" y="2079"/>
                    </a:lnTo>
                    <a:lnTo>
                      <a:pt x="262" y="2079"/>
                    </a:lnTo>
                    <a:lnTo>
                      <a:pt x="263" y="2079"/>
                    </a:lnTo>
                    <a:lnTo>
                      <a:pt x="264" y="2079"/>
                    </a:lnTo>
                    <a:lnTo>
                      <a:pt x="265" y="2079"/>
                    </a:lnTo>
                    <a:lnTo>
                      <a:pt x="267" y="2079"/>
                    </a:lnTo>
                    <a:lnTo>
                      <a:pt x="268" y="2079"/>
                    </a:lnTo>
                    <a:lnTo>
                      <a:pt x="269" y="2079"/>
                    </a:lnTo>
                    <a:lnTo>
                      <a:pt x="270" y="2079"/>
                    </a:lnTo>
                    <a:lnTo>
                      <a:pt x="271" y="2079"/>
                    </a:lnTo>
                    <a:lnTo>
                      <a:pt x="272" y="2079"/>
                    </a:lnTo>
                    <a:lnTo>
                      <a:pt x="273" y="2079"/>
                    </a:lnTo>
                    <a:lnTo>
                      <a:pt x="275" y="2079"/>
                    </a:lnTo>
                    <a:lnTo>
                      <a:pt x="276" y="2079"/>
                    </a:lnTo>
                    <a:lnTo>
                      <a:pt x="277" y="2079"/>
                    </a:lnTo>
                    <a:lnTo>
                      <a:pt x="278" y="2079"/>
                    </a:lnTo>
                    <a:lnTo>
                      <a:pt x="279" y="2078"/>
                    </a:lnTo>
                    <a:lnTo>
                      <a:pt x="281" y="2078"/>
                    </a:lnTo>
                    <a:lnTo>
                      <a:pt x="282" y="2078"/>
                    </a:lnTo>
                    <a:lnTo>
                      <a:pt x="283" y="2078"/>
                    </a:lnTo>
                    <a:lnTo>
                      <a:pt x="284" y="2077"/>
                    </a:lnTo>
                    <a:lnTo>
                      <a:pt x="285" y="2077"/>
                    </a:lnTo>
                    <a:lnTo>
                      <a:pt x="287" y="2076"/>
                    </a:lnTo>
                    <a:lnTo>
                      <a:pt x="288" y="2076"/>
                    </a:lnTo>
                    <a:lnTo>
                      <a:pt x="289" y="2076"/>
                    </a:lnTo>
                    <a:lnTo>
                      <a:pt x="291" y="2075"/>
                    </a:lnTo>
                    <a:lnTo>
                      <a:pt x="296" y="2073"/>
                    </a:lnTo>
                    <a:lnTo>
                      <a:pt x="297" y="2073"/>
                    </a:lnTo>
                    <a:lnTo>
                      <a:pt x="298" y="2072"/>
                    </a:lnTo>
                    <a:lnTo>
                      <a:pt x="300" y="2071"/>
                    </a:lnTo>
                    <a:lnTo>
                      <a:pt x="305" y="2069"/>
                    </a:lnTo>
                    <a:lnTo>
                      <a:pt x="306" y="2068"/>
                    </a:lnTo>
                    <a:lnTo>
                      <a:pt x="307" y="2067"/>
                    </a:lnTo>
                    <a:lnTo>
                      <a:pt x="309" y="2066"/>
                    </a:lnTo>
                    <a:lnTo>
                      <a:pt x="314" y="2063"/>
                    </a:lnTo>
                    <a:lnTo>
                      <a:pt x="315" y="2063"/>
                    </a:lnTo>
                    <a:lnTo>
                      <a:pt x="316" y="2062"/>
                    </a:lnTo>
                    <a:lnTo>
                      <a:pt x="318" y="2060"/>
                    </a:lnTo>
                    <a:lnTo>
                      <a:pt x="322" y="2057"/>
                    </a:lnTo>
                    <a:lnTo>
                      <a:pt x="331" y="2050"/>
                    </a:lnTo>
                    <a:lnTo>
                      <a:pt x="332" y="2049"/>
                    </a:lnTo>
                    <a:lnTo>
                      <a:pt x="333" y="2048"/>
                    </a:lnTo>
                    <a:lnTo>
                      <a:pt x="336" y="2046"/>
                    </a:lnTo>
                    <a:lnTo>
                      <a:pt x="340" y="2043"/>
                    </a:lnTo>
                    <a:lnTo>
                      <a:pt x="349" y="2034"/>
                    </a:lnTo>
                    <a:lnTo>
                      <a:pt x="350" y="2033"/>
                    </a:lnTo>
                    <a:lnTo>
                      <a:pt x="351" y="2032"/>
                    </a:lnTo>
                    <a:lnTo>
                      <a:pt x="353" y="2030"/>
                    </a:lnTo>
                    <a:lnTo>
                      <a:pt x="357" y="2026"/>
                    </a:lnTo>
                    <a:lnTo>
                      <a:pt x="366" y="2016"/>
                    </a:lnTo>
                    <a:lnTo>
                      <a:pt x="383" y="1997"/>
                    </a:lnTo>
                    <a:lnTo>
                      <a:pt x="418" y="1955"/>
                    </a:lnTo>
                    <a:lnTo>
                      <a:pt x="493" y="1857"/>
                    </a:lnTo>
                    <a:lnTo>
                      <a:pt x="563" y="1767"/>
                    </a:lnTo>
                    <a:lnTo>
                      <a:pt x="638" y="1677"/>
                    </a:lnTo>
                    <a:lnTo>
                      <a:pt x="713" y="1599"/>
                    </a:lnTo>
                    <a:lnTo>
                      <a:pt x="782" y="1537"/>
                    </a:lnTo>
                    <a:lnTo>
                      <a:pt x="857" y="1478"/>
                    </a:lnTo>
                    <a:lnTo>
                      <a:pt x="928" y="1431"/>
                    </a:lnTo>
                    <a:lnTo>
                      <a:pt x="1004" y="1389"/>
                    </a:lnTo>
                    <a:lnTo>
                      <a:pt x="1079" y="1353"/>
                    </a:lnTo>
                    <a:lnTo>
                      <a:pt x="1148" y="1325"/>
                    </a:lnTo>
                    <a:lnTo>
                      <a:pt x="1224" y="1300"/>
                    </a:lnTo>
                    <a:lnTo>
                      <a:pt x="1295" y="1280"/>
                    </a:lnTo>
                    <a:lnTo>
                      <a:pt x="1364" y="1262"/>
                    </a:lnTo>
                    <a:lnTo>
                      <a:pt x="1439" y="1247"/>
                    </a:lnTo>
                    <a:lnTo>
                      <a:pt x="1509" y="1234"/>
                    </a:lnTo>
                    <a:lnTo>
                      <a:pt x="1584" y="1222"/>
                    </a:lnTo>
                    <a:lnTo>
                      <a:pt x="1659" y="1212"/>
                    </a:lnTo>
                    <a:lnTo>
                      <a:pt x="1728" y="1205"/>
                    </a:lnTo>
                    <a:lnTo>
                      <a:pt x="1804" y="1197"/>
                    </a:lnTo>
                    <a:lnTo>
                      <a:pt x="1874" y="1191"/>
                    </a:lnTo>
                    <a:lnTo>
                      <a:pt x="1943" y="1186"/>
                    </a:lnTo>
                    <a:lnTo>
                      <a:pt x="2018" y="1181"/>
                    </a:lnTo>
                    <a:lnTo>
                      <a:pt x="2088" y="1177"/>
                    </a:lnTo>
                    <a:lnTo>
                      <a:pt x="2164" y="1173"/>
                    </a:lnTo>
                    <a:lnTo>
                      <a:pt x="2234" y="1170"/>
                    </a:lnTo>
                    <a:lnTo>
                      <a:pt x="2304" y="1168"/>
                    </a:lnTo>
                    <a:lnTo>
                      <a:pt x="2379" y="1165"/>
                    </a:lnTo>
                    <a:lnTo>
                      <a:pt x="2449" y="1163"/>
                    </a:lnTo>
                    <a:lnTo>
                      <a:pt x="2525" y="1161"/>
                    </a:lnTo>
                    <a:lnTo>
                      <a:pt x="2600" y="1160"/>
                    </a:lnTo>
                    <a:lnTo>
                      <a:pt x="2669" y="1158"/>
                    </a:lnTo>
                    <a:lnTo>
                      <a:pt x="2745" y="1157"/>
                    </a:lnTo>
                    <a:lnTo>
                      <a:pt x="2815" y="1155"/>
                    </a:lnTo>
                    <a:lnTo>
                      <a:pt x="2885" y="1155"/>
                    </a:lnTo>
                    <a:lnTo>
                      <a:pt x="2960" y="1154"/>
                    </a:lnTo>
                    <a:lnTo>
                      <a:pt x="3029" y="1153"/>
                    </a:lnTo>
                    <a:lnTo>
                      <a:pt x="3030" y="1153"/>
                    </a:lnTo>
                    <a:lnTo>
                      <a:pt x="3032" y="1153"/>
                    </a:lnTo>
                    <a:lnTo>
                      <a:pt x="3034" y="1153"/>
                    </a:lnTo>
                    <a:lnTo>
                      <a:pt x="3039" y="1153"/>
                    </a:lnTo>
                    <a:lnTo>
                      <a:pt x="3049" y="1152"/>
                    </a:lnTo>
                    <a:lnTo>
                      <a:pt x="3068" y="1152"/>
                    </a:lnTo>
                    <a:lnTo>
                      <a:pt x="3069" y="1152"/>
                    </a:lnTo>
                    <a:lnTo>
                      <a:pt x="3071" y="1152"/>
                    </a:lnTo>
                    <a:lnTo>
                      <a:pt x="3073" y="1152"/>
                    </a:lnTo>
                    <a:lnTo>
                      <a:pt x="3078" y="1152"/>
                    </a:lnTo>
                    <a:lnTo>
                      <a:pt x="3088" y="1152"/>
                    </a:lnTo>
                    <a:lnTo>
                      <a:pt x="3089" y="1152"/>
                    </a:lnTo>
                    <a:lnTo>
                      <a:pt x="3090" y="1152"/>
                    </a:lnTo>
                    <a:lnTo>
                      <a:pt x="3093" y="1152"/>
                    </a:lnTo>
                    <a:lnTo>
                      <a:pt x="3098" y="1152"/>
                    </a:lnTo>
                    <a:lnTo>
                      <a:pt x="3099" y="1152"/>
                    </a:lnTo>
                    <a:lnTo>
                      <a:pt x="3100" y="1152"/>
                    </a:lnTo>
                    <a:lnTo>
                      <a:pt x="3102" y="1152"/>
                    </a:lnTo>
                    <a:lnTo>
                      <a:pt x="3104" y="1152"/>
                    </a:lnTo>
                    <a:lnTo>
                      <a:pt x="3105" y="1152"/>
                    </a:lnTo>
                    <a:lnTo>
                      <a:pt x="3106" y="1152"/>
                    </a:lnTo>
                    <a:lnTo>
                      <a:pt x="3107" y="1152"/>
                    </a:lnTo>
                  </a:path>
                </a:pathLst>
              </a:custGeom>
              <a:ln w="19050"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ja-JP" altLang="en-US" sz="140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5" name="直線コネクタ 24"/>
              <p:cNvCxnSpPr/>
              <p:nvPr/>
            </p:nvCxnSpPr>
            <p:spPr>
              <a:xfrm>
                <a:off x="3496330" y="3502159"/>
                <a:ext cx="720000" cy="62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直線矢印コネクタ 12"/>
            <p:cNvCxnSpPr/>
            <p:nvPr/>
          </p:nvCxnSpPr>
          <p:spPr>
            <a:xfrm>
              <a:off x="582499" y="3511520"/>
              <a:ext cx="18067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>
            <a:xfrm rot="16200000">
              <a:off x="-677501" y="3374149"/>
              <a:ext cx="252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テキスト ボックス 14"/>
                <p:cNvSpPr txBox="1"/>
                <p:nvPr/>
              </p:nvSpPr>
              <p:spPr>
                <a:xfrm>
                  <a:off x="188135" y="3337075"/>
                  <a:ext cx="507524" cy="3764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4572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sz="14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ja-JP" altLang="en-US" sz="1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テキスト ボックス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846" y="3337075"/>
                  <a:ext cx="464101" cy="3385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テキスト ボックス 15"/>
                <p:cNvSpPr txBox="1"/>
                <p:nvPr/>
              </p:nvSpPr>
              <p:spPr>
                <a:xfrm>
                  <a:off x="401563" y="1804576"/>
                  <a:ext cx="423917" cy="3764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4572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4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ja-JP" altLang="en-US" sz="1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テキスト ボックス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816" y="1804576"/>
                  <a:ext cx="367408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2368367" y="3332411"/>
                  <a:ext cx="421956" cy="3764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4572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4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ja-JP" altLang="en-US" sz="1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6" name="テキスト ボックス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044" y="3332412"/>
                  <a:ext cx="362599" cy="3385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直線コネクタ 17"/>
            <p:cNvCxnSpPr/>
            <p:nvPr/>
          </p:nvCxnSpPr>
          <p:spPr>
            <a:xfrm flipH="1" flipV="1">
              <a:off x="748603" y="3419877"/>
              <a:ext cx="468000" cy="1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631923" y="3559264"/>
                  <a:ext cx="531054" cy="3764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4572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sz="1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ja-JP" altLang="en-US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テキスト ボックス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598" y="3559264"/>
                  <a:ext cx="465704" cy="3385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直線矢印コネクタ 19"/>
            <p:cNvCxnSpPr/>
            <p:nvPr/>
          </p:nvCxnSpPr>
          <p:spPr>
            <a:xfrm flipH="1" flipV="1">
              <a:off x="988059" y="3632595"/>
              <a:ext cx="154885" cy="302491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957953" y="3944755"/>
                  <a:ext cx="886893" cy="6399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457200"/>
                  <a:r>
                    <a:rPr lang="en-US" altLang="ja-JP" sz="14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Bound</a:t>
                  </a:r>
                </a:p>
                <a:p>
                  <a:pPr defTabSz="4572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ja-JP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ja-JP" altLang="en-US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テキスト ボックス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953" y="3944754"/>
                  <a:ext cx="893258" cy="584775"/>
                </a:xfrm>
                <a:prstGeom prst="rect">
                  <a:avLst/>
                </a:prstGeom>
                <a:blipFill>
                  <a:blip r:embed="rId8"/>
                  <a:stretch>
                    <a:fillRect l="-3401" t="-312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直線矢印コネクタ 21"/>
            <p:cNvCxnSpPr/>
            <p:nvPr/>
          </p:nvCxnSpPr>
          <p:spPr>
            <a:xfrm flipH="1">
              <a:off x="985813" y="3072300"/>
              <a:ext cx="154885" cy="302491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955705" y="2786052"/>
                  <a:ext cx="1043520" cy="6399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457200"/>
                  <a:r>
                    <a:rPr lang="en-US" altLang="ja-JP" sz="14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Unbound</a:t>
                  </a:r>
                </a:p>
                <a:p>
                  <a:pPr defTabSz="4572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ja-JP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&lt;0</m:t>
                        </m:r>
                      </m:oMath>
                    </m:oMathPara>
                  </a14:m>
                  <a:endParaRPr lang="ja-JP" altLang="en-US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" name="テキスト ボックス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707" y="2786053"/>
                  <a:ext cx="998287" cy="584775"/>
                </a:xfrm>
                <a:prstGeom prst="rect">
                  <a:avLst/>
                </a:prstGeom>
                <a:blipFill>
                  <a:blip r:embed="rId9"/>
                  <a:stretch>
                    <a:fillRect l="-3659" t="-3125" r="-61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5561508" y="2520369"/>
                <a:ext cx="7352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1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14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en-US" altLang="ja-JP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1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ja-JP" alt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508" y="2520369"/>
                <a:ext cx="735265" cy="3077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テキスト ボックス 26"/>
          <p:cNvSpPr txBox="1"/>
          <p:nvPr/>
        </p:nvSpPr>
        <p:spPr>
          <a:xfrm>
            <a:off x="5054936" y="1583753"/>
            <a:ext cx="17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 resonance</a:t>
            </a:r>
            <a:endParaRPr lang="ja-JP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7657292" y="4585802"/>
            <a:ext cx="1229731" cy="249216"/>
            <a:chOff x="1914561" y="2242058"/>
            <a:chExt cx="2301769" cy="2276856"/>
          </a:xfrm>
        </p:grpSpPr>
        <p:sp>
          <p:nvSpPr>
            <p:cNvPr id="29" name="Freeform 92"/>
            <p:cNvSpPr>
              <a:spLocks/>
            </p:cNvSpPr>
            <p:nvPr/>
          </p:nvSpPr>
          <p:spPr bwMode="auto">
            <a:xfrm>
              <a:off x="1914561" y="2242058"/>
              <a:ext cx="1590466" cy="2276856"/>
            </a:xfrm>
            <a:custGeom>
              <a:avLst/>
              <a:gdLst>
                <a:gd name="T0" fmla="*/ 4 w 3107"/>
                <a:gd name="T1" fmla="*/ 96 h 2079"/>
                <a:gd name="T2" fmla="*/ 22 w 3107"/>
                <a:gd name="T3" fmla="*/ 494 h 2079"/>
                <a:gd name="T4" fmla="*/ 40 w 3107"/>
                <a:gd name="T5" fmla="*/ 824 h 2079"/>
                <a:gd name="T6" fmla="*/ 49 w 3107"/>
                <a:gd name="T7" fmla="*/ 975 h 2079"/>
                <a:gd name="T8" fmla="*/ 63 w 3107"/>
                <a:gd name="T9" fmla="*/ 1173 h 2079"/>
                <a:gd name="T10" fmla="*/ 80 w 3107"/>
                <a:gd name="T11" fmla="*/ 1366 h 2079"/>
                <a:gd name="T12" fmla="*/ 97 w 3107"/>
                <a:gd name="T13" fmla="*/ 1535 h 2079"/>
                <a:gd name="T14" fmla="*/ 107 w 3107"/>
                <a:gd name="T15" fmla="*/ 1612 h 2079"/>
                <a:gd name="T16" fmla="*/ 116 w 3107"/>
                <a:gd name="T17" fmla="*/ 1681 h 2079"/>
                <a:gd name="T18" fmla="*/ 133 w 3107"/>
                <a:gd name="T19" fmla="*/ 1789 h 2079"/>
                <a:gd name="T20" fmla="*/ 142 w 3107"/>
                <a:gd name="T21" fmla="*/ 1834 h 2079"/>
                <a:gd name="T22" fmla="*/ 151 w 3107"/>
                <a:gd name="T23" fmla="*/ 1874 h 2079"/>
                <a:gd name="T24" fmla="*/ 159 w 3107"/>
                <a:gd name="T25" fmla="*/ 1910 h 2079"/>
                <a:gd name="T26" fmla="*/ 173 w 3107"/>
                <a:gd name="T27" fmla="*/ 1955 h 2079"/>
                <a:gd name="T28" fmla="*/ 181 w 3107"/>
                <a:gd name="T29" fmla="*/ 1980 h 2079"/>
                <a:gd name="T30" fmla="*/ 190 w 3107"/>
                <a:gd name="T31" fmla="*/ 2001 h 2079"/>
                <a:gd name="T32" fmla="*/ 198 w 3107"/>
                <a:gd name="T33" fmla="*/ 2020 h 2079"/>
                <a:gd name="T34" fmla="*/ 207 w 3107"/>
                <a:gd name="T35" fmla="*/ 2036 h 2079"/>
                <a:gd name="T36" fmla="*/ 217 w 3107"/>
                <a:gd name="T37" fmla="*/ 2049 h 2079"/>
                <a:gd name="T38" fmla="*/ 227 w 3107"/>
                <a:gd name="T39" fmla="*/ 2060 h 2079"/>
                <a:gd name="T40" fmla="*/ 232 w 3107"/>
                <a:gd name="T41" fmla="*/ 2065 h 2079"/>
                <a:gd name="T42" fmla="*/ 238 w 3107"/>
                <a:gd name="T43" fmla="*/ 2070 h 2079"/>
                <a:gd name="T44" fmla="*/ 245 w 3107"/>
                <a:gd name="T45" fmla="*/ 2074 h 2079"/>
                <a:gd name="T46" fmla="*/ 251 w 3107"/>
                <a:gd name="T47" fmla="*/ 2076 h 2079"/>
                <a:gd name="T48" fmla="*/ 256 w 3107"/>
                <a:gd name="T49" fmla="*/ 2078 h 2079"/>
                <a:gd name="T50" fmla="*/ 261 w 3107"/>
                <a:gd name="T51" fmla="*/ 2079 h 2079"/>
                <a:gd name="T52" fmla="*/ 265 w 3107"/>
                <a:gd name="T53" fmla="*/ 2079 h 2079"/>
                <a:gd name="T54" fmla="*/ 270 w 3107"/>
                <a:gd name="T55" fmla="*/ 2079 h 2079"/>
                <a:gd name="T56" fmla="*/ 275 w 3107"/>
                <a:gd name="T57" fmla="*/ 2079 h 2079"/>
                <a:gd name="T58" fmla="*/ 279 w 3107"/>
                <a:gd name="T59" fmla="*/ 2078 h 2079"/>
                <a:gd name="T60" fmla="*/ 284 w 3107"/>
                <a:gd name="T61" fmla="*/ 2077 h 2079"/>
                <a:gd name="T62" fmla="*/ 289 w 3107"/>
                <a:gd name="T63" fmla="*/ 2076 h 2079"/>
                <a:gd name="T64" fmla="*/ 298 w 3107"/>
                <a:gd name="T65" fmla="*/ 2072 h 2079"/>
                <a:gd name="T66" fmla="*/ 307 w 3107"/>
                <a:gd name="T67" fmla="*/ 2067 h 2079"/>
                <a:gd name="T68" fmla="*/ 316 w 3107"/>
                <a:gd name="T69" fmla="*/ 2062 h 2079"/>
                <a:gd name="T70" fmla="*/ 332 w 3107"/>
                <a:gd name="T71" fmla="*/ 2049 h 2079"/>
                <a:gd name="T72" fmla="*/ 349 w 3107"/>
                <a:gd name="T73" fmla="*/ 2034 h 2079"/>
                <a:gd name="T74" fmla="*/ 357 w 3107"/>
                <a:gd name="T75" fmla="*/ 2026 h 2079"/>
                <a:gd name="T76" fmla="*/ 493 w 3107"/>
                <a:gd name="T77" fmla="*/ 1857 h 2079"/>
                <a:gd name="T78" fmla="*/ 782 w 3107"/>
                <a:gd name="T79" fmla="*/ 1537 h 2079"/>
                <a:gd name="T80" fmla="*/ 1079 w 3107"/>
                <a:gd name="T81" fmla="*/ 1353 h 2079"/>
                <a:gd name="T82" fmla="*/ 1364 w 3107"/>
                <a:gd name="T83" fmla="*/ 1262 h 2079"/>
                <a:gd name="T84" fmla="*/ 1659 w 3107"/>
                <a:gd name="T85" fmla="*/ 1212 h 2079"/>
                <a:gd name="T86" fmla="*/ 1943 w 3107"/>
                <a:gd name="T87" fmla="*/ 1186 h 2079"/>
                <a:gd name="T88" fmla="*/ 2234 w 3107"/>
                <a:gd name="T89" fmla="*/ 1170 h 2079"/>
                <a:gd name="T90" fmla="*/ 2525 w 3107"/>
                <a:gd name="T91" fmla="*/ 1161 h 2079"/>
                <a:gd name="T92" fmla="*/ 2815 w 3107"/>
                <a:gd name="T93" fmla="*/ 1155 h 2079"/>
                <a:gd name="T94" fmla="*/ 3030 w 3107"/>
                <a:gd name="T95" fmla="*/ 1153 h 2079"/>
                <a:gd name="T96" fmla="*/ 3049 w 3107"/>
                <a:gd name="T97" fmla="*/ 1152 h 2079"/>
                <a:gd name="T98" fmla="*/ 3073 w 3107"/>
                <a:gd name="T99" fmla="*/ 1152 h 2079"/>
                <a:gd name="T100" fmla="*/ 3090 w 3107"/>
                <a:gd name="T101" fmla="*/ 1152 h 2079"/>
                <a:gd name="T102" fmla="*/ 3100 w 3107"/>
                <a:gd name="T103" fmla="*/ 1152 h 2079"/>
                <a:gd name="T104" fmla="*/ 3106 w 3107"/>
                <a:gd name="T105" fmla="*/ 1152 h 2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07" h="2079">
                  <a:moveTo>
                    <a:pt x="0" y="0"/>
                  </a:moveTo>
                  <a:lnTo>
                    <a:pt x="2" y="37"/>
                  </a:lnTo>
                  <a:lnTo>
                    <a:pt x="3" y="66"/>
                  </a:lnTo>
                  <a:lnTo>
                    <a:pt x="4" y="96"/>
                  </a:lnTo>
                  <a:lnTo>
                    <a:pt x="6" y="153"/>
                  </a:lnTo>
                  <a:lnTo>
                    <a:pt x="11" y="264"/>
                  </a:lnTo>
                  <a:lnTo>
                    <a:pt x="21" y="470"/>
                  </a:lnTo>
                  <a:lnTo>
                    <a:pt x="22" y="494"/>
                  </a:lnTo>
                  <a:lnTo>
                    <a:pt x="23" y="518"/>
                  </a:lnTo>
                  <a:lnTo>
                    <a:pt x="26" y="565"/>
                  </a:lnTo>
                  <a:lnTo>
                    <a:pt x="30" y="656"/>
                  </a:lnTo>
                  <a:lnTo>
                    <a:pt x="40" y="824"/>
                  </a:lnTo>
                  <a:lnTo>
                    <a:pt x="41" y="843"/>
                  </a:lnTo>
                  <a:lnTo>
                    <a:pt x="42" y="863"/>
                  </a:lnTo>
                  <a:lnTo>
                    <a:pt x="44" y="901"/>
                  </a:lnTo>
                  <a:lnTo>
                    <a:pt x="49" y="975"/>
                  </a:lnTo>
                  <a:lnTo>
                    <a:pt x="59" y="1112"/>
                  </a:lnTo>
                  <a:lnTo>
                    <a:pt x="60" y="1127"/>
                  </a:lnTo>
                  <a:lnTo>
                    <a:pt x="61" y="1143"/>
                  </a:lnTo>
                  <a:lnTo>
                    <a:pt x="63" y="1173"/>
                  </a:lnTo>
                  <a:lnTo>
                    <a:pt x="68" y="1232"/>
                  </a:lnTo>
                  <a:lnTo>
                    <a:pt x="77" y="1340"/>
                  </a:lnTo>
                  <a:lnTo>
                    <a:pt x="78" y="1353"/>
                  </a:lnTo>
                  <a:lnTo>
                    <a:pt x="80" y="1366"/>
                  </a:lnTo>
                  <a:lnTo>
                    <a:pt x="82" y="1391"/>
                  </a:lnTo>
                  <a:lnTo>
                    <a:pt x="87" y="1438"/>
                  </a:lnTo>
                  <a:lnTo>
                    <a:pt x="96" y="1525"/>
                  </a:lnTo>
                  <a:lnTo>
                    <a:pt x="97" y="1535"/>
                  </a:lnTo>
                  <a:lnTo>
                    <a:pt x="98" y="1545"/>
                  </a:lnTo>
                  <a:lnTo>
                    <a:pt x="101" y="1565"/>
                  </a:lnTo>
                  <a:lnTo>
                    <a:pt x="105" y="1603"/>
                  </a:lnTo>
                  <a:lnTo>
                    <a:pt x="107" y="1612"/>
                  </a:lnTo>
                  <a:lnTo>
                    <a:pt x="108" y="1621"/>
                  </a:lnTo>
                  <a:lnTo>
                    <a:pt x="110" y="1639"/>
                  </a:lnTo>
                  <a:lnTo>
                    <a:pt x="115" y="1673"/>
                  </a:lnTo>
                  <a:lnTo>
                    <a:pt x="116" y="1681"/>
                  </a:lnTo>
                  <a:lnTo>
                    <a:pt x="117" y="1689"/>
                  </a:lnTo>
                  <a:lnTo>
                    <a:pt x="119" y="1704"/>
                  </a:lnTo>
                  <a:lnTo>
                    <a:pt x="124" y="1734"/>
                  </a:lnTo>
                  <a:lnTo>
                    <a:pt x="133" y="1789"/>
                  </a:lnTo>
                  <a:lnTo>
                    <a:pt x="134" y="1795"/>
                  </a:lnTo>
                  <a:lnTo>
                    <a:pt x="135" y="1801"/>
                  </a:lnTo>
                  <a:lnTo>
                    <a:pt x="138" y="1812"/>
                  </a:lnTo>
                  <a:lnTo>
                    <a:pt x="142" y="1834"/>
                  </a:lnTo>
                  <a:lnTo>
                    <a:pt x="143" y="1839"/>
                  </a:lnTo>
                  <a:lnTo>
                    <a:pt x="144" y="1845"/>
                  </a:lnTo>
                  <a:lnTo>
                    <a:pt x="146" y="1855"/>
                  </a:lnTo>
                  <a:lnTo>
                    <a:pt x="151" y="1874"/>
                  </a:lnTo>
                  <a:lnTo>
                    <a:pt x="152" y="1879"/>
                  </a:lnTo>
                  <a:lnTo>
                    <a:pt x="153" y="1884"/>
                  </a:lnTo>
                  <a:lnTo>
                    <a:pt x="155" y="1893"/>
                  </a:lnTo>
                  <a:lnTo>
                    <a:pt x="159" y="1910"/>
                  </a:lnTo>
                  <a:lnTo>
                    <a:pt x="168" y="1941"/>
                  </a:lnTo>
                  <a:lnTo>
                    <a:pt x="169" y="1944"/>
                  </a:lnTo>
                  <a:lnTo>
                    <a:pt x="170" y="1948"/>
                  </a:lnTo>
                  <a:lnTo>
                    <a:pt x="173" y="1955"/>
                  </a:lnTo>
                  <a:lnTo>
                    <a:pt x="177" y="1968"/>
                  </a:lnTo>
                  <a:lnTo>
                    <a:pt x="178" y="1971"/>
                  </a:lnTo>
                  <a:lnTo>
                    <a:pt x="179" y="1974"/>
                  </a:lnTo>
                  <a:lnTo>
                    <a:pt x="181" y="1980"/>
                  </a:lnTo>
                  <a:lnTo>
                    <a:pt x="185" y="1991"/>
                  </a:lnTo>
                  <a:lnTo>
                    <a:pt x="186" y="1994"/>
                  </a:lnTo>
                  <a:lnTo>
                    <a:pt x="188" y="1996"/>
                  </a:lnTo>
                  <a:lnTo>
                    <a:pt x="190" y="2001"/>
                  </a:lnTo>
                  <a:lnTo>
                    <a:pt x="194" y="2011"/>
                  </a:lnTo>
                  <a:lnTo>
                    <a:pt x="195" y="2013"/>
                  </a:lnTo>
                  <a:lnTo>
                    <a:pt x="196" y="2015"/>
                  </a:lnTo>
                  <a:lnTo>
                    <a:pt x="198" y="2020"/>
                  </a:lnTo>
                  <a:lnTo>
                    <a:pt x="203" y="2028"/>
                  </a:lnTo>
                  <a:lnTo>
                    <a:pt x="204" y="2030"/>
                  </a:lnTo>
                  <a:lnTo>
                    <a:pt x="205" y="2032"/>
                  </a:lnTo>
                  <a:lnTo>
                    <a:pt x="207" y="2036"/>
                  </a:lnTo>
                  <a:lnTo>
                    <a:pt x="212" y="2043"/>
                  </a:lnTo>
                  <a:lnTo>
                    <a:pt x="213" y="2045"/>
                  </a:lnTo>
                  <a:lnTo>
                    <a:pt x="215" y="2046"/>
                  </a:lnTo>
                  <a:lnTo>
                    <a:pt x="217" y="2049"/>
                  </a:lnTo>
                  <a:lnTo>
                    <a:pt x="222" y="2055"/>
                  </a:lnTo>
                  <a:lnTo>
                    <a:pt x="223" y="2056"/>
                  </a:lnTo>
                  <a:lnTo>
                    <a:pt x="224" y="2058"/>
                  </a:lnTo>
                  <a:lnTo>
                    <a:pt x="227" y="2060"/>
                  </a:lnTo>
                  <a:lnTo>
                    <a:pt x="228" y="2061"/>
                  </a:lnTo>
                  <a:lnTo>
                    <a:pt x="229" y="2062"/>
                  </a:lnTo>
                  <a:lnTo>
                    <a:pt x="231" y="2064"/>
                  </a:lnTo>
                  <a:lnTo>
                    <a:pt x="232" y="2065"/>
                  </a:lnTo>
                  <a:lnTo>
                    <a:pt x="234" y="2066"/>
                  </a:lnTo>
                  <a:lnTo>
                    <a:pt x="236" y="2068"/>
                  </a:lnTo>
                  <a:lnTo>
                    <a:pt x="237" y="2069"/>
                  </a:lnTo>
                  <a:lnTo>
                    <a:pt x="238" y="2070"/>
                  </a:lnTo>
                  <a:lnTo>
                    <a:pt x="240" y="2071"/>
                  </a:lnTo>
                  <a:lnTo>
                    <a:pt x="242" y="2072"/>
                  </a:lnTo>
                  <a:lnTo>
                    <a:pt x="243" y="2073"/>
                  </a:lnTo>
                  <a:lnTo>
                    <a:pt x="245" y="2074"/>
                  </a:lnTo>
                  <a:lnTo>
                    <a:pt x="246" y="2075"/>
                  </a:lnTo>
                  <a:lnTo>
                    <a:pt x="248" y="2075"/>
                  </a:lnTo>
                  <a:lnTo>
                    <a:pt x="250" y="2076"/>
                  </a:lnTo>
                  <a:lnTo>
                    <a:pt x="251" y="2076"/>
                  </a:lnTo>
                  <a:lnTo>
                    <a:pt x="252" y="2077"/>
                  </a:lnTo>
                  <a:lnTo>
                    <a:pt x="254" y="2077"/>
                  </a:lnTo>
                  <a:lnTo>
                    <a:pt x="255" y="2078"/>
                  </a:lnTo>
                  <a:lnTo>
                    <a:pt x="256" y="2078"/>
                  </a:lnTo>
                  <a:lnTo>
                    <a:pt x="257" y="2078"/>
                  </a:lnTo>
                  <a:lnTo>
                    <a:pt x="258" y="2078"/>
                  </a:lnTo>
                  <a:lnTo>
                    <a:pt x="260" y="2079"/>
                  </a:lnTo>
                  <a:lnTo>
                    <a:pt x="261" y="2079"/>
                  </a:lnTo>
                  <a:lnTo>
                    <a:pt x="262" y="2079"/>
                  </a:lnTo>
                  <a:lnTo>
                    <a:pt x="263" y="2079"/>
                  </a:lnTo>
                  <a:lnTo>
                    <a:pt x="264" y="2079"/>
                  </a:lnTo>
                  <a:lnTo>
                    <a:pt x="265" y="2079"/>
                  </a:lnTo>
                  <a:lnTo>
                    <a:pt x="267" y="2079"/>
                  </a:lnTo>
                  <a:lnTo>
                    <a:pt x="268" y="2079"/>
                  </a:lnTo>
                  <a:lnTo>
                    <a:pt x="269" y="2079"/>
                  </a:lnTo>
                  <a:lnTo>
                    <a:pt x="270" y="2079"/>
                  </a:lnTo>
                  <a:lnTo>
                    <a:pt x="271" y="2079"/>
                  </a:lnTo>
                  <a:lnTo>
                    <a:pt x="272" y="2079"/>
                  </a:lnTo>
                  <a:lnTo>
                    <a:pt x="273" y="2079"/>
                  </a:lnTo>
                  <a:lnTo>
                    <a:pt x="275" y="2079"/>
                  </a:lnTo>
                  <a:lnTo>
                    <a:pt x="276" y="2079"/>
                  </a:lnTo>
                  <a:lnTo>
                    <a:pt x="277" y="2079"/>
                  </a:lnTo>
                  <a:lnTo>
                    <a:pt x="278" y="2079"/>
                  </a:lnTo>
                  <a:lnTo>
                    <a:pt x="279" y="2078"/>
                  </a:lnTo>
                  <a:lnTo>
                    <a:pt x="281" y="2078"/>
                  </a:lnTo>
                  <a:lnTo>
                    <a:pt x="282" y="2078"/>
                  </a:lnTo>
                  <a:lnTo>
                    <a:pt x="283" y="2078"/>
                  </a:lnTo>
                  <a:lnTo>
                    <a:pt x="284" y="2077"/>
                  </a:lnTo>
                  <a:lnTo>
                    <a:pt x="285" y="2077"/>
                  </a:lnTo>
                  <a:lnTo>
                    <a:pt x="287" y="2076"/>
                  </a:lnTo>
                  <a:lnTo>
                    <a:pt x="288" y="2076"/>
                  </a:lnTo>
                  <a:lnTo>
                    <a:pt x="289" y="2076"/>
                  </a:lnTo>
                  <a:lnTo>
                    <a:pt x="291" y="2075"/>
                  </a:lnTo>
                  <a:lnTo>
                    <a:pt x="296" y="2073"/>
                  </a:lnTo>
                  <a:lnTo>
                    <a:pt x="297" y="2073"/>
                  </a:lnTo>
                  <a:lnTo>
                    <a:pt x="298" y="2072"/>
                  </a:lnTo>
                  <a:lnTo>
                    <a:pt x="300" y="2071"/>
                  </a:lnTo>
                  <a:lnTo>
                    <a:pt x="305" y="2069"/>
                  </a:lnTo>
                  <a:lnTo>
                    <a:pt x="306" y="2068"/>
                  </a:lnTo>
                  <a:lnTo>
                    <a:pt x="307" y="2067"/>
                  </a:lnTo>
                  <a:lnTo>
                    <a:pt x="309" y="2066"/>
                  </a:lnTo>
                  <a:lnTo>
                    <a:pt x="314" y="2063"/>
                  </a:lnTo>
                  <a:lnTo>
                    <a:pt x="315" y="2063"/>
                  </a:lnTo>
                  <a:lnTo>
                    <a:pt x="316" y="2062"/>
                  </a:lnTo>
                  <a:lnTo>
                    <a:pt x="318" y="2060"/>
                  </a:lnTo>
                  <a:lnTo>
                    <a:pt x="322" y="2057"/>
                  </a:lnTo>
                  <a:lnTo>
                    <a:pt x="331" y="2050"/>
                  </a:lnTo>
                  <a:lnTo>
                    <a:pt x="332" y="2049"/>
                  </a:lnTo>
                  <a:lnTo>
                    <a:pt x="333" y="2048"/>
                  </a:lnTo>
                  <a:lnTo>
                    <a:pt x="336" y="2046"/>
                  </a:lnTo>
                  <a:lnTo>
                    <a:pt x="340" y="2043"/>
                  </a:lnTo>
                  <a:lnTo>
                    <a:pt x="349" y="2034"/>
                  </a:lnTo>
                  <a:lnTo>
                    <a:pt x="350" y="2033"/>
                  </a:lnTo>
                  <a:lnTo>
                    <a:pt x="351" y="2032"/>
                  </a:lnTo>
                  <a:lnTo>
                    <a:pt x="353" y="2030"/>
                  </a:lnTo>
                  <a:lnTo>
                    <a:pt x="357" y="2026"/>
                  </a:lnTo>
                  <a:lnTo>
                    <a:pt x="366" y="2016"/>
                  </a:lnTo>
                  <a:lnTo>
                    <a:pt x="383" y="1997"/>
                  </a:lnTo>
                  <a:lnTo>
                    <a:pt x="418" y="1955"/>
                  </a:lnTo>
                  <a:lnTo>
                    <a:pt x="493" y="1857"/>
                  </a:lnTo>
                  <a:lnTo>
                    <a:pt x="563" y="1767"/>
                  </a:lnTo>
                  <a:lnTo>
                    <a:pt x="638" y="1677"/>
                  </a:lnTo>
                  <a:lnTo>
                    <a:pt x="713" y="1599"/>
                  </a:lnTo>
                  <a:lnTo>
                    <a:pt x="782" y="1537"/>
                  </a:lnTo>
                  <a:lnTo>
                    <a:pt x="857" y="1478"/>
                  </a:lnTo>
                  <a:lnTo>
                    <a:pt x="928" y="1431"/>
                  </a:lnTo>
                  <a:lnTo>
                    <a:pt x="1004" y="1389"/>
                  </a:lnTo>
                  <a:lnTo>
                    <a:pt x="1079" y="1353"/>
                  </a:lnTo>
                  <a:lnTo>
                    <a:pt x="1148" y="1325"/>
                  </a:lnTo>
                  <a:lnTo>
                    <a:pt x="1224" y="1300"/>
                  </a:lnTo>
                  <a:lnTo>
                    <a:pt x="1295" y="1280"/>
                  </a:lnTo>
                  <a:lnTo>
                    <a:pt x="1364" y="1262"/>
                  </a:lnTo>
                  <a:lnTo>
                    <a:pt x="1439" y="1247"/>
                  </a:lnTo>
                  <a:lnTo>
                    <a:pt x="1509" y="1234"/>
                  </a:lnTo>
                  <a:lnTo>
                    <a:pt x="1584" y="1222"/>
                  </a:lnTo>
                  <a:lnTo>
                    <a:pt x="1659" y="1212"/>
                  </a:lnTo>
                  <a:lnTo>
                    <a:pt x="1728" y="1205"/>
                  </a:lnTo>
                  <a:lnTo>
                    <a:pt x="1804" y="1197"/>
                  </a:lnTo>
                  <a:lnTo>
                    <a:pt x="1874" y="1191"/>
                  </a:lnTo>
                  <a:lnTo>
                    <a:pt x="1943" y="1186"/>
                  </a:lnTo>
                  <a:lnTo>
                    <a:pt x="2018" y="1181"/>
                  </a:lnTo>
                  <a:lnTo>
                    <a:pt x="2088" y="1177"/>
                  </a:lnTo>
                  <a:lnTo>
                    <a:pt x="2164" y="1173"/>
                  </a:lnTo>
                  <a:lnTo>
                    <a:pt x="2234" y="1170"/>
                  </a:lnTo>
                  <a:lnTo>
                    <a:pt x="2304" y="1168"/>
                  </a:lnTo>
                  <a:lnTo>
                    <a:pt x="2379" y="1165"/>
                  </a:lnTo>
                  <a:lnTo>
                    <a:pt x="2449" y="1163"/>
                  </a:lnTo>
                  <a:lnTo>
                    <a:pt x="2525" y="1161"/>
                  </a:lnTo>
                  <a:lnTo>
                    <a:pt x="2600" y="1160"/>
                  </a:lnTo>
                  <a:lnTo>
                    <a:pt x="2669" y="1158"/>
                  </a:lnTo>
                  <a:lnTo>
                    <a:pt x="2745" y="1157"/>
                  </a:lnTo>
                  <a:lnTo>
                    <a:pt x="2815" y="1155"/>
                  </a:lnTo>
                  <a:lnTo>
                    <a:pt x="2885" y="1155"/>
                  </a:lnTo>
                  <a:lnTo>
                    <a:pt x="2960" y="1154"/>
                  </a:lnTo>
                  <a:lnTo>
                    <a:pt x="3029" y="1153"/>
                  </a:lnTo>
                  <a:lnTo>
                    <a:pt x="3030" y="1153"/>
                  </a:lnTo>
                  <a:lnTo>
                    <a:pt x="3032" y="1153"/>
                  </a:lnTo>
                  <a:lnTo>
                    <a:pt x="3034" y="1153"/>
                  </a:lnTo>
                  <a:lnTo>
                    <a:pt x="3039" y="1153"/>
                  </a:lnTo>
                  <a:lnTo>
                    <a:pt x="3049" y="1152"/>
                  </a:lnTo>
                  <a:lnTo>
                    <a:pt x="3068" y="1152"/>
                  </a:lnTo>
                  <a:lnTo>
                    <a:pt x="3069" y="1152"/>
                  </a:lnTo>
                  <a:lnTo>
                    <a:pt x="3071" y="1152"/>
                  </a:lnTo>
                  <a:lnTo>
                    <a:pt x="3073" y="1152"/>
                  </a:lnTo>
                  <a:lnTo>
                    <a:pt x="3078" y="1152"/>
                  </a:lnTo>
                  <a:lnTo>
                    <a:pt x="3088" y="1152"/>
                  </a:lnTo>
                  <a:lnTo>
                    <a:pt x="3089" y="1152"/>
                  </a:lnTo>
                  <a:lnTo>
                    <a:pt x="3090" y="1152"/>
                  </a:lnTo>
                  <a:lnTo>
                    <a:pt x="3093" y="1152"/>
                  </a:lnTo>
                  <a:lnTo>
                    <a:pt x="3098" y="1152"/>
                  </a:lnTo>
                  <a:lnTo>
                    <a:pt x="3099" y="1152"/>
                  </a:lnTo>
                  <a:lnTo>
                    <a:pt x="3100" y="1152"/>
                  </a:lnTo>
                  <a:lnTo>
                    <a:pt x="3102" y="1152"/>
                  </a:lnTo>
                  <a:lnTo>
                    <a:pt x="3104" y="1152"/>
                  </a:lnTo>
                  <a:lnTo>
                    <a:pt x="3105" y="1152"/>
                  </a:lnTo>
                  <a:lnTo>
                    <a:pt x="3106" y="1152"/>
                  </a:lnTo>
                  <a:lnTo>
                    <a:pt x="3107" y="1152"/>
                  </a:lnTo>
                </a:path>
              </a:pathLst>
            </a:custGeom>
            <a:ln w="19050"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ja-JP" altLang="en-US" sz="140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30" name="直線コネクタ 29"/>
            <p:cNvCxnSpPr/>
            <p:nvPr/>
          </p:nvCxnSpPr>
          <p:spPr>
            <a:xfrm>
              <a:off x="3496330" y="3502159"/>
              <a:ext cx="720000" cy="62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直線矢印コネクタ 30"/>
          <p:cNvCxnSpPr/>
          <p:nvPr/>
        </p:nvCxnSpPr>
        <p:spPr>
          <a:xfrm>
            <a:off x="7512947" y="4720148"/>
            <a:ext cx="147708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rot="16200000">
            <a:off x="6482847" y="4607841"/>
            <a:ext cx="206019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/>
              <p:cNvSpPr txBox="1"/>
              <p:nvPr/>
            </p:nvSpPr>
            <p:spPr>
              <a:xfrm>
                <a:off x="7190538" y="4577533"/>
                <a:ext cx="4149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1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テキスト ボックス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538" y="4577533"/>
                <a:ext cx="414921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7365024" y="3324653"/>
                <a:ext cx="3465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4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ja-JP" alt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024" y="3324653"/>
                <a:ext cx="346569" cy="3077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/>
              <p:cNvSpPr txBox="1"/>
              <p:nvPr/>
            </p:nvSpPr>
            <p:spPr>
              <a:xfrm>
                <a:off x="8972963" y="4573720"/>
                <a:ext cx="3449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4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ja-JP" alt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テキスト ボックス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2963" y="4573720"/>
                <a:ext cx="344966" cy="30777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線コネクタ 35"/>
          <p:cNvCxnSpPr/>
          <p:nvPr/>
        </p:nvCxnSpPr>
        <p:spPr>
          <a:xfrm flipH="1" flipV="1">
            <a:off x="7685469" y="4746439"/>
            <a:ext cx="176589" cy="1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/>
              <p:cNvSpPr txBox="1"/>
              <p:nvPr/>
            </p:nvSpPr>
            <p:spPr>
              <a:xfrm>
                <a:off x="7335509" y="4694133"/>
                <a:ext cx="434158" cy="308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1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1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altLang="ja-JP" sz="1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ja-JP" altLang="en-US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509" y="4694133"/>
                <a:ext cx="434158" cy="30841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グループ化 37"/>
          <p:cNvGrpSpPr/>
          <p:nvPr/>
        </p:nvGrpSpPr>
        <p:grpSpPr>
          <a:xfrm>
            <a:off x="10015116" y="3769718"/>
            <a:ext cx="1229731" cy="1716276"/>
            <a:chOff x="1914561" y="2242058"/>
            <a:chExt cx="2301769" cy="2276856"/>
          </a:xfrm>
        </p:grpSpPr>
        <p:sp>
          <p:nvSpPr>
            <p:cNvPr id="39" name="Freeform 92"/>
            <p:cNvSpPr>
              <a:spLocks/>
            </p:cNvSpPr>
            <p:nvPr/>
          </p:nvSpPr>
          <p:spPr bwMode="auto">
            <a:xfrm>
              <a:off x="1914561" y="2242058"/>
              <a:ext cx="1590466" cy="2276856"/>
            </a:xfrm>
            <a:custGeom>
              <a:avLst/>
              <a:gdLst>
                <a:gd name="T0" fmla="*/ 4 w 3107"/>
                <a:gd name="T1" fmla="*/ 96 h 2079"/>
                <a:gd name="T2" fmla="*/ 22 w 3107"/>
                <a:gd name="T3" fmla="*/ 494 h 2079"/>
                <a:gd name="T4" fmla="*/ 40 w 3107"/>
                <a:gd name="T5" fmla="*/ 824 h 2079"/>
                <a:gd name="T6" fmla="*/ 49 w 3107"/>
                <a:gd name="T7" fmla="*/ 975 h 2079"/>
                <a:gd name="T8" fmla="*/ 63 w 3107"/>
                <a:gd name="T9" fmla="*/ 1173 h 2079"/>
                <a:gd name="T10" fmla="*/ 80 w 3107"/>
                <a:gd name="T11" fmla="*/ 1366 h 2079"/>
                <a:gd name="T12" fmla="*/ 97 w 3107"/>
                <a:gd name="T13" fmla="*/ 1535 h 2079"/>
                <a:gd name="T14" fmla="*/ 107 w 3107"/>
                <a:gd name="T15" fmla="*/ 1612 h 2079"/>
                <a:gd name="T16" fmla="*/ 116 w 3107"/>
                <a:gd name="T17" fmla="*/ 1681 h 2079"/>
                <a:gd name="T18" fmla="*/ 133 w 3107"/>
                <a:gd name="T19" fmla="*/ 1789 h 2079"/>
                <a:gd name="T20" fmla="*/ 142 w 3107"/>
                <a:gd name="T21" fmla="*/ 1834 h 2079"/>
                <a:gd name="T22" fmla="*/ 151 w 3107"/>
                <a:gd name="T23" fmla="*/ 1874 h 2079"/>
                <a:gd name="T24" fmla="*/ 159 w 3107"/>
                <a:gd name="T25" fmla="*/ 1910 h 2079"/>
                <a:gd name="T26" fmla="*/ 173 w 3107"/>
                <a:gd name="T27" fmla="*/ 1955 h 2079"/>
                <a:gd name="T28" fmla="*/ 181 w 3107"/>
                <a:gd name="T29" fmla="*/ 1980 h 2079"/>
                <a:gd name="T30" fmla="*/ 190 w 3107"/>
                <a:gd name="T31" fmla="*/ 2001 h 2079"/>
                <a:gd name="T32" fmla="*/ 198 w 3107"/>
                <a:gd name="T33" fmla="*/ 2020 h 2079"/>
                <a:gd name="T34" fmla="*/ 207 w 3107"/>
                <a:gd name="T35" fmla="*/ 2036 h 2079"/>
                <a:gd name="T36" fmla="*/ 217 w 3107"/>
                <a:gd name="T37" fmla="*/ 2049 h 2079"/>
                <a:gd name="T38" fmla="*/ 227 w 3107"/>
                <a:gd name="T39" fmla="*/ 2060 h 2079"/>
                <a:gd name="T40" fmla="*/ 232 w 3107"/>
                <a:gd name="T41" fmla="*/ 2065 h 2079"/>
                <a:gd name="T42" fmla="*/ 238 w 3107"/>
                <a:gd name="T43" fmla="*/ 2070 h 2079"/>
                <a:gd name="T44" fmla="*/ 245 w 3107"/>
                <a:gd name="T45" fmla="*/ 2074 h 2079"/>
                <a:gd name="T46" fmla="*/ 251 w 3107"/>
                <a:gd name="T47" fmla="*/ 2076 h 2079"/>
                <a:gd name="T48" fmla="*/ 256 w 3107"/>
                <a:gd name="T49" fmla="*/ 2078 h 2079"/>
                <a:gd name="T50" fmla="*/ 261 w 3107"/>
                <a:gd name="T51" fmla="*/ 2079 h 2079"/>
                <a:gd name="T52" fmla="*/ 265 w 3107"/>
                <a:gd name="T53" fmla="*/ 2079 h 2079"/>
                <a:gd name="T54" fmla="*/ 270 w 3107"/>
                <a:gd name="T55" fmla="*/ 2079 h 2079"/>
                <a:gd name="T56" fmla="*/ 275 w 3107"/>
                <a:gd name="T57" fmla="*/ 2079 h 2079"/>
                <a:gd name="T58" fmla="*/ 279 w 3107"/>
                <a:gd name="T59" fmla="*/ 2078 h 2079"/>
                <a:gd name="T60" fmla="*/ 284 w 3107"/>
                <a:gd name="T61" fmla="*/ 2077 h 2079"/>
                <a:gd name="T62" fmla="*/ 289 w 3107"/>
                <a:gd name="T63" fmla="*/ 2076 h 2079"/>
                <a:gd name="T64" fmla="*/ 298 w 3107"/>
                <a:gd name="T65" fmla="*/ 2072 h 2079"/>
                <a:gd name="T66" fmla="*/ 307 w 3107"/>
                <a:gd name="T67" fmla="*/ 2067 h 2079"/>
                <a:gd name="T68" fmla="*/ 316 w 3107"/>
                <a:gd name="T69" fmla="*/ 2062 h 2079"/>
                <a:gd name="T70" fmla="*/ 332 w 3107"/>
                <a:gd name="T71" fmla="*/ 2049 h 2079"/>
                <a:gd name="T72" fmla="*/ 349 w 3107"/>
                <a:gd name="T73" fmla="*/ 2034 h 2079"/>
                <a:gd name="T74" fmla="*/ 357 w 3107"/>
                <a:gd name="T75" fmla="*/ 2026 h 2079"/>
                <a:gd name="T76" fmla="*/ 493 w 3107"/>
                <a:gd name="T77" fmla="*/ 1857 h 2079"/>
                <a:gd name="T78" fmla="*/ 782 w 3107"/>
                <a:gd name="T79" fmla="*/ 1537 h 2079"/>
                <a:gd name="T80" fmla="*/ 1079 w 3107"/>
                <a:gd name="T81" fmla="*/ 1353 h 2079"/>
                <a:gd name="T82" fmla="*/ 1364 w 3107"/>
                <a:gd name="T83" fmla="*/ 1262 h 2079"/>
                <a:gd name="T84" fmla="*/ 1659 w 3107"/>
                <a:gd name="T85" fmla="*/ 1212 h 2079"/>
                <a:gd name="T86" fmla="*/ 1943 w 3107"/>
                <a:gd name="T87" fmla="*/ 1186 h 2079"/>
                <a:gd name="T88" fmla="*/ 2234 w 3107"/>
                <a:gd name="T89" fmla="*/ 1170 h 2079"/>
                <a:gd name="T90" fmla="*/ 2525 w 3107"/>
                <a:gd name="T91" fmla="*/ 1161 h 2079"/>
                <a:gd name="T92" fmla="*/ 2815 w 3107"/>
                <a:gd name="T93" fmla="*/ 1155 h 2079"/>
                <a:gd name="T94" fmla="*/ 3030 w 3107"/>
                <a:gd name="T95" fmla="*/ 1153 h 2079"/>
                <a:gd name="T96" fmla="*/ 3049 w 3107"/>
                <a:gd name="T97" fmla="*/ 1152 h 2079"/>
                <a:gd name="T98" fmla="*/ 3073 w 3107"/>
                <a:gd name="T99" fmla="*/ 1152 h 2079"/>
                <a:gd name="T100" fmla="*/ 3090 w 3107"/>
                <a:gd name="T101" fmla="*/ 1152 h 2079"/>
                <a:gd name="T102" fmla="*/ 3100 w 3107"/>
                <a:gd name="T103" fmla="*/ 1152 h 2079"/>
                <a:gd name="T104" fmla="*/ 3106 w 3107"/>
                <a:gd name="T105" fmla="*/ 1152 h 2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07" h="2079">
                  <a:moveTo>
                    <a:pt x="0" y="0"/>
                  </a:moveTo>
                  <a:lnTo>
                    <a:pt x="2" y="37"/>
                  </a:lnTo>
                  <a:lnTo>
                    <a:pt x="3" y="66"/>
                  </a:lnTo>
                  <a:lnTo>
                    <a:pt x="4" y="96"/>
                  </a:lnTo>
                  <a:lnTo>
                    <a:pt x="6" y="153"/>
                  </a:lnTo>
                  <a:lnTo>
                    <a:pt x="11" y="264"/>
                  </a:lnTo>
                  <a:lnTo>
                    <a:pt x="21" y="470"/>
                  </a:lnTo>
                  <a:lnTo>
                    <a:pt x="22" y="494"/>
                  </a:lnTo>
                  <a:lnTo>
                    <a:pt x="23" y="518"/>
                  </a:lnTo>
                  <a:lnTo>
                    <a:pt x="26" y="565"/>
                  </a:lnTo>
                  <a:lnTo>
                    <a:pt x="30" y="656"/>
                  </a:lnTo>
                  <a:lnTo>
                    <a:pt x="40" y="824"/>
                  </a:lnTo>
                  <a:lnTo>
                    <a:pt x="41" y="843"/>
                  </a:lnTo>
                  <a:lnTo>
                    <a:pt x="42" y="863"/>
                  </a:lnTo>
                  <a:lnTo>
                    <a:pt x="44" y="901"/>
                  </a:lnTo>
                  <a:lnTo>
                    <a:pt x="49" y="975"/>
                  </a:lnTo>
                  <a:lnTo>
                    <a:pt x="59" y="1112"/>
                  </a:lnTo>
                  <a:lnTo>
                    <a:pt x="60" y="1127"/>
                  </a:lnTo>
                  <a:lnTo>
                    <a:pt x="61" y="1143"/>
                  </a:lnTo>
                  <a:lnTo>
                    <a:pt x="63" y="1173"/>
                  </a:lnTo>
                  <a:lnTo>
                    <a:pt x="68" y="1232"/>
                  </a:lnTo>
                  <a:lnTo>
                    <a:pt x="77" y="1340"/>
                  </a:lnTo>
                  <a:lnTo>
                    <a:pt x="78" y="1353"/>
                  </a:lnTo>
                  <a:lnTo>
                    <a:pt x="80" y="1366"/>
                  </a:lnTo>
                  <a:lnTo>
                    <a:pt x="82" y="1391"/>
                  </a:lnTo>
                  <a:lnTo>
                    <a:pt x="87" y="1438"/>
                  </a:lnTo>
                  <a:lnTo>
                    <a:pt x="96" y="1525"/>
                  </a:lnTo>
                  <a:lnTo>
                    <a:pt x="97" y="1535"/>
                  </a:lnTo>
                  <a:lnTo>
                    <a:pt x="98" y="1545"/>
                  </a:lnTo>
                  <a:lnTo>
                    <a:pt x="101" y="1565"/>
                  </a:lnTo>
                  <a:lnTo>
                    <a:pt x="105" y="1603"/>
                  </a:lnTo>
                  <a:lnTo>
                    <a:pt x="107" y="1612"/>
                  </a:lnTo>
                  <a:lnTo>
                    <a:pt x="108" y="1621"/>
                  </a:lnTo>
                  <a:lnTo>
                    <a:pt x="110" y="1639"/>
                  </a:lnTo>
                  <a:lnTo>
                    <a:pt x="115" y="1673"/>
                  </a:lnTo>
                  <a:lnTo>
                    <a:pt x="116" y="1681"/>
                  </a:lnTo>
                  <a:lnTo>
                    <a:pt x="117" y="1689"/>
                  </a:lnTo>
                  <a:lnTo>
                    <a:pt x="119" y="1704"/>
                  </a:lnTo>
                  <a:lnTo>
                    <a:pt x="124" y="1734"/>
                  </a:lnTo>
                  <a:lnTo>
                    <a:pt x="133" y="1789"/>
                  </a:lnTo>
                  <a:lnTo>
                    <a:pt x="134" y="1795"/>
                  </a:lnTo>
                  <a:lnTo>
                    <a:pt x="135" y="1801"/>
                  </a:lnTo>
                  <a:lnTo>
                    <a:pt x="138" y="1812"/>
                  </a:lnTo>
                  <a:lnTo>
                    <a:pt x="142" y="1834"/>
                  </a:lnTo>
                  <a:lnTo>
                    <a:pt x="143" y="1839"/>
                  </a:lnTo>
                  <a:lnTo>
                    <a:pt x="144" y="1845"/>
                  </a:lnTo>
                  <a:lnTo>
                    <a:pt x="146" y="1855"/>
                  </a:lnTo>
                  <a:lnTo>
                    <a:pt x="151" y="1874"/>
                  </a:lnTo>
                  <a:lnTo>
                    <a:pt x="152" y="1879"/>
                  </a:lnTo>
                  <a:lnTo>
                    <a:pt x="153" y="1884"/>
                  </a:lnTo>
                  <a:lnTo>
                    <a:pt x="155" y="1893"/>
                  </a:lnTo>
                  <a:lnTo>
                    <a:pt x="159" y="1910"/>
                  </a:lnTo>
                  <a:lnTo>
                    <a:pt x="168" y="1941"/>
                  </a:lnTo>
                  <a:lnTo>
                    <a:pt x="169" y="1944"/>
                  </a:lnTo>
                  <a:lnTo>
                    <a:pt x="170" y="1948"/>
                  </a:lnTo>
                  <a:lnTo>
                    <a:pt x="173" y="1955"/>
                  </a:lnTo>
                  <a:lnTo>
                    <a:pt x="177" y="1968"/>
                  </a:lnTo>
                  <a:lnTo>
                    <a:pt x="178" y="1971"/>
                  </a:lnTo>
                  <a:lnTo>
                    <a:pt x="179" y="1974"/>
                  </a:lnTo>
                  <a:lnTo>
                    <a:pt x="181" y="1980"/>
                  </a:lnTo>
                  <a:lnTo>
                    <a:pt x="185" y="1991"/>
                  </a:lnTo>
                  <a:lnTo>
                    <a:pt x="186" y="1994"/>
                  </a:lnTo>
                  <a:lnTo>
                    <a:pt x="188" y="1996"/>
                  </a:lnTo>
                  <a:lnTo>
                    <a:pt x="190" y="2001"/>
                  </a:lnTo>
                  <a:lnTo>
                    <a:pt x="194" y="2011"/>
                  </a:lnTo>
                  <a:lnTo>
                    <a:pt x="195" y="2013"/>
                  </a:lnTo>
                  <a:lnTo>
                    <a:pt x="196" y="2015"/>
                  </a:lnTo>
                  <a:lnTo>
                    <a:pt x="198" y="2020"/>
                  </a:lnTo>
                  <a:lnTo>
                    <a:pt x="203" y="2028"/>
                  </a:lnTo>
                  <a:lnTo>
                    <a:pt x="204" y="2030"/>
                  </a:lnTo>
                  <a:lnTo>
                    <a:pt x="205" y="2032"/>
                  </a:lnTo>
                  <a:lnTo>
                    <a:pt x="207" y="2036"/>
                  </a:lnTo>
                  <a:lnTo>
                    <a:pt x="212" y="2043"/>
                  </a:lnTo>
                  <a:lnTo>
                    <a:pt x="213" y="2045"/>
                  </a:lnTo>
                  <a:lnTo>
                    <a:pt x="215" y="2046"/>
                  </a:lnTo>
                  <a:lnTo>
                    <a:pt x="217" y="2049"/>
                  </a:lnTo>
                  <a:lnTo>
                    <a:pt x="222" y="2055"/>
                  </a:lnTo>
                  <a:lnTo>
                    <a:pt x="223" y="2056"/>
                  </a:lnTo>
                  <a:lnTo>
                    <a:pt x="224" y="2058"/>
                  </a:lnTo>
                  <a:lnTo>
                    <a:pt x="227" y="2060"/>
                  </a:lnTo>
                  <a:lnTo>
                    <a:pt x="228" y="2061"/>
                  </a:lnTo>
                  <a:lnTo>
                    <a:pt x="229" y="2062"/>
                  </a:lnTo>
                  <a:lnTo>
                    <a:pt x="231" y="2064"/>
                  </a:lnTo>
                  <a:lnTo>
                    <a:pt x="232" y="2065"/>
                  </a:lnTo>
                  <a:lnTo>
                    <a:pt x="234" y="2066"/>
                  </a:lnTo>
                  <a:lnTo>
                    <a:pt x="236" y="2068"/>
                  </a:lnTo>
                  <a:lnTo>
                    <a:pt x="237" y="2069"/>
                  </a:lnTo>
                  <a:lnTo>
                    <a:pt x="238" y="2070"/>
                  </a:lnTo>
                  <a:lnTo>
                    <a:pt x="240" y="2071"/>
                  </a:lnTo>
                  <a:lnTo>
                    <a:pt x="242" y="2072"/>
                  </a:lnTo>
                  <a:lnTo>
                    <a:pt x="243" y="2073"/>
                  </a:lnTo>
                  <a:lnTo>
                    <a:pt x="245" y="2074"/>
                  </a:lnTo>
                  <a:lnTo>
                    <a:pt x="246" y="2075"/>
                  </a:lnTo>
                  <a:lnTo>
                    <a:pt x="248" y="2075"/>
                  </a:lnTo>
                  <a:lnTo>
                    <a:pt x="250" y="2076"/>
                  </a:lnTo>
                  <a:lnTo>
                    <a:pt x="251" y="2076"/>
                  </a:lnTo>
                  <a:lnTo>
                    <a:pt x="252" y="2077"/>
                  </a:lnTo>
                  <a:lnTo>
                    <a:pt x="254" y="2077"/>
                  </a:lnTo>
                  <a:lnTo>
                    <a:pt x="255" y="2078"/>
                  </a:lnTo>
                  <a:lnTo>
                    <a:pt x="256" y="2078"/>
                  </a:lnTo>
                  <a:lnTo>
                    <a:pt x="257" y="2078"/>
                  </a:lnTo>
                  <a:lnTo>
                    <a:pt x="258" y="2078"/>
                  </a:lnTo>
                  <a:lnTo>
                    <a:pt x="260" y="2079"/>
                  </a:lnTo>
                  <a:lnTo>
                    <a:pt x="261" y="2079"/>
                  </a:lnTo>
                  <a:lnTo>
                    <a:pt x="262" y="2079"/>
                  </a:lnTo>
                  <a:lnTo>
                    <a:pt x="263" y="2079"/>
                  </a:lnTo>
                  <a:lnTo>
                    <a:pt x="264" y="2079"/>
                  </a:lnTo>
                  <a:lnTo>
                    <a:pt x="265" y="2079"/>
                  </a:lnTo>
                  <a:lnTo>
                    <a:pt x="267" y="2079"/>
                  </a:lnTo>
                  <a:lnTo>
                    <a:pt x="268" y="2079"/>
                  </a:lnTo>
                  <a:lnTo>
                    <a:pt x="269" y="2079"/>
                  </a:lnTo>
                  <a:lnTo>
                    <a:pt x="270" y="2079"/>
                  </a:lnTo>
                  <a:lnTo>
                    <a:pt x="271" y="2079"/>
                  </a:lnTo>
                  <a:lnTo>
                    <a:pt x="272" y="2079"/>
                  </a:lnTo>
                  <a:lnTo>
                    <a:pt x="273" y="2079"/>
                  </a:lnTo>
                  <a:lnTo>
                    <a:pt x="275" y="2079"/>
                  </a:lnTo>
                  <a:lnTo>
                    <a:pt x="276" y="2079"/>
                  </a:lnTo>
                  <a:lnTo>
                    <a:pt x="277" y="2079"/>
                  </a:lnTo>
                  <a:lnTo>
                    <a:pt x="278" y="2079"/>
                  </a:lnTo>
                  <a:lnTo>
                    <a:pt x="279" y="2078"/>
                  </a:lnTo>
                  <a:lnTo>
                    <a:pt x="281" y="2078"/>
                  </a:lnTo>
                  <a:lnTo>
                    <a:pt x="282" y="2078"/>
                  </a:lnTo>
                  <a:lnTo>
                    <a:pt x="283" y="2078"/>
                  </a:lnTo>
                  <a:lnTo>
                    <a:pt x="284" y="2077"/>
                  </a:lnTo>
                  <a:lnTo>
                    <a:pt x="285" y="2077"/>
                  </a:lnTo>
                  <a:lnTo>
                    <a:pt x="287" y="2076"/>
                  </a:lnTo>
                  <a:lnTo>
                    <a:pt x="288" y="2076"/>
                  </a:lnTo>
                  <a:lnTo>
                    <a:pt x="289" y="2076"/>
                  </a:lnTo>
                  <a:lnTo>
                    <a:pt x="291" y="2075"/>
                  </a:lnTo>
                  <a:lnTo>
                    <a:pt x="296" y="2073"/>
                  </a:lnTo>
                  <a:lnTo>
                    <a:pt x="297" y="2073"/>
                  </a:lnTo>
                  <a:lnTo>
                    <a:pt x="298" y="2072"/>
                  </a:lnTo>
                  <a:lnTo>
                    <a:pt x="300" y="2071"/>
                  </a:lnTo>
                  <a:lnTo>
                    <a:pt x="305" y="2069"/>
                  </a:lnTo>
                  <a:lnTo>
                    <a:pt x="306" y="2068"/>
                  </a:lnTo>
                  <a:lnTo>
                    <a:pt x="307" y="2067"/>
                  </a:lnTo>
                  <a:lnTo>
                    <a:pt x="309" y="2066"/>
                  </a:lnTo>
                  <a:lnTo>
                    <a:pt x="314" y="2063"/>
                  </a:lnTo>
                  <a:lnTo>
                    <a:pt x="315" y="2063"/>
                  </a:lnTo>
                  <a:lnTo>
                    <a:pt x="316" y="2062"/>
                  </a:lnTo>
                  <a:lnTo>
                    <a:pt x="318" y="2060"/>
                  </a:lnTo>
                  <a:lnTo>
                    <a:pt x="322" y="2057"/>
                  </a:lnTo>
                  <a:lnTo>
                    <a:pt x="331" y="2050"/>
                  </a:lnTo>
                  <a:lnTo>
                    <a:pt x="332" y="2049"/>
                  </a:lnTo>
                  <a:lnTo>
                    <a:pt x="333" y="2048"/>
                  </a:lnTo>
                  <a:lnTo>
                    <a:pt x="336" y="2046"/>
                  </a:lnTo>
                  <a:lnTo>
                    <a:pt x="340" y="2043"/>
                  </a:lnTo>
                  <a:lnTo>
                    <a:pt x="349" y="2034"/>
                  </a:lnTo>
                  <a:lnTo>
                    <a:pt x="350" y="2033"/>
                  </a:lnTo>
                  <a:lnTo>
                    <a:pt x="351" y="2032"/>
                  </a:lnTo>
                  <a:lnTo>
                    <a:pt x="353" y="2030"/>
                  </a:lnTo>
                  <a:lnTo>
                    <a:pt x="357" y="2026"/>
                  </a:lnTo>
                  <a:lnTo>
                    <a:pt x="366" y="2016"/>
                  </a:lnTo>
                  <a:lnTo>
                    <a:pt x="383" y="1997"/>
                  </a:lnTo>
                  <a:lnTo>
                    <a:pt x="418" y="1955"/>
                  </a:lnTo>
                  <a:lnTo>
                    <a:pt x="493" y="1857"/>
                  </a:lnTo>
                  <a:lnTo>
                    <a:pt x="563" y="1767"/>
                  </a:lnTo>
                  <a:lnTo>
                    <a:pt x="638" y="1677"/>
                  </a:lnTo>
                  <a:lnTo>
                    <a:pt x="713" y="1599"/>
                  </a:lnTo>
                  <a:lnTo>
                    <a:pt x="782" y="1537"/>
                  </a:lnTo>
                  <a:lnTo>
                    <a:pt x="857" y="1478"/>
                  </a:lnTo>
                  <a:lnTo>
                    <a:pt x="928" y="1431"/>
                  </a:lnTo>
                  <a:lnTo>
                    <a:pt x="1004" y="1389"/>
                  </a:lnTo>
                  <a:lnTo>
                    <a:pt x="1079" y="1353"/>
                  </a:lnTo>
                  <a:lnTo>
                    <a:pt x="1148" y="1325"/>
                  </a:lnTo>
                  <a:lnTo>
                    <a:pt x="1224" y="1300"/>
                  </a:lnTo>
                  <a:lnTo>
                    <a:pt x="1295" y="1280"/>
                  </a:lnTo>
                  <a:lnTo>
                    <a:pt x="1364" y="1262"/>
                  </a:lnTo>
                  <a:lnTo>
                    <a:pt x="1439" y="1247"/>
                  </a:lnTo>
                  <a:lnTo>
                    <a:pt x="1509" y="1234"/>
                  </a:lnTo>
                  <a:lnTo>
                    <a:pt x="1584" y="1222"/>
                  </a:lnTo>
                  <a:lnTo>
                    <a:pt x="1659" y="1212"/>
                  </a:lnTo>
                  <a:lnTo>
                    <a:pt x="1728" y="1205"/>
                  </a:lnTo>
                  <a:lnTo>
                    <a:pt x="1804" y="1197"/>
                  </a:lnTo>
                  <a:lnTo>
                    <a:pt x="1874" y="1191"/>
                  </a:lnTo>
                  <a:lnTo>
                    <a:pt x="1943" y="1186"/>
                  </a:lnTo>
                  <a:lnTo>
                    <a:pt x="2018" y="1181"/>
                  </a:lnTo>
                  <a:lnTo>
                    <a:pt x="2088" y="1177"/>
                  </a:lnTo>
                  <a:lnTo>
                    <a:pt x="2164" y="1173"/>
                  </a:lnTo>
                  <a:lnTo>
                    <a:pt x="2234" y="1170"/>
                  </a:lnTo>
                  <a:lnTo>
                    <a:pt x="2304" y="1168"/>
                  </a:lnTo>
                  <a:lnTo>
                    <a:pt x="2379" y="1165"/>
                  </a:lnTo>
                  <a:lnTo>
                    <a:pt x="2449" y="1163"/>
                  </a:lnTo>
                  <a:lnTo>
                    <a:pt x="2525" y="1161"/>
                  </a:lnTo>
                  <a:lnTo>
                    <a:pt x="2600" y="1160"/>
                  </a:lnTo>
                  <a:lnTo>
                    <a:pt x="2669" y="1158"/>
                  </a:lnTo>
                  <a:lnTo>
                    <a:pt x="2745" y="1157"/>
                  </a:lnTo>
                  <a:lnTo>
                    <a:pt x="2815" y="1155"/>
                  </a:lnTo>
                  <a:lnTo>
                    <a:pt x="2885" y="1155"/>
                  </a:lnTo>
                  <a:lnTo>
                    <a:pt x="2960" y="1154"/>
                  </a:lnTo>
                  <a:lnTo>
                    <a:pt x="3029" y="1153"/>
                  </a:lnTo>
                  <a:lnTo>
                    <a:pt x="3030" y="1153"/>
                  </a:lnTo>
                  <a:lnTo>
                    <a:pt x="3032" y="1153"/>
                  </a:lnTo>
                  <a:lnTo>
                    <a:pt x="3034" y="1153"/>
                  </a:lnTo>
                  <a:lnTo>
                    <a:pt x="3039" y="1153"/>
                  </a:lnTo>
                  <a:lnTo>
                    <a:pt x="3049" y="1152"/>
                  </a:lnTo>
                  <a:lnTo>
                    <a:pt x="3068" y="1152"/>
                  </a:lnTo>
                  <a:lnTo>
                    <a:pt x="3069" y="1152"/>
                  </a:lnTo>
                  <a:lnTo>
                    <a:pt x="3071" y="1152"/>
                  </a:lnTo>
                  <a:lnTo>
                    <a:pt x="3073" y="1152"/>
                  </a:lnTo>
                  <a:lnTo>
                    <a:pt x="3078" y="1152"/>
                  </a:lnTo>
                  <a:lnTo>
                    <a:pt x="3088" y="1152"/>
                  </a:lnTo>
                  <a:lnTo>
                    <a:pt x="3089" y="1152"/>
                  </a:lnTo>
                  <a:lnTo>
                    <a:pt x="3090" y="1152"/>
                  </a:lnTo>
                  <a:lnTo>
                    <a:pt x="3093" y="1152"/>
                  </a:lnTo>
                  <a:lnTo>
                    <a:pt x="3098" y="1152"/>
                  </a:lnTo>
                  <a:lnTo>
                    <a:pt x="3099" y="1152"/>
                  </a:lnTo>
                  <a:lnTo>
                    <a:pt x="3100" y="1152"/>
                  </a:lnTo>
                  <a:lnTo>
                    <a:pt x="3102" y="1152"/>
                  </a:lnTo>
                  <a:lnTo>
                    <a:pt x="3104" y="1152"/>
                  </a:lnTo>
                  <a:lnTo>
                    <a:pt x="3105" y="1152"/>
                  </a:lnTo>
                  <a:lnTo>
                    <a:pt x="3106" y="1152"/>
                  </a:lnTo>
                  <a:lnTo>
                    <a:pt x="3107" y="1152"/>
                  </a:lnTo>
                </a:path>
              </a:pathLst>
            </a:custGeom>
            <a:ln w="19050"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ja-JP" altLang="en-US" sz="140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40" name="直線コネクタ 39"/>
            <p:cNvCxnSpPr/>
            <p:nvPr/>
          </p:nvCxnSpPr>
          <p:spPr>
            <a:xfrm>
              <a:off x="3496330" y="3502159"/>
              <a:ext cx="720000" cy="62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直線矢印コネクタ 40"/>
          <p:cNvCxnSpPr/>
          <p:nvPr/>
        </p:nvCxnSpPr>
        <p:spPr>
          <a:xfrm>
            <a:off x="9914378" y="4720148"/>
            <a:ext cx="147708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rot="16200000">
            <a:off x="8884279" y="4607841"/>
            <a:ext cx="206019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/>
              <p:cNvSpPr txBox="1"/>
              <p:nvPr/>
            </p:nvSpPr>
            <p:spPr>
              <a:xfrm>
                <a:off x="9591970" y="4577533"/>
                <a:ext cx="4149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1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テキスト ボックス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1970" y="4577533"/>
                <a:ext cx="414921" cy="30777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/>
              <p:cNvSpPr txBox="1"/>
              <p:nvPr/>
            </p:nvSpPr>
            <p:spPr>
              <a:xfrm>
                <a:off x="9766455" y="3324653"/>
                <a:ext cx="3465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4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ja-JP" alt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テキスト ボックス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6455" y="3324653"/>
                <a:ext cx="346569" cy="3077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/>
              <p:cNvSpPr txBox="1"/>
              <p:nvPr/>
            </p:nvSpPr>
            <p:spPr>
              <a:xfrm>
                <a:off x="11374394" y="4573720"/>
                <a:ext cx="3449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4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ja-JP" alt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テキスト ボックス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4394" y="4573720"/>
                <a:ext cx="344966" cy="30777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グループ化 45"/>
          <p:cNvGrpSpPr/>
          <p:nvPr/>
        </p:nvGrpSpPr>
        <p:grpSpPr>
          <a:xfrm>
            <a:off x="7665934" y="3399958"/>
            <a:ext cx="1229731" cy="1716276"/>
            <a:chOff x="1914561" y="2242058"/>
            <a:chExt cx="2301769" cy="2276856"/>
          </a:xfrm>
        </p:grpSpPr>
        <p:sp>
          <p:nvSpPr>
            <p:cNvPr id="47" name="Freeform 92"/>
            <p:cNvSpPr>
              <a:spLocks/>
            </p:cNvSpPr>
            <p:nvPr/>
          </p:nvSpPr>
          <p:spPr bwMode="auto">
            <a:xfrm>
              <a:off x="1914561" y="2242058"/>
              <a:ext cx="1590466" cy="2276856"/>
            </a:xfrm>
            <a:custGeom>
              <a:avLst/>
              <a:gdLst>
                <a:gd name="T0" fmla="*/ 4 w 3107"/>
                <a:gd name="T1" fmla="*/ 96 h 2079"/>
                <a:gd name="T2" fmla="*/ 22 w 3107"/>
                <a:gd name="T3" fmla="*/ 494 h 2079"/>
                <a:gd name="T4" fmla="*/ 40 w 3107"/>
                <a:gd name="T5" fmla="*/ 824 h 2079"/>
                <a:gd name="T6" fmla="*/ 49 w 3107"/>
                <a:gd name="T7" fmla="*/ 975 h 2079"/>
                <a:gd name="T8" fmla="*/ 63 w 3107"/>
                <a:gd name="T9" fmla="*/ 1173 h 2079"/>
                <a:gd name="T10" fmla="*/ 80 w 3107"/>
                <a:gd name="T11" fmla="*/ 1366 h 2079"/>
                <a:gd name="T12" fmla="*/ 97 w 3107"/>
                <a:gd name="T13" fmla="*/ 1535 h 2079"/>
                <a:gd name="T14" fmla="*/ 107 w 3107"/>
                <a:gd name="T15" fmla="*/ 1612 h 2079"/>
                <a:gd name="T16" fmla="*/ 116 w 3107"/>
                <a:gd name="T17" fmla="*/ 1681 h 2079"/>
                <a:gd name="T18" fmla="*/ 133 w 3107"/>
                <a:gd name="T19" fmla="*/ 1789 h 2079"/>
                <a:gd name="T20" fmla="*/ 142 w 3107"/>
                <a:gd name="T21" fmla="*/ 1834 h 2079"/>
                <a:gd name="T22" fmla="*/ 151 w 3107"/>
                <a:gd name="T23" fmla="*/ 1874 h 2079"/>
                <a:gd name="T24" fmla="*/ 159 w 3107"/>
                <a:gd name="T25" fmla="*/ 1910 h 2079"/>
                <a:gd name="T26" fmla="*/ 173 w 3107"/>
                <a:gd name="T27" fmla="*/ 1955 h 2079"/>
                <a:gd name="T28" fmla="*/ 181 w 3107"/>
                <a:gd name="T29" fmla="*/ 1980 h 2079"/>
                <a:gd name="T30" fmla="*/ 190 w 3107"/>
                <a:gd name="T31" fmla="*/ 2001 h 2079"/>
                <a:gd name="T32" fmla="*/ 198 w 3107"/>
                <a:gd name="T33" fmla="*/ 2020 h 2079"/>
                <a:gd name="T34" fmla="*/ 207 w 3107"/>
                <a:gd name="T35" fmla="*/ 2036 h 2079"/>
                <a:gd name="T36" fmla="*/ 217 w 3107"/>
                <a:gd name="T37" fmla="*/ 2049 h 2079"/>
                <a:gd name="T38" fmla="*/ 227 w 3107"/>
                <a:gd name="T39" fmla="*/ 2060 h 2079"/>
                <a:gd name="T40" fmla="*/ 232 w 3107"/>
                <a:gd name="T41" fmla="*/ 2065 h 2079"/>
                <a:gd name="T42" fmla="*/ 238 w 3107"/>
                <a:gd name="T43" fmla="*/ 2070 h 2079"/>
                <a:gd name="T44" fmla="*/ 245 w 3107"/>
                <a:gd name="T45" fmla="*/ 2074 h 2079"/>
                <a:gd name="T46" fmla="*/ 251 w 3107"/>
                <a:gd name="T47" fmla="*/ 2076 h 2079"/>
                <a:gd name="T48" fmla="*/ 256 w 3107"/>
                <a:gd name="T49" fmla="*/ 2078 h 2079"/>
                <a:gd name="T50" fmla="*/ 261 w 3107"/>
                <a:gd name="T51" fmla="*/ 2079 h 2079"/>
                <a:gd name="T52" fmla="*/ 265 w 3107"/>
                <a:gd name="T53" fmla="*/ 2079 h 2079"/>
                <a:gd name="T54" fmla="*/ 270 w 3107"/>
                <a:gd name="T55" fmla="*/ 2079 h 2079"/>
                <a:gd name="T56" fmla="*/ 275 w 3107"/>
                <a:gd name="T57" fmla="*/ 2079 h 2079"/>
                <a:gd name="T58" fmla="*/ 279 w 3107"/>
                <a:gd name="T59" fmla="*/ 2078 h 2079"/>
                <a:gd name="T60" fmla="*/ 284 w 3107"/>
                <a:gd name="T61" fmla="*/ 2077 h 2079"/>
                <a:gd name="T62" fmla="*/ 289 w 3107"/>
                <a:gd name="T63" fmla="*/ 2076 h 2079"/>
                <a:gd name="T64" fmla="*/ 298 w 3107"/>
                <a:gd name="T65" fmla="*/ 2072 h 2079"/>
                <a:gd name="T66" fmla="*/ 307 w 3107"/>
                <a:gd name="T67" fmla="*/ 2067 h 2079"/>
                <a:gd name="T68" fmla="*/ 316 w 3107"/>
                <a:gd name="T69" fmla="*/ 2062 h 2079"/>
                <a:gd name="T70" fmla="*/ 332 w 3107"/>
                <a:gd name="T71" fmla="*/ 2049 h 2079"/>
                <a:gd name="T72" fmla="*/ 349 w 3107"/>
                <a:gd name="T73" fmla="*/ 2034 h 2079"/>
                <a:gd name="T74" fmla="*/ 357 w 3107"/>
                <a:gd name="T75" fmla="*/ 2026 h 2079"/>
                <a:gd name="T76" fmla="*/ 493 w 3107"/>
                <a:gd name="T77" fmla="*/ 1857 h 2079"/>
                <a:gd name="T78" fmla="*/ 782 w 3107"/>
                <a:gd name="T79" fmla="*/ 1537 h 2079"/>
                <a:gd name="T80" fmla="*/ 1079 w 3107"/>
                <a:gd name="T81" fmla="*/ 1353 h 2079"/>
                <a:gd name="T82" fmla="*/ 1364 w 3107"/>
                <a:gd name="T83" fmla="*/ 1262 h 2079"/>
                <a:gd name="T84" fmla="*/ 1659 w 3107"/>
                <a:gd name="T85" fmla="*/ 1212 h 2079"/>
                <a:gd name="T86" fmla="*/ 1943 w 3107"/>
                <a:gd name="T87" fmla="*/ 1186 h 2079"/>
                <a:gd name="T88" fmla="*/ 2234 w 3107"/>
                <a:gd name="T89" fmla="*/ 1170 h 2079"/>
                <a:gd name="T90" fmla="*/ 2525 w 3107"/>
                <a:gd name="T91" fmla="*/ 1161 h 2079"/>
                <a:gd name="T92" fmla="*/ 2815 w 3107"/>
                <a:gd name="T93" fmla="*/ 1155 h 2079"/>
                <a:gd name="T94" fmla="*/ 3030 w 3107"/>
                <a:gd name="T95" fmla="*/ 1153 h 2079"/>
                <a:gd name="T96" fmla="*/ 3049 w 3107"/>
                <a:gd name="T97" fmla="*/ 1152 h 2079"/>
                <a:gd name="T98" fmla="*/ 3073 w 3107"/>
                <a:gd name="T99" fmla="*/ 1152 h 2079"/>
                <a:gd name="T100" fmla="*/ 3090 w 3107"/>
                <a:gd name="T101" fmla="*/ 1152 h 2079"/>
                <a:gd name="T102" fmla="*/ 3100 w 3107"/>
                <a:gd name="T103" fmla="*/ 1152 h 2079"/>
                <a:gd name="T104" fmla="*/ 3106 w 3107"/>
                <a:gd name="T105" fmla="*/ 1152 h 2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07" h="2079">
                  <a:moveTo>
                    <a:pt x="0" y="0"/>
                  </a:moveTo>
                  <a:lnTo>
                    <a:pt x="2" y="37"/>
                  </a:lnTo>
                  <a:lnTo>
                    <a:pt x="3" y="66"/>
                  </a:lnTo>
                  <a:lnTo>
                    <a:pt x="4" y="96"/>
                  </a:lnTo>
                  <a:lnTo>
                    <a:pt x="6" y="153"/>
                  </a:lnTo>
                  <a:lnTo>
                    <a:pt x="11" y="264"/>
                  </a:lnTo>
                  <a:lnTo>
                    <a:pt x="21" y="470"/>
                  </a:lnTo>
                  <a:lnTo>
                    <a:pt x="22" y="494"/>
                  </a:lnTo>
                  <a:lnTo>
                    <a:pt x="23" y="518"/>
                  </a:lnTo>
                  <a:lnTo>
                    <a:pt x="26" y="565"/>
                  </a:lnTo>
                  <a:lnTo>
                    <a:pt x="30" y="656"/>
                  </a:lnTo>
                  <a:lnTo>
                    <a:pt x="40" y="824"/>
                  </a:lnTo>
                  <a:lnTo>
                    <a:pt x="41" y="843"/>
                  </a:lnTo>
                  <a:lnTo>
                    <a:pt x="42" y="863"/>
                  </a:lnTo>
                  <a:lnTo>
                    <a:pt x="44" y="901"/>
                  </a:lnTo>
                  <a:lnTo>
                    <a:pt x="49" y="975"/>
                  </a:lnTo>
                  <a:lnTo>
                    <a:pt x="59" y="1112"/>
                  </a:lnTo>
                  <a:lnTo>
                    <a:pt x="60" y="1127"/>
                  </a:lnTo>
                  <a:lnTo>
                    <a:pt x="61" y="1143"/>
                  </a:lnTo>
                  <a:lnTo>
                    <a:pt x="63" y="1173"/>
                  </a:lnTo>
                  <a:lnTo>
                    <a:pt x="68" y="1232"/>
                  </a:lnTo>
                  <a:lnTo>
                    <a:pt x="77" y="1340"/>
                  </a:lnTo>
                  <a:lnTo>
                    <a:pt x="78" y="1353"/>
                  </a:lnTo>
                  <a:lnTo>
                    <a:pt x="80" y="1366"/>
                  </a:lnTo>
                  <a:lnTo>
                    <a:pt x="82" y="1391"/>
                  </a:lnTo>
                  <a:lnTo>
                    <a:pt x="87" y="1438"/>
                  </a:lnTo>
                  <a:lnTo>
                    <a:pt x="96" y="1525"/>
                  </a:lnTo>
                  <a:lnTo>
                    <a:pt x="97" y="1535"/>
                  </a:lnTo>
                  <a:lnTo>
                    <a:pt x="98" y="1545"/>
                  </a:lnTo>
                  <a:lnTo>
                    <a:pt x="101" y="1565"/>
                  </a:lnTo>
                  <a:lnTo>
                    <a:pt x="105" y="1603"/>
                  </a:lnTo>
                  <a:lnTo>
                    <a:pt x="107" y="1612"/>
                  </a:lnTo>
                  <a:lnTo>
                    <a:pt x="108" y="1621"/>
                  </a:lnTo>
                  <a:lnTo>
                    <a:pt x="110" y="1639"/>
                  </a:lnTo>
                  <a:lnTo>
                    <a:pt x="115" y="1673"/>
                  </a:lnTo>
                  <a:lnTo>
                    <a:pt x="116" y="1681"/>
                  </a:lnTo>
                  <a:lnTo>
                    <a:pt x="117" y="1689"/>
                  </a:lnTo>
                  <a:lnTo>
                    <a:pt x="119" y="1704"/>
                  </a:lnTo>
                  <a:lnTo>
                    <a:pt x="124" y="1734"/>
                  </a:lnTo>
                  <a:lnTo>
                    <a:pt x="133" y="1789"/>
                  </a:lnTo>
                  <a:lnTo>
                    <a:pt x="134" y="1795"/>
                  </a:lnTo>
                  <a:lnTo>
                    <a:pt x="135" y="1801"/>
                  </a:lnTo>
                  <a:lnTo>
                    <a:pt x="138" y="1812"/>
                  </a:lnTo>
                  <a:lnTo>
                    <a:pt x="142" y="1834"/>
                  </a:lnTo>
                  <a:lnTo>
                    <a:pt x="143" y="1839"/>
                  </a:lnTo>
                  <a:lnTo>
                    <a:pt x="144" y="1845"/>
                  </a:lnTo>
                  <a:lnTo>
                    <a:pt x="146" y="1855"/>
                  </a:lnTo>
                  <a:lnTo>
                    <a:pt x="151" y="1874"/>
                  </a:lnTo>
                  <a:lnTo>
                    <a:pt x="152" y="1879"/>
                  </a:lnTo>
                  <a:lnTo>
                    <a:pt x="153" y="1884"/>
                  </a:lnTo>
                  <a:lnTo>
                    <a:pt x="155" y="1893"/>
                  </a:lnTo>
                  <a:lnTo>
                    <a:pt x="159" y="1910"/>
                  </a:lnTo>
                  <a:lnTo>
                    <a:pt x="168" y="1941"/>
                  </a:lnTo>
                  <a:lnTo>
                    <a:pt x="169" y="1944"/>
                  </a:lnTo>
                  <a:lnTo>
                    <a:pt x="170" y="1948"/>
                  </a:lnTo>
                  <a:lnTo>
                    <a:pt x="173" y="1955"/>
                  </a:lnTo>
                  <a:lnTo>
                    <a:pt x="177" y="1968"/>
                  </a:lnTo>
                  <a:lnTo>
                    <a:pt x="178" y="1971"/>
                  </a:lnTo>
                  <a:lnTo>
                    <a:pt x="179" y="1974"/>
                  </a:lnTo>
                  <a:lnTo>
                    <a:pt x="181" y="1980"/>
                  </a:lnTo>
                  <a:lnTo>
                    <a:pt x="185" y="1991"/>
                  </a:lnTo>
                  <a:lnTo>
                    <a:pt x="186" y="1994"/>
                  </a:lnTo>
                  <a:lnTo>
                    <a:pt x="188" y="1996"/>
                  </a:lnTo>
                  <a:lnTo>
                    <a:pt x="190" y="2001"/>
                  </a:lnTo>
                  <a:lnTo>
                    <a:pt x="194" y="2011"/>
                  </a:lnTo>
                  <a:lnTo>
                    <a:pt x="195" y="2013"/>
                  </a:lnTo>
                  <a:lnTo>
                    <a:pt x="196" y="2015"/>
                  </a:lnTo>
                  <a:lnTo>
                    <a:pt x="198" y="2020"/>
                  </a:lnTo>
                  <a:lnTo>
                    <a:pt x="203" y="2028"/>
                  </a:lnTo>
                  <a:lnTo>
                    <a:pt x="204" y="2030"/>
                  </a:lnTo>
                  <a:lnTo>
                    <a:pt x="205" y="2032"/>
                  </a:lnTo>
                  <a:lnTo>
                    <a:pt x="207" y="2036"/>
                  </a:lnTo>
                  <a:lnTo>
                    <a:pt x="212" y="2043"/>
                  </a:lnTo>
                  <a:lnTo>
                    <a:pt x="213" y="2045"/>
                  </a:lnTo>
                  <a:lnTo>
                    <a:pt x="215" y="2046"/>
                  </a:lnTo>
                  <a:lnTo>
                    <a:pt x="217" y="2049"/>
                  </a:lnTo>
                  <a:lnTo>
                    <a:pt x="222" y="2055"/>
                  </a:lnTo>
                  <a:lnTo>
                    <a:pt x="223" y="2056"/>
                  </a:lnTo>
                  <a:lnTo>
                    <a:pt x="224" y="2058"/>
                  </a:lnTo>
                  <a:lnTo>
                    <a:pt x="227" y="2060"/>
                  </a:lnTo>
                  <a:lnTo>
                    <a:pt x="228" y="2061"/>
                  </a:lnTo>
                  <a:lnTo>
                    <a:pt x="229" y="2062"/>
                  </a:lnTo>
                  <a:lnTo>
                    <a:pt x="231" y="2064"/>
                  </a:lnTo>
                  <a:lnTo>
                    <a:pt x="232" y="2065"/>
                  </a:lnTo>
                  <a:lnTo>
                    <a:pt x="234" y="2066"/>
                  </a:lnTo>
                  <a:lnTo>
                    <a:pt x="236" y="2068"/>
                  </a:lnTo>
                  <a:lnTo>
                    <a:pt x="237" y="2069"/>
                  </a:lnTo>
                  <a:lnTo>
                    <a:pt x="238" y="2070"/>
                  </a:lnTo>
                  <a:lnTo>
                    <a:pt x="240" y="2071"/>
                  </a:lnTo>
                  <a:lnTo>
                    <a:pt x="242" y="2072"/>
                  </a:lnTo>
                  <a:lnTo>
                    <a:pt x="243" y="2073"/>
                  </a:lnTo>
                  <a:lnTo>
                    <a:pt x="245" y="2074"/>
                  </a:lnTo>
                  <a:lnTo>
                    <a:pt x="246" y="2075"/>
                  </a:lnTo>
                  <a:lnTo>
                    <a:pt x="248" y="2075"/>
                  </a:lnTo>
                  <a:lnTo>
                    <a:pt x="250" y="2076"/>
                  </a:lnTo>
                  <a:lnTo>
                    <a:pt x="251" y="2076"/>
                  </a:lnTo>
                  <a:lnTo>
                    <a:pt x="252" y="2077"/>
                  </a:lnTo>
                  <a:lnTo>
                    <a:pt x="254" y="2077"/>
                  </a:lnTo>
                  <a:lnTo>
                    <a:pt x="255" y="2078"/>
                  </a:lnTo>
                  <a:lnTo>
                    <a:pt x="256" y="2078"/>
                  </a:lnTo>
                  <a:lnTo>
                    <a:pt x="257" y="2078"/>
                  </a:lnTo>
                  <a:lnTo>
                    <a:pt x="258" y="2078"/>
                  </a:lnTo>
                  <a:lnTo>
                    <a:pt x="260" y="2079"/>
                  </a:lnTo>
                  <a:lnTo>
                    <a:pt x="261" y="2079"/>
                  </a:lnTo>
                  <a:lnTo>
                    <a:pt x="262" y="2079"/>
                  </a:lnTo>
                  <a:lnTo>
                    <a:pt x="263" y="2079"/>
                  </a:lnTo>
                  <a:lnTo>
                    <a:pt x="264" y="2079"/>
                  </a:lnTo>
                  <a:lnTo>
                    <a:pt x="265" y="2079"/>
                  </a:lnTo>
                  <a:lnTo>
                    <a:pt x="267" y="2079"/>
                  </a:lnTo>
                  <a:lnTo>
                    <a:pt x="268" y="2079"/>
                  </a:lnTo>
                  <a:lnTo>
                    <a:pt x="269" y="2079"/>
                  </a:lnTo>
                  <a:lnTo>
                    <a:pt x="270" y="2079"/>
                  </a:lnTo>
                  <a:lnTo>
                    <a:pt x="271" y="2079"/>
                  </a:lnTo>
                  <a:lnTo>
                    <a:pt x="272" y="2079"/>
                  </a:lnTo>
                  <a:lnTo>
                    <a:pt x="273" y="2079"/>
                  </a:lnTo>
                  <a:lnTo>
                    <a:pt x="275" y="2079"/>
                  </a:lnTo>
                  <a:lnTo>
                    <a:pt x="276" y="2079"/>
                  </a:lnTo>
                  <a:lnTo>
                    <a:pt x="277" y="2079"/>
                  </a:lnTo>
                  <a:lnTo>
                    <a:pt x="278" y="2079"/>
                  </a:lnTo>
                  <a:lnTo>
                    <a:pt x="279" y="2078"/>
                  </a:lnTo>
                  <a:lnTo>
                    <a:pt x="281" y="2078"/>
                  </a:lnTo>
                  <a:lnTo>
                    <a:pt x="282" y="2078"/>
                  </a:lnTo>
                  <a:lnTo>
                    <a:pt x="283" y="2078"/>
                  </a:lnTo>
                  <a:lnTo>
                    <a:pt x="284" y="2077"/>
                  </a:lnTo>
                  <a:lnTo>
                    <a:pt x="285" y="2077"/>
                  </a:lnTo>
                  <a:lnTo>
                    <a:pt x="287" y="2076"/>
                  </a:lnTo>
                  <a:lnTo>
                    <a:pt x="288" y="2076"/>
                  </a:lnTo>
                  <a:lnTo>
                    <a:pt x="289" y="2076"/>
                  </a:lnTo>
                  <a:lnTo>
                    <a:pt x="291" y="2075"/>
                  </a:lnTo>
                  <a:lnTo>
                    <a:pt x="296" y="2073"/>
                  </a:lnTo>
                  <a:lnTo>
                    <a:pt x="297" y="2073"/>
                  </a:lnTo>
                  <a:lnTo>
                    <a:pt x="298" y="2072"/>
                  </a:lnTo>
                  <a:lnTo>
                    <a:pt x="300" y="2071"/>
                  </a:lnTo>
                  <a:lnTo>
                    <a:pt x="305" y="2069"/>
                  </a:lnTo>
                  <a:lnTo>
                    <a:pt x="306" y="2068"/>
                  </a:lnTo>
                  <a:lnTo>
                    <a:pt x="307" y="2067"/>
                  </a:lnTo>
                  <a:lnTo>
                    <a:pt x="309" y="2066"/>
                  </a:lnTo>
                  <a:lnTo>
                    <a:pt x="314" y="2063"/>
                  </a:lnTo>
                  <a:lnTo>
                    <a:pt x="315" y="2063"/>
                  </a:lnTo>
                  <a:lnTo>
                    <a:pt x="316" y="2062"/>
                  </a:lnTo>
                  <a:lnTo>
                    <a:pt x="318" y="2060"/>
                  </a:lnTo>
                  <a:lnTo>
                    <a:pt x="322" y="2057"/>
                  </a:lnTo>
                  <a:lnTo>
                    <a:pt x="331" y="2050"/>
                  </a:lnTo>
                  <a:lnTo>
                    <a:pt x="332" y="2049"/>
                  </a:lnTo>
                  <a:lnTo>
                    <a:pt x="333" y="2048"/>
                  </a:lnTo>
                  <a:lnTo>
                    <a:pt x="336" y="2046"/>
                  </a:lnTo>
                  <a:lnTo>
                    <a:pt x="340" y="2043"/>
                  </a:lnTo>
                  <a:lnTo>
                    <a:pt x="349" y="2034"/>
                  </a:lnTo>
                  <a:lnTo>
                    <a:pt x="350" y="2033"/>
                  </a:lnTo>
                  <a:lnTo>
                    <a:pt x="351" y="2032"/>
                  </a:lnTo>
                  <a:lnTo>
                    <a:pt x="353" y="2030"/>
                  </a:lnTo>
                  <a:lnTo>
                    <a:pt x="357" y="2026"/>
                  </a:lnTo>
                  <a:lnTo>
                    <a:pt x="366" y="2016"/>
                  </a:lnTo>
                  <a:lnTo>
                    <a:pt x="383" y="1997"/>
                  </a:lnTo>
                  <a:lnTo>
                    <a:pt x="418" y="1955"/>
                  </a:lnTo>
                  <a:lnTo>
                    <a:pt x="493" y="1857"/>
                  </a:lnTo>
                  <a:lnTo>
                    <a:pt x="563" y="1767"/>
                  </a:lnTo>
                  <a:lnTo>
                    <a:pt x="638" y="1677"/>
                  </a:lnTo>
                  <a:lnTo>
                    <a:pt x="713" y="1599"/>
                  </a:lnTo>
                  <a:lnTo>
                    <a:pt x="782" y="1537"/>
                  </a:lnTo>
                  <a:lnTo>
                    <a:pt x="857" y="1478"/>
                  </a:lnTo>
                  <a:lnTo>
                    <a:pt x="928" y="1431"/>
                  </a:lnTo>
                  <a:lnTo>
                    <a:pt x="1004" y="1389"/>
                  </a:lnTo>
                  <a:lnTo>
                    <a:pt x="1079" y="1353"/>
                  </a:lnTo>
                  <a:lnTo>
                    <a:pt x="1148" y="1325"/>
                  </a:lnTo>
                  <a:lnTo>
                    <a:pt x="1224" y="1300"/>
                  </a:lnTo>
                  <a:lnTo>
                    <a:pt x="1295" y="1280"/>
                  </a:lnTo>
                  <a:lnTo>
                    <a:pt x="1364" y="1262"/>
                  </a:lnTo>
                  <a:lnTo>
                    <a:pt x="1439" y="1247"/>
                  </a:lnTo>
                  <a:lnTo>
                    <a:pt x="1509" y="1234"/>
                  </a:lnTo>
                  <a:lnTo>
                    <a:pt x="1584" y="1222"/>
                  </a:lnTo>
                  <a:lnTo>
                    <a:pt x="1659" y="1212"/>
                  </a:lnTo>
                  <a:lnTo>
                    <a:pt x="1728" y="1205"/>
                  </a:lnTo>
                  <a:lnTo>
                    <a:pt x="1804" y="1197"/>
                  </a:lnTo>
                  <a:lnTo>
                    <a:pt x="1874" y="1191"/>
                  </a:lnTo>
                  <a:lnTo>
                    <a:pt x="1943" y="1186"/>
                  </a:lnTo>
                  <a:lnTo>
                    <a:pt x="2018" y="1181"/>
                  </a:lnTo>
                  <a:lnTo>
                    <a:pt x="2088" y="1177"/>
                  </a:lnTo>
                  <a:lnTo>
                    <a:pt x="2164" y="1173"/>
                  </a:lnTo>
                  <a:lnTo>
                    <a:pt x="2234" y="1170"/>
                  </a:lnTo>
                  <a:lnTo>
                    <a:pt x="2304" y="1168"/>
                  </a:lnTo>
                  <a:lnTo>
                    <a:pt x="2379" y="1165"/>
                  </a:lnTo>
                  <a:lnTo>
                    <a:pt x="2449" y="1163"/>
                  </a:lnTo>
                  <a:lnTo>
                    <a:pt x="2525" y="1161"/>
                  </a:lnTo>
                  <a:lnTo>
                    <a:pt x="2600" y="1160"/>
                  </a:lnTo>
                  <a:lnTo>
                    <a:pt x="2669" y="1158"/>
                  </a:lnTo>
                  <a:lnTo>
                    <a:pt x="2745" y="1157"/>
                  </a:lnTo>
                  <a:lnTo>
                    <a:pt x="2815" y="1155"/>
                  </a:lnTo>
                  <a:lnTo>
                    <a:pt x="2885" y="1155"/>
                  </a:lnTo>
                  <a:lnTo>
                    <a:pt x="2960" y="1154"/>
                  </a:lnTo>
                  <a:lnTo>
                    <a:pt x="3029" y="1153"/>
                  </a:lnTo>
                  <a:lnTo>
                    <a:pt x="3030" y="1153"/>
                  </a:lnTo>
                  <a:lnTo>
                    <a:pt x="3032" y="1153"/>
                  </a:lnTo>
                  <a:lnTo>
                    <a:pt x="3034" y="1153"/>
                  </a:lnTo>
                  <a:lnTo>
                    <a:pt x="3039" y="1153"/>
                  </a:lnTo>
                  <a:lnTo>
                    <a:pt x="3049" y="1152"/>
                  </a:lnTo>
                  <a:lnTo>
                    <a:pt x="3068" y="1152"/>
                  </a:lnTo>
                  <a:lnTo>
                    <a:pt x="3069" y="1152"/>
                  </a:lnTo>
                  <a:lnTo>
                    <a:pt x="3071" y="1152"/>
                  </a:lnTo>
                  <a:lnTo>
                    <a:pt x="3073" y="1152"/>
                  </a:lnTo>
                  <a:lnTo>
                    <a:pt x="3078" y="1152"/>
                  </a:lnTo>
                  <a:lnTo>
                    <a:pt x="3088" y="1152"/>
                  </a:lnTo>
                  <a:lnTo>
                    <a:pt x="3089" y="1152"/>
                  </a:lnTo>
                  <a:lnTo>
                    <a:pt x="3090" y="1152"/>
                  </a:lnTo>
                  <a:lnTo>
                    <a:pt x="3093" y="1152"/>
                  </a:lnTo>
                  <a:lnTo>
                    <a:pt x="3098" y="1152"/>
                  </a:lnTo>
                  <a:lnTo>
                    <a:pt x="3099" y="1152"/>
                  </a:lnTo>
                  <a:lnTo>
                    <a:pt x="3100" y="1152"/>
                  </a:lnTo>
                  <a:lnTo>
                    <a:pt x="3102" y="1152"/>
                  </a:lnTo>
                  <a:lnTo>
                    <a:pt x="3104" y="1152"/>
                  </a:lnTo>
                  <a:lnTo>
                    <a:pt x="3105" y="1152"/>
                  </a:lnTo>
                  <a:lnTo>
                    <a:pt x="3106" y="1152"/>
                  </a:lnTo>
                  <a:lnTo>
                    <a:pt x="3107" y="1152"/>
                  </a:lnTo>
                </a:path>
              </a:pathLst>
            </a:custGeom>
            <a:ln w="19050">
              <a:solidFill>
                <a:srgbClr val="00B050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ja-JP" altLang="en-US" sz="140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48" name="直線コネクタ 47"/>
            <p:cNvCxnSpPr/>
            <p:nvPr/>
          </p:nvCxnSpPr>
          <p:spPr>
            <a:xfrm>
              <a:off x="3496330" y="3502159"/>
              <a:ext cx="720000" cy="6251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/>
              <p:cNvSpPr txBox="1"/>
              <p:nvPr/>
            </p:nvSpPr>
            <p:spPr>
              <a:xfrm>
                <a:off x="7904658" y="2520054"/>
                <a:ext cx="7352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1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14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bSup>
                        <m:sSubSupPr>
                          <m:ctrlPr>
                            <a:rPr lang="en-US" altLang="ja-JP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1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1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altLang="ja-JP" sz="1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ja-JP" alt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テキスト ボックス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658" y="2520054"/>
                <a:ext cx="735265" cy="30777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テキスト ボックス 50"/>
          <p:cNvSpPr txBox="1"/>
          <p:nvPr/>
        </p:nvSpPr>
        <p:spPr>
          <a:xfrm>
            <a:off x="7055187" y="1583753"/>
            <a:ext cx="2387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ja-JP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Feshbach</a:t>
            </a: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resonance</a:t>
            </a:r>
          </a:p>
          <a:p>
            <a:pPr algn="ctr" defTabSz="457200"/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(Two channel coupling)</a:t>
            </a:r>
            <a:endParaRPr lang="ja-JP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175301" y="2773342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n-p (bound)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n-n (unbound)</a:t>
            </a:r>
            <a:endParaRPr lang="ja-JP" alt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7602857" y="2773342"/>
            <a:ext cx="1295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 atoms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Λ(1405)</a:t>
            </a:r>
            <a:endParaRPr lang="ja-JP" alt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9922100" y="158375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Ikeda threshold rule</a:t>
            </a:r>
            <a:endParaRPr lang="ja-JP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直線コネクタ 55"/>
          <p:cNvCxnSpPr/>
          <p:nvPr/>
        </p:nvCxnSpPr>
        <p:spPr>
          <a:xfrm flipH="1">
            <a:off x="9914378" y="5637941"/>
            <a:ext cx="882943" cy="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正方形/長方形 56"/>
              <p:cNvSpPr/>
              <p:nvPr/>
            </p:nvSpPr>
            <p:spPr>
              <a:xfrm>
                <a:off x="10797320" y="5470679"/>
                <a:ext cx="592022" cy="307777"/>
              </a:xfrm>
              <a:prstGeom prst="rect">
                <a:avLst/>
              </a:prstGeom>
              <a:effectLst/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ja-JP" sz="1400" b="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kumimoji="0" lang="en-US" altLang="ja-JP" sz="1400" b="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kumimoji="0" lang="en-US" altLang="ja-JP" sz="1400" b="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kumimoji="0" lang="ja-JP" altLang="en-US" sz="1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正方形/長方形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7320" y="5470679"/>
                <a:ext cx="592022" cy="307777"/>
              </a:xfrm>
              <a:prstGeom prst="rect">
                <a:avLst/>
              </a:prstGeom>
              <a:blipFill rotWithShape="0">
                <a:blip r:embed="rId18"/>
                <a:stretch>
                  <a:fillRect b="-7843"/>
                </a:stretch>
              </a:blipFill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直線コネクタ 57"/>
          <p:cNvCxnSpPr/>
          <p:nvPr/>
        </p:nvCxnSpPr>
        <p:spPr>
          <a:xfrm flipH="1">
            <a:off x="9922099" y="4645226"/>
            <a:ext cx="882943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正方形/長方形 58"/>
              <p:cNvSpPr/>
              <p:nvPr/>
            </p:nvSpPr>
            <p:spPr>
              <a:xfrm>
                <a:off x="10762976" y="4458109"/>
                <a:ext cx="569580" cy="307777"/>
              </a:xfrm>
              <a:prstGeom prst="rect">
                <a:avLst/>
              </a:prstGeom>
              <a:effectLst/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ja-JP" sz="14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kumimoji="0" lang="en-US" altLang="ja-JP" sz="14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0" lang="en-US" altLang="ja-JP" sz="14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kumimoji="0" lang="ja-JP" altLang="en-US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正方形/長方形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2976" y="4458109"/>
                <a:ext cx="569580" cy="307777"/>
              </a:xfrm>
              <a:prstGeom prst="rect">
                <a:avLst/>
              </a:prstGeom>
              <a:blipFill rotWithShape="0">
                <a:blip r:embed="rId19"/>
                <a:stretch>
                  <a:fillRect b="-7843"/>
                </a:stretch>
              </a:blipFill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/>
              <p:cNvSpPr txBox="1"/>
              <p:nvPr/>
            </p:nvSpPr>
            <p:spPr>
              <a:xfrm>
                <a:off x="9610321" y="4429810"/>
                <a:ext cx="4165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altLang="ja-JP" sz="1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ja-JP" altLang="en-US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テキスト ボックス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0321" y="4429810"/>
                <a:ext cx="416524" cy="307777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/>
              <p:cNvSpPr txBox="1"/>
              <p:nvPr/>
            </p:nvSpPr>
            <p:spPr>
              <a:xfrm>
                <a:off x="10477479" y="2520369"/>
                <a:ext cx="7477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1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14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ja-JP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altLang="ja-JP" sz="14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ja-JP" alt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テキスト ボックス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479" y="2520369"/>
                <a:ext cx="747769" cy="307777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テキスト ボックス 61"/>
          <p:cNvSpPr txBox="1"/>
          <p:nvPr/>
        </p:nvSpPr>
        <p:spPr>
          <a:xfrm>
            <a:off x="10294869" y="2773342"/>
            <a:ext cx="1106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l-GR" altLang="ja-JP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ja-JP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-cluster</a:t>
            </a:r>
            <a:endParaRPr lang="ja-JP" alt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7927071" y="4804390"/>
            <a:ext cx="1178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channel</a:t>
            </a:r>
            <a:endParaRPr lang="ja-JP" alt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7943947" y="4073031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ja-JP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 channel</a:t>
            </a:r>
            <a:endParaRPr lang="ja-JP" alt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916572" y="1179953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</a:t>
            </a:r>
          </a:p>
          <a:p>
            <a:pPr algn="ctr"/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hierarchies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2705513" y="1179952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Semi-</a:t>
            </a:r>
          </a:p>
          <a:p>
            <a:pPr algn="ctr"/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hierarchies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918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正方形/長方形 274"/>
          <p:cNvSpPr/>
          <p:nvPr/>
        </p:nvSpPr>
        <p:spPr>
          <a:xfrm>
            <a:off x="2085910" y="146452"/>
            <a:ext cx="8024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65338" indent="-2065338" algn="ctr" defTabSz="457200">
              <a:defRPr/>
            </a:pPr>
            <a:r>
              <a:rPr kumimoji="0" lang="en-US" altLang="ja-JP" sz="2800" u="sng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Universal dimers with a large scattering length</a:t>
            </a:r>
          </a:p>
        </p:txBody>
      </p:sp>
      <p:sp>
        <p:nvSpPr>
          <p:cNvPr id="276" name="円/楕円 275">
            <a:extLst>
              <a:ext uri="{FF2B5EF4-FFF2-40B4-BE49-F238E27FC236}">
                <a16:creationId xmlns:a16="http://schemas.microsoft.com/office/drawing/2014/main" id="{3513F19A-65AC-3C48-B448-64E50433B4A6}"/>
              </a:ext>
            </a:extLst>
          </p:cNvPr>
          <p:cNvSpPr>
            <a:spLocks noChangeAspect="1"/>
          </p:cNvSpPr>
          <p:nvPr/>
        </p:nvSpPr>
        <p:spPr>
          <a:xfrm>
            <a:off x="4445274" y="1195886"/>
            <a:ext cx="447227" cy="447227"/>
          </a:xfrm>
          <a:prstGeom prst="ellipse">
            <a:avLst/>
          </a:prstGeom>
          <a:solidFill>
            <a:srgbClr val="0000FF"/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8" name="角丸四角形 277">
            <a:extLst>
              <a:ext uri="{FF2B5EF4-FFF2-40B4-BE49-F238E27FC236}">
                <a16:creationId xmlns:a16="http://schemas.microsoft.com/office/drawing/2014/main" id="{A64EA494-12EF-9A47-A80C-288F21351AC3}"/>
              </a:ext>
            </a:extLst>
          </p:cNvPr>
          <p:cNvSpPr/>
          <p:nvPr/>
        </p:nvSpPr>
        <p:spPr>
          <a:xfrm rot="20587928">
            <a:off x="7313838" y="1195885"/>
            <a:ext cx="447227" cy="447227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フリーフォーム 3"/>
          <p:cNvSpPr/>
          <p:nvPr/>
        </p:nvSpPr>
        <p:spPr>
          <a:xfrm>
            <a:off x="5076497" y="1208687"/>
            <a:ext cx="1033191" cy="228600"/>
          </a:xfrm>
          <a:custGeom>
            <a:avLst/>
            <a:gdLst>
              <a:gd name="connsiteX0" fmla="*/ 0 w 1033191"/>
              <a:gd name="connsiteY0" fmla="*/ 228600 h 228600"/>
              <a:gd name="connsiteX1" fmla="*/ 1024758 w 1033191"/>
              <a:gd name="connsiteY1" fmla="*/ 149772 h 228600"/>
              <a:gd name="connsiteX2" fmla="*/ 465082 w 1033191"/>
              <a:gd name="connsiteY2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3191" h="228600">
                <a:moveTo>
                  <a:pt x="0" y="228600"/>
                </a:moveTo>
                <a:cubicBezTo>
                  <a:pt x="473622" y="208236"/>
                  <a:pt x="947244" y="187872"/>
                  <a:pt x="1024758" y="149772"/>
                </a:cubicBezTo>
                <a:cubicBezTo>
                  <a:pt x="1102272" y="111672"/>
                  <a:pt x="624051" y="48610"/>
                  <a:pt x="465082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フリーフォーム 14"/>
          <p:cNvSpPr/>
          <p:nvPr/>
        </p:nvSpPr>
        <p:spPr>
          <a:xfrm flipH="1" flipV="1">
            <a:off x="6119688" y="1437287"/>
            <a:ext cx="1033191" cy="228600"/>
          </a:xfrm>
          <a:custGeom>
            <a:avLst/>
            <a:gdLst>
              <a:gd name="connsiteX0" fmla="*/ 0 w 1033191"/>
              <a:gd name="connsiteY0" fmla="*/ 228600 h 228600"/>
              <a:gd name="connsiteX1" fmla="*/ 1024758 w 1033191"/>
              <a:gd name="connsiteY1" fmla="*/ 149772 h 228600"/>
              <a:gd name="connsiteX2" fmla="*/ 465082 w 1033191"/>
              <a:gd name="connsiteY2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3191" h="228600">
                <a:moveTo>
                  <a:pt x="0" y="228600"/>
                </a:moveTo>
                <a:cubicBezTo>
                  <a:pt x="473622" y="208236"/>
                  <a:pt x="947244" y="187872"/>
                  <a:pt x="1024758" y="149772"/>
                </a:cubicBezTo>
                <a:cubicBezTo>
                  <a:pt x="1102272" y="111672"/>
                  <a:pt x="624051" y="48610"/>
                  <a:pt x="465082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3392822" y="1842421"/>
                <a:ext cx="67177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Positive scattering length </a:t>
                </a:r>
                <a14:m>
                  <m:oMath xmlns:m="http://schemas.openxmlformats.org/officeDocument/2006/math">
                    <m:r>
                      <a:rPr kumimoji="1" lang="en-US" altLang="ja-JP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kumimoji="1" lang="en-US" altLang="ja-JP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kumimoji="1" lang="ja-JP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the attractive interaction potential</a:t>
                </a:r>
                <a:endParaRPr kumimoji="1" lang="ja-JP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822" y="1842421"/>
                <a:ext cx="6717736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817" t="-8197" r="-90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円/楕円 18">
            <a:extLst>
              <a:ext uri="{FF2B5EF4-FFF2-40B4-BE49-F238E27FC236}">
                <a16:creationId xmlns:a16="http://schemas.microsoft.com/office/drawing/2014/main" id="{3513F19A-65AC-3C48-B448-64E50433B4A6}"/>
              </a:ext>
            </a:extLst>
          </p:cNvPr>
          <p:cNvSpPr>
            <a:spLocks noChangeAspect="1"/>
          </p:cNvSpPr>
          <p:nvPr/>
        </p:nvSpPr>
        <p:spPr>
          <a:xfrm>
            <a:off x="4455781" y="3602764"/>
            <a:ext cx="447227" cy="447227"/>
          </a:xfrm>
          <a:prstGeom prst="ellipse">
            <a:avLst/>
          </a:prstGeom>
          <a:solidFill>
            <a:srgbClr val="0000FF"/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角丸四角形 19">
            <a:extLst>
              <a:ext uri="{FF2B5EF4-FFF2-40B4-BE49-F238E27FC236}">
                <a16:creationId xmlns:a16="http://schemas.microsoft.com/office/drawing/2014/main" id="{A64EA494-12EF-9A47-A80C-288F21351AC3}"/>
              </a:ext>
            </a:extLst>
          </p:cNvPr>
          <p:cNvSpPr/>
          <p:nvPr/>
        </p:nvSpPr>
        <p:spPr>
          <a:xfrm rot="20587928">
            <a:off x="7324345" y="3602763"/>
            <a:ext cx="447227" cy="447227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5877372" y="2484354"/>
            <a:ext cx="484632" cy="9784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6452958" y="2664381"/>
                <a:ext cx="11117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kumimoji="1" lang="en-US" altLang="ja-JP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ja-JP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 dirty="0" err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i="1" dirty="0" err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958" y="2664381"/>
                <a:ext cx="1111715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コネクタ 10"/>
          <p:cNvCxnSpPr/>
          <p:nvPr/>
        </p:nvCxnSpPr>
        <p:spPr>
          <a:xfrm>
            <a:off x="4679394" y="3826376"/>
            <a:ext cx="28800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03015D57-377B-4E2D-83F2-5EF4BB59CE14}"/>
                  </a:ext>
                </a:extLst>
              </p:cNvPr>
              <p:cNvSpPr txBox="1"/>
              <p:nvPr/>
            </p:nvSpPr>
            <p:spPr>
              <a:xfrm>
                <a:off x="4290061" y="5821843"/>
                <a:ext cx="3488263" cy="826573"/>
              </a:xfrm>
              <a:prstGeom prst="rect">
                <a:avLst/>
              </a:prstGeom>
              <a:solidFill>
                <a:srgbClr val="FFFFFF">
                  <a:alpha val="74902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ja-JP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ja-JP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ja-JP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)⋅4</m:t>
                          </m:r>
                          <m:r>
                            <a:rPr lang="en-US" altLang="ja-JP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ja-JP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ja-JP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ja-JP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altLang="ja-JP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ja-JP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ja-JP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𝑑𝑅</m:t>
                          </m:r>
                        </m:e>
                      </m:nary>
                      <m:r>
                        <a:rPr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03015D57-377B-4E2D-83F2-5EF4BB59C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061" y="5821843"/>
                <a:ext cx="3488263" cy="8265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C1DEE76D-9E1B-4304-8D47-93F3CD5B8DD7}"/>
                  </a:ext>
                </a:extLst>
              </p:cNvPr>
              <p:cNvSpPr txBox="1"/>
              <p:nvPr/>
            </p:nvSpPr>
            <p:spPr>
              <a:xfrm>
                <a:off x="4290061" y="5215897"/>
                <a:ext cx="2651559" cy="616259"/>
              </a:xfrm>
              <a:prstGeom prst="rect">
                <a:avLst/>
              </a:prstGeom>
              <a:solidFill>
                <a:srgbClr val="FFFFFF">
                  <a:alpha val="74902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altLang="ja-JP" sz="16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den>
                      </m:f>
                      <m:f>
                        <m:fPr>
                          <m:ctrlP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kumimoji="1"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ja-JP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altLang="ja-JP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altLang="ja-JP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kumimoji="1"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C1DEE76D-9E1B-4304-8D47-93F3CD5B8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061" y="5215897"/>
                <a:ext cx="2651559" cy="6162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9F0C322-9D5F-4291-A671-BE0D879C85F9}"/>
              </a:ext>
            </a:extLst>
          </p:cNvPr>
          <p:cNvSpPr txBox="1"/>
          <p:nvPr/>
        </p:nvSpPr>
        <p:spPr>
          <a:xfrm>
            <a:off x="2607784" y="5354433"/>
            <a:ext cx="1782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Wavefunction</a:t>
            </a:r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BD67B648-8590-49AC-84A3-42C80084DF66}"/>
                  </a:ext>
                </a:extLst>
              </p:cNvPr>
              <p:cNvSpPr txBox="1"/>
              <p:nvPr/>
            </p:nvSpPr>
            <p:spPr>
              <a:xfrm>
                <a:off x="6903192" y="5086557"/>
                <a:ext cx="2686505" cy="885050"/>
              </a:xfrm>
              <a:prstGeom prst="rect">
                <a:avLst/>
              </a:prstGeom>
              <a:solidFill>
                <a:srgbClr val="FFFFFF">
                  <a:alpha val="74902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limLoc m:val="undOvr"/>
                              <m:ctrlPr>
                                <a:rPr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r>
                                <a:rPr lang="en-US" altLang="ja-JP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ja-JP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altLang="ja-JP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altLang="ja-JP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ja-JP" sz="16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ja-JP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ja-JP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𝑑𝑅</m:t>
                              </m:r>
                            </m:e>
                          </m:nary>
                          <m:r>
                            <a:rPr lang="en-US" altLang="ja-JP" sz="16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BD67B648-8590-49AC-84A3-42C80084D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192" y="5086557"/>
                <a:ext cx="2686505" cy="8850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C18EEA7-BB9B-498C-ADD2-DEAFD469061C}"/>
              </a:ext>
            </a:extLst>
          </p:cNvPr>
          <p:cNvSpPr txBox="1"/>
          <p:nvPr/>
        </p:nvSpPr>
        <p:spPr>
          <a:xfrm>
            <a:off x="2607784" y="6047892"/>
            <a:ext cx="18742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diameter : 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9F0C322-9D5F-4291-A671-BE0D879C85F9}"/>
              </a:ext>
            </a:extLst>
          </p:cNvPr>
          <p:cNvSpPr txBox="1"/>
          <p:nvPr/>
        </p:nvSpPr>
        <p:spPr>
          <a:xfrm>
            <a:off x="2607784" y="4573358"/>
            <a:ext cx="19025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Binding energy : 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/>
              <p:cNvSpPr txBox="1"/>
              <p:nvPr/>
            </p:nvSpPr>
            <p:spPr>
              <a:xfrm>
                <a:off x="4290061" y="4441459"/>
                <a:ext cx="3206455" cy="626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altLang="ja-JP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ja-JP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ja-JP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ja-JP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ja-JP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ja-JP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ja-JP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ja-JP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テキスト ボックス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061" y="4441459"/>
                <a:ext cx="3206455" cy="6267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/>
          <p:cNvSpPr txBox="1"/>
          <p:nvPr/>
        </p:nvSpPr>
        <p:spPr>
          <a:xfrm>
            <a:off x="1061984" y="3612289"/>
            <a:ext cx="3398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can form a universal dimer :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142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085910" y="142261"/>
            <a:ext cx="8024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65338" indent="-2065338" algn="ctr" defTabSz="457200">
              <a:defRPr/>
            </a:pPr>
            <a:r>
              <a:rPr kumimoji="0" lang="en-US" altLang="ja-JP" sz="2800" u="sng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This study : Optical response for the universal dimers</a:t>
            </a: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3513F19A-65AC-3C48-B448-64E50433B4A6}"/>
              </a:ext>
            </a:extLst>
          </p:cNvPr>
          <p:cNvSpPr>
            <a:spLocks noChangeAspect="1"/>
          </p:cNvSpPr>
          <p:nvPr/>
        </p:nvSpPr>
        <p:spPr>
          <a:xfrm>
            <a:off x="3198482" y="5348296"/>
            <a:ext cx="447227" cy="447227"/>
          </a:xfrm>
          <a:prstGeom prst="ellipse">
            <a:avLst/>
          </a:prstGeom>
          <a:solidFill>
            <a:srgbClr val="0000FF"/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A64EA494-12EF-9A47-A80C-288F21351AC3}"/>
              </a:ext>
            </a:extLst>
          </p:cNvPr>
          <p:cNvSpPr/>
          <p:nvPr/>
        </p:nvSpPr>
        <p:spPr>
          <a:xfrm rot="20587928">
            <a:off x="5171696" y="5348296"/>
            <a:ext cx="447227" cy="447227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43300" y="6320028"/>
            <a:ext cx="1449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particles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058275" y="6320028"/>
            <a:ext cx="2350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Tightly-bound particles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04120" y="5387243"/>
            <a:ext cx="1406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 state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円/楕円 14">
            <a:extLst>
              <a:ext uri="{FF2B5EF4-FFF2-40B4-BE49-F238E27FC236}">
                <a16:creationId xmlns:a16="http://schemas.microsoft.com/office/drawing/2014/main" id="{3513F19A-65AC-3C48-B448-64E50433B4A6}"/>
              </a:ext>
            </a:extLst>
          </p:cNvPr>
          <p:cNvSpPr>
            <a:spLocks noChangeAspect="1"/>
          </p:cNvSpPr>
          <p:nvPr/>
        </p:nvSpPr>
        <p:spPr>
          <a:xfrm>
            <a:off x="9709805" y="5348296"/>
            <a:ext cx="447227" cy="447227"/>
          </a:xfrm>
          <a:prstGeom prst="ellipse">
            <a:avLst/>
          </a:prstGeom>
          <a:solidFill>
            <a:srgbClr val="0000FF"/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角丸四角形 15">
            <a:extLst>
              <a:ext uri="{FF2B5EF4-FFF2-40B4-BE49-F238E27FC236}">
                <a16:creationId xmlns:a16="http://schemas.microsoft.com/office/drawing/2014/main" id="{A64EA494-12EF-9A47-A80C-288F21351AC3}"/>
              </a:ext>
            </a:extLst>
          </p:cNvPr>
          <p:cNvSpPr/>
          <p:nvPr/>
        </p:nvSpPr>
        <p:spPr>
          <a:xfrm rot="20587928">
            <a:off x="10216169" y="5348296"/>
            <a:ext cx="447227" cy="447227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9931508" y="5571909"/>
            <a:ext cx="43169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1004120" y="2482118"/>
            <a:ext cx="1365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Excited state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3513F19A-65AC-3C48-B448-64E50433B4A6}"/>
              </a:ext>
            </a:extLst>
          </p:cNvPr>
          <p:cNvSpPr>
            <a:spLocks noChangeAspect="1"/>
          </p:cNvSpPr>
          <p:nvPr/>
        </p:nvSpPr>
        <p:spPr>
          <a:xfrm>
            <a:off x="3198482" y="2471746"/>
            <a:ext cx="447227" cy="447227"/>
          </a:xfrm>
          <a:prstGeom prst="ellipse">
            <a:avLst/>
          </a:prstGeom>
          <a:solidFill>
            <a:srgbClr val="FF0000"/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角丸四角形 19">
            <a:extLst>
              <a:ext uri="{FF2B5EF4-FFF2-40B4-BE49-F238E27FC236}">
                <a16:creationId xmlns:a16="http://schemas.microsoft.com/office/drawing/2014/main" id="{A64EA494-12EF-9A47-A80C-288F21351AC3}"/>
              </a:ext>
            </a:extLst>
          </p:cNvPr>
          <p:cNvSpPr/>
          <p:nvPr/>
        </p:nvSpPr>
        <p:spPr>
          <a:xfrm rot="20587928">
            <a:off x="5171696" y="2471746"/>
            <a:ext cx="447227" cy="447227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直線矢印コネクタ 27"/>
          <p:cNvCxnSpPr/>
          <p:nvPr/>
        </p:nvCxnSpPr>
        <p:spPr>
          <a:xfrm flipH="1" flipV="1">
            <a:off x="2730764" y="1936012"/>
            <a:ext cx="1" cy="4212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2318600" y="1491391"/>
            <a:ext cx="847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フリーフォーム 32"/>
          <p:cNvSpPr/>
          <p:nvPr/>
        </p:nvSpPr>
        <p:spPr>
          <a:xfrm>
            <a:off x="3190553" y="2974238"/>
            <a:ext cx="444987" cy="2374058"/>
          </a:xfrm>
          <a:custGeom>
            <a:avLst/>
            <a:gdLst>
              <a:gd name="connsiteX0" fmla="*/ 98894 w 294404"/>
              <a:gd name="connsiteY0" fmla="*/ 1163781 h 1163781"/>
              <a:gd name="connsiteX1" fmla="*/ 126603 w 294404"/>
              <a:gd name="connsiteY1" fmla="*/ 900545 h 1163781"/>
              <a:gd name="connsiteX2" fmla="*/ 292857 w 294404"/>
              <a:gd name="connsiteY2" fmla="*/ 803563 h 1163781"/>
              <a:gd name="connsiteX3" fmla="*/ 15766 w 294404"/>
              <a:gd name="connsiteY3" fmla="*/ 706581 h 1163781"/>
              <a:gd name="connsiteX4" fmla="*/ 265148 w 294404"/>
              <a:gd name="connsiteY4" fmla="*/ 609600 h 1163781"/>
              <a:gd name="connsiteX5" fmla="*/ 29621 w 294404"/>
              <a:gd name="connsiteY5" fmla="*/ 512618 h 1163781"/>
              <a:gd name="connsiteX6" fmla="*/ 292857 w 294404"/>
              <a:gd name="connsiteY6" fmla="*/ 401781 h 1163781"/>
              <a:gd name="connsiteX7" fmla="*/ 1912 w 294404"/>
              <a:gd name="connsiteY7" fmla="*/ 304800 h 1163781"/>
              <a:gd name="connsiteX8" fmla="*/ 168166 w 294404"/>
              <a:gd name="connsiteY8" fmla="*/ 221672 h 1163781"/>
              <a:gd name="connsiteX9" fmla="*/ 195875 w 294404"/>
              <a:gd name="connsiteY9" fmla="*/ 0 h 116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404" h="1163781">
                <a:moveTo>
                  <a:pt x="98894" y="1163781"/>
                </a:moveTo>
                <a:cubicBezTo>
                  <a:pt x="96585" y="1062181"/>
                  <a:pt x="94276" y="960581"/>
                  <a:pt x="126603" y="900545"/>
                </a:cubicBezTo>
                <a:cubicBezTo>
                  <a:pt x="158930" y="840509"/>
                  <a:pt x="311330" y="835890"/>
                  <a:pt x="292857" y="803563"/>
                </a:cubicBezTo>
                <a:cubicBezTo>
                  <a:pt x="274384" y="771236"/>
                  <a:pt x="20384" y="738908"/>
                  <a:pt x="15766" y="706581"/>
                </a:cubicBezTo>
                <a:cubicBezTo>
                  <a:pt x="11148" y="674254"/>
                  <a:pt x="262839" y="641927"/>
                  <a:pt x="265148" y="609600"/>
                </a:cubicBezTo>
                <a:cubicBezTo>
                  <a:pt x="267457" y="577273"/>
                  <a:pt x="25003" y="547254"/>
                  <a:pt x="29621" y="512618"/>
                </a:cubicBezTo>
                <a:cubicBezTo>
                  <a:pt x="34239" y="477982"/>
                  <a:pt x="297475" y="436417"/>
                  <a:pt x="292857" y="401781"/>
                </a:cubicBezTo>
                <a:cubicBezTo>
                  <a:pt x="288239" y="367145"/>
                  <a:pt x="22694" y="334818"/>
                  <a:pt x="1912" y="304800"/>
                </a:cubicBezTo>
                <a:cubicBezTo>
                  <a:pt x="-18870" y="274782"/>
                  <a:pt x="135839" y="272472"/>
                  <a:pt x="168166" y="221672"/>
                </a:cubicBezTo>
                <a:cubicBezTo>
                  <a:pt x="200493" y="170872"/>
                  <a:pt x="198184" y="85436"/>
                  <a:pt x="195875" y="0"/>
                </a:cubicBez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prstClr val="black"/>
              </a:solidFill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4" name="フリーフォーム 33"/>
          <p:cNvSpPr/>
          <p:nvPr/>
        </p:nvSpPr>
        <p:spPr>
          <a:xfrm>
            <a:off x="5172815" y="2946606"/>
            <a:ext cx="444987" cy="2374058"/>
          </a:xfrm>
          <a:custGeom>
            <a:avLst/>
            <a:gdLst>
              <a:gd name="connsiteX0" fmla="*/ 98894 w 294404"/>
              <a:gd name="connsiteY0" fmla="*/ 1163781 h 1163781"/>
              <a:gd name="connsiteX1" fmla="*/ 126603 w 294404"/>
              <a:gd name="connsiteY1" fmla="*/ 900545 h 1163781"/>
              <a:gd name="connsiteX2" fmla="*/ 292857 w 294404"/>
              <a:gd name="connsiteY2" fmla="*/ 803563 h 1163781"/>
              <a:gd name="connsiteX3" fmla="*/ 15766 w 294404"/>
              <a:gd name="connsiteY3" fmla="*/ 706581 h 1163781"/>
              <a:gd name="connsiteX4" fmla="*/ 265148 w 294404"/>
              <a:gd name="connsiteY4" fmla="*/ 609600 h 1163781"/>
              <a:gd name="connsiteX5" fmla="*/ 29621 w 294404"/>
              <a:gd name="connsiteY5" fmla="*/ 512618 h 1163781"/>
              <a:gd name="connsiteX6" fmla="*/ 292857 w 294404"/>
              <a:gd name="connsiteY6" fmla="*/ 401781 h 1163781"/>
              <a:gd name="connsiteX7" fmla="*/ 1912 w 294404"/>
              <a:gd name="connsiteY7" fmla="*/ 304800 h 1163781"/>
              <a:gd name="connsiteX8" fmla="*/ 168166 w 294404"/>
              <a:gd name="connsiteY8" fmla="*/ 221672 h 1163781"/>
              <a:gd name="connsiteX9" fmla="*/ 195875 w 294404"/>
              <a:gd name="connsiteY9" fmla="*/ 0 h 116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404" h="1163781">
                <a:moveTo>
                  <a:pt x="98894" y="1163781"/>
                </a:moveTo>
                <a:cubicBezTo>
                  <a:pt x="96585" y="1062181"/>
                  <a:pt x="94276" y="960581"/>
                  <a:pt x="126603" y="900545"/>
                </a:cubicBezTo>
                <a:cubicBezTo>
                  <a:pt x="158930" y="840509"/>
                  <a:pt x="311330" y="835890"/>
                  <a:pt x="292857" y="803563"/>
                </a:cubicBezTo>
                <a:cubicBezTo>
                  <a:pt x="274384" y="771236"/>
                  <a:pt x="20384" y="738908"/>
                  <a:pt x="15766" y="706581"/>
                </a:cubicBezTo>
                <a:cubicBezTo>
                  <a:pt x="11148" y="674254"/>
                  <a:pt x="262839" y="641927"/>
                  <a:pt x="265148" y="609600"/>
                </a:cubicBezTo>
                <a:cubicBezTo>
                  <a:pt x="267457" y="577273"/>
                  <a:pt x="25003" y="547254"/>
                  <a:pt x="29621" y="512618"/>
                </a:cubicBezTo>
                <a:cubicBezTo>
                  <a:pt x="34239" y="477982"/>
                  <a:pt x="297475" y="436417"/>
                  <a:pt x="292857" y="401781"/>
                </a:cubicBezTo>
                <a:cubicBezTo>
                  <a:pt x="288239" y="367145"/>
                  <a:pt x="22694" y="334818"/>
                  <a:pt x="1912" y="304800"/>
                </a:cubicBezTo>
                <a:cubicBezTo>
                  <a:pt x="-18870" y="274782"/>
                  <a:pt x="135839" y="272472"/>
                  <a:pt x="168166" y="221672"/>
                </a:cubicBezTo>
                <a:cubicBezTo>
                  <a:pt x="200493" y="170872"/>
                  <a:pt x="198184" y="85436"/>
                  <a:pt x="195875" y="0"/>
                </a:cubicBez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prstClr val="black"/>
              </a:solidFill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3717964" y="4414051"/>
                <a:ext cx="1348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b="0" i="1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ja-JP" altLang="en-US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transition</a:t>
                </a:r>
                <a:endParaRPr kumimoji="1" lang="ja-JP" altLang="en-US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964" y="4414051"/>
                <a:ext cx="1348318" cy="369332"/>
              </a:xfrm>
              <a:prstGeom prst="rect">
                <a:avLst/>
              </a:prstGeom>
              <a:blipFill>
                <a:blip r:embed="rId3"/>
                <a:stretch>
                  <a:fillRect t="-8197" r="-4072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フリーフォーム 39"/>
          <p:cNvSpPr/>
          <p:nvPr/>
        </p:nvSpPr>
        <p:spPr>
          <a:xfrm>
            <a:off x="9981401" y="2974238"/>
            <a:ext cx="444987" cy="2374058"/>
          </a:xfrm>
          <a:custGeom>
            <a:avLst/>
            <a:gdLst>
              <a:gd name="connsiteX0" fmla="*/ 98894 w 294404"/>
              <a:gd name="connsiteY0" fmla="*/ 1163781 h 1163781"/>
              <a:gd name="connsiteX1" fmla="*/ 126603 w 294404"/>
              <a:gd name="connsiteY1" fmla="*/ 900545 h 1163781"/>
              <a:gd name="connsiteX2" fmla="*/ 292857 w 294404"/>
              <a:gd name="connsiteY2" fmla="*/ 803563 h 1163781"/>
              <a:gd name="connsiteX3" fmla="*/ 15766 w 294404"/>
              <a:gd name="connsiteY3" fmla="*/ 706581 h 1163781"/>
              <a:gd name="connsiteX4" fmla="*/ 265148 w 294404"/>
              <a:gd name="connsiteY4" fmla="*/ 609600 h 1163781"/>
              <a:gd name="connsiteX5" fmla="*/ 29621 w 294404"/>
              <a:gd name="connsiteY5" fmla="*/ 512618 h 1163781"/>
              <a:gd name="connsiteX6" fmla="*/ 292857 w 294404"/>
              <a:gd name="connsiteY6" fmla="*/ 401781 h 1163781"/>
              <a:gd name="connsiteX7" fmla="*/ 1912 w 294404"/>
              <a:gd name="connsiteY7" fmla="*/ 304800 h 1163781"/>
              <a:gd name="connsiteX8" fmla="*/ 168166 w 294404"/>
              <a:gd name="connsiteY8" fmla="*/ 221672 h 1163781"/>
              <a:gd name="connsiteX9" fmla="*/ 195875 w 294404"/>
              <a:gd name="connsiteY9" fmla="*/ 0 h 116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404" h="1163781">
                <a:moveTo>
                  <a:pt x="98894" y="1163781"/>
                </a:moveTo>
                <a:cubicBezTo>
                  <a:pt x="96585" y="1062181"/>
                  <a:pt x="94276" y="960581"/>
                  <a:pt x="126603" y="900545"/>
                </a:cubicBezTo>
                <a:cubicBezTo>
                  <a:pt x="158930" y="840509"/>
                  <a:pt x="311330" y="835890"/>
                  <a:pt x="292857" y="803563"/>
                </a:cubicBezTo>
                <a:cubicBezTo>
                  <a:pt x="274384" y="771236"/>
                  <a:pt x="20384" y="738908"/>
                  <a:pt x="15766" y="706581"/>
                </a:cubicBezTo>
                <a:cubicBezTo>
                  <a:pt x="11148" y="674254"/>
                  <a:pt x="262839" y="641927"/>
                  <a:pt x="265148" y="609600"/>
                </a:cubicBezTo>
                <a:cubicBezTo>
                  <a:pt x="267457" y="577273"/>
                  <a:pt x="25003" y="547254"/>
                  <a:pt x="29621" y="512618"/>
                </a:cubicBezTo>
                <a:cubicBezTo>
                  <a:pt x="34239" y="477982"/>
                  <a:pt x="297475" y="436417"/>
                  <a:pt x="292857" y="401781"/>
                </a:cubicBezTo>
                <a:cubicBezTo>
                  <a:pt x="288239" y="367145"/>
                  <a:pt x="22694" y="334818"/>
                  <a:pt x="1912" y="304800"/>
                </a:cubicBezTo>
                <a:cubicBezTo>
                  <a:pt x="-18870" y="274782"/>
                  <a:pt x="135839" y="272472"/>
                  <a:pt x="168166" y="221672"/>
                </a:cubicBezTo>
                <a:cubicBezTo>
                  <a:pt x="200493" y="170872"/>
                  <a:pt x="198184" y="85436"/>
                  <a:pt x="195875" y="0"/>
                </a:cubicBez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prstClr val="black"/>
              </a:solidFill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4" name="円/楕円 43">
            <a:extLst>
              <a:ext uri="{FF2B5EF4-FFF2-40B4-BE49-F238E27FC236}">
                <a16:creationId xmlns:a16="http://schemas.microsoft.com/office/drawing/2014/main" id="{3513F19A-65AC-3C48-B448-64E50433B4A6}"/>
              </a:ext>
            </a:extLst>
          </p:cNvPr>
          <p:cNvSpPr>
            <a:spLocks noChangeAspect="1"/>
          </p:cNvSpPr>
          <p:nvPr/>
        </p:nvSpPr>
        <p:spPr>
          <a:xfrm>
            <a:off x="9805054" y="2471745"/>
            <a:ext cx="447227" cy="447227"/>
          </a:xfrm>
          <a:prstGeom prst="ellipse">
            <a:avLst/>
          </a:prstGeom>
          <a:solidFill>
            <a:srgbClr val="FF0000"/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角丸四角形 44">
            <a:extLst>
              <a:ext uri="{FF2B5EF4-FFF2-40B4-BE49-F238E27FC236}">
                <a16:creationId xmlns:a16="http://schemas.microsoft.com/office/drawing/2014/main" id="{A64EA494-12EF-9A47-A80C-288F21351AC3}"/>
              </a:ext>
            </a:extLst>
          </p:cNvPr>
          <p:cNvSpPr/>
          <p:nvPr/>
        </p:nvSpPr>
        <p:spPr>
          <a:xfrm rot="20587928">
            <a:off x="10311418" y="2471745"/>
            <a:ext cx="447227" cy="447227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直線コネクタ 45"/>
          <p:cNvCxnSpPr/>
          <p:nvPr/>
        </p:nvCxnSpPr>
        <p:spPr>
          <a:xfrm>
            <a:off x="10026757" y="2695358"/>
            <a:ext cx="431692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円/楕円 46">
            <a:extLst>
              <a:ext uri="{FF2B5EF4-FFF2-40B4-BE49-F238E27FC236}">
                <a16:creationId xmlns:a16="http://schemas.microsoft.com/office/drawing/2014/main" id="{3513F19A-65AC-3C48-B448-64E50433B4A6}"/>
              </a:ext>
            </a:extLst>
          </p:cNvPr>
          <p:cNvSpPr>
            <a:spLocks noChangeAspect="1"/>
          </p:cNvSpPr>
          <p:nvPr/>
        </p:nvSpPr>
        <p:spPr>
          <a:xfrm>
            <a:off x="6426151" y="5348297"/>
            <a:ext cx="447227" cy="447227"/>
          </a:xfrm>
          <a:prstGeom prst="ellipse">
            <a:avLst/>
          </a:prstGeom>
          <a:solidFill>
            <a:srgbClr val="0000FF"/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角丸四角形 47">
            <a:extLst>
              <a:ext uri="{FF2B5EF4-FFF2-40B4-BE49-F238E27FC236}">
                <a16:creationId xmlns:a16="http://schemas.microsoft.com/office/drawing/2014/main" id="{A64EA494-12EF-9A47-A80C-288F21351AC3}"/>
              </a:ext>
            </a:extLst>
          </p:cNvPr>
          <p:cNvSpPr/>
          <p:nvPr/>
        </p:nvSpPr>
        <p:spPr>
          <a:xfrm rot="20587928">
            <a:off x="8065990" y="5348297"/>
            <a:ext cx="447227" cy="447227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直線コネクタ 48"/>
          <p:cNvCxnSpPr/>
          <p:nvPr/>
        </p:nvCxnSpPr>
        <p:spPr>
          <a:xfrm>
            <a:off x="6636058" y="5571909"/>
            <a:ext cx="16560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テキスト ボックス 50"/>
          <p:cNvSpPr txBox="1"/>
          <p:nvPr/>
        </p:nvSpPr>
        <p:spPr>
          <a:xfrm>
            <a:off x="6311679" y="6323018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Loosely-bound particles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フリーフォーム 53"/>
          <p:cNvSpPr/>
          <p:nvPr/>
        </p:nvSpPr>
        <p:spPr>
          <a:xfrm>
            <a:off x="4401693" y="967988"/>
            <a:ext cx="5524500" cy="1280143"/>
          </a:xfrm>
          <a:custGeom>
            <a:avLst/>
            <a:gdLst>
              <a:gd name="connsiteX0" fmla="*/ 0 w 5524500"/>
              <a:gd name="connsiteY0" fmla="*/ 1047883 h 1047883"/>
              <a:gd name="connsiteX1" fmla="*/ 2466975 w 5524500"/>
              <a:gd name="connsiteY1" fmla="*/ 133 h 1047883"/>
              <a:gd name="connsiteX2" fmla="*/ 5524500 w 5524500"/>
              <a:gd name="connsiteY2" fmla="*/ 990733 h 104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4500" h="1047883">
                <a:moveTo>
                  <a:pt x="0" y="1047883"/>
                </a:moveTo>
                <a:cubicBezTo>
                  <a:pt x="773112" y="528770"/>
                  <a:pt x="1546225" y="9658"/>
                  <a:pt x="2466975" y="133"/>
                </a:cubicBezTo>
                <a:cubicBezTo>
                  <a:pt x="3387725" y="-9392"/>
                  <a:pt x="4456112" y="490670"/>
                  <a:pt x="5524500" y="990733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229598" y="1144087"/>
            <a:ext cx="6133602" cy="707886"/>
          </a:xfrm>
          <a:prstGeom prst="rect">
            <a:avLst/>
          </a:prstGeom>
          <a:solidFill>
            <a:srgbClr val="FFFFFF">
              <a:alpha val="80000"/>
            </a:srgbClr>
          </a:solidFill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: How the optical response changes?</a:t>
            </a:r>
          </a:p>
          <a:p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What is the condition we can probe the cluster?</a:t>
            </a:r>
            <a:endParaRPr kumimoji="1" lang="ja-JP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/>
              <p:cNvSpPr txBox="1"/>
              <p:nvPr/>
            </p:nvSpPr>
            <p:spPr>
              <a:xfrm>
                <a:off x="3208115" y="3661462"/>
                <a:ext cx="576825" cy="400110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kumimoji="1" lang="en-US" altLang="ja-JP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en-US" altLang="ja-JP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テキスト ボックス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115" y="3661462"/>
                <a:ext cx="576825" cy="400110"/>
              </a:xfrm>
              <a:prstGeom prst="rect">
                <a:avLst/>
              </a:prstGeom>
              <a:blipFill>
                <a:blip r:embed="rId4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/>
              <p:cNvSpPr txBox="1"/>
              <p:nvPr/>
            </p:nvSpPr>
            <p:spPr>
              <a:xfrm>
                <a:off x="9976486" y="3661462"/>
                <a:ext cx="804451" cy="400110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kumimoji="1" lang="en-US" altLang="ja-JP" sz="20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𝐦𝐨𝐥</m:t>
                          </m:r>
                        </m:sub>
                      </m:sSub>
                    </m:oMath>
                  </m:oMathPara>
                </a14:m>
                <a:endParaRPr kumimoji="1" lang="en-US" altLang="ja-JP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486" y="3661462"/>
                <a:ext cx="804451" cy="400110"/>
              </a:xfrm>
              <a:prstGeom prst="rect">
                <a:avLst/>
              </a:prstGeom>
              <a:blipFill>
                <a:blip r:embed="rId5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/>
              <p:cNvSpPr txBox="1"/>
              <p:nvPr/>
            </p:nvSpPr>
            <p:spPr>
              <a:xfrm>
                <a:off x="5062823" y="3661462"/>
                <a:ext cx="576825" cy="400110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kumimoji="1" lang="en-US" altLang="ja-JP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1" lang="en-US" altLang="ja-JP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テキスト ボックス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823" y="3661462"/>
                <a:ext cx="576825" cy="400110"/>
              </a:xfrm>
              <a:prstGeom prst="rect">
                <a:avLst/>
              </a:prstGeom>
              <a:blipFill>
                <a:blip r:embed="rId6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AFA868C1-9C4E-EE4B-B641-9A05EB2E17A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721535" y="5391909"/>
            <a:ext cx="1" cy="360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1D40A007-FEA5-D344-9F58-37A2B465696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721535" y="2526789"/>
            <a:ext cx="1" cy="3600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485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488613" y="1825526"/>
            <a:ext cx="4682197" cy="4084470"/>
            <a:chOff x="393" y="2251"/>
            <a:chExt cx="2256" cy="1968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393" y="2251"/>
              <a:ext cx="2256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865" y="2332"/>
              <a:ext cx="0" cy="160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475" y="2332"/>
              <a:ext cx="0" cy="160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2416" y="3670"/>
              <a:ext cx="6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Line 8"/>
            <p:cNvSpPr>
              <a:spLocks noChangeShapeType="1"/>
            </p:cNvSpPr>
            <p:nvPr/>
          </p:nvSpPr>
          <p:spPr bwMode="auto">
            <a:xfrm>
              <a:off x="861" y="3670"/>
              <a:ext cx="64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Rectangle 9"/>
            <p:cNvSpPr>
              <a:spLocks noChangeArrowheads="1"/>
            </p:cNvSpPr>
            <p:nvPr/>
          </p:nvSpPr>
          <p:spPr bwMode="auto">
            <a:xfrm>
              <a:off x="629" y="3624"/>
              <a:ext cx="202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-1000</a:t>
              </a:r>
              <a:endParaRPr kumimoji="0" lang="ja-JP" altLang="ja-JP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3" name="Line 10"/>
            <p:cNvSpPr>
              <a:spLocks noChangeShapeType="1"/>
            </p:cNvSpPr>
            <p:nvPr/>
          </p:nvSpPr>
          <p:spPr bwMode="auto">
            <a:xfrm flipH="1">
              <a:off x="2416" y="3401"/>
              <a:ext cx="6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4" name="Line 11"/>
            <p:cNvSpPr>
              <a:spLocks noChangeShapeType="1"/>
            </p:cNvSpPr>
            <p:nvPr/>
          </p:nvSpPr>
          <p:spPr bwMode="auto">
            <a:xfrm>
              <a:off x="861" y="3401"/>
              <a:ext cx="64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5" name="Rectangle 12"/>
            <p:cNvSpPr>
              <a:spLocks noChangeArrowheads="1"/>
            </p:cNvSpPr>
            <p:nvPr/>
          </p:nvSpPr>
          <p:spPr bwMode="auto">
            <a:xfrm>
              <a:off x="673" y="3355"/>
              <a:ext cx="158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-500</a:t>
              </a:r>
              <a:endParaRPr kumimoji="0" lang="ja-JP" altLang="ja-JP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6" name="Line 13"/>
            <p:cNvSpPr>
              <a:spLocks noChangeShapeType="1"/>
            </p:cNvSpPr>
            <p:nvPr/>
          </p:nvSpPr>
          <p:spPr bwMode="auto">
            <a:xfrm flipH="1">
              <a:off x="2416" y="3133"/>
              <a:ext cx="6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7" name="Line 14"/>
            <p:cNvSpPr>
              <a:spLocks noChangeShapeType="1"/>
            </p:cNvSpPr>
            <p:nvPr/>
          </p:nvSpPr>
          <p:spPr bwMode="auto">
            <a:xfrm>
              <a:off x="861" y="3133"/>
              <a:ext cx="64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" name="Rectangle 15"/>
            <p:cNvSpPr>
              <a:spLocks noChangeArrowheads="1"/>
            </p:cNvSpPr>
            <p:nvPr/>
          </p:nvSpPr>
          <p:spPr bwMode="auto">
            <a:xfrm>
              <a:off x="788" y="3087"/>
              <a:ext cx="43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0" lang="ja-JP" altLang="ja-JP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9" name="Line 16"/>
            <p:cNvSpPr>
              <a:spLocks noChangeShapeType="1"/>
            </p:cNvSpPr>
            <p:nvPr/>
          </p:nvSpPr>
          <p:spPr bwMode="auto">
            <a:xfrm flipH="1">
              <a:off x="2416" y="2864"/>
              <a:ext cx="6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0" name="Line 17"/>
            <p:cNvSpPr>
              <a:spLocks noChangeShapeType="1"/>
            </p:cNvSpPr>
            <p:nvPr/>
          </p:nvSpPr>
          <p:spPr bwMode="auto">
            <a:xfrm>
              <a:off x="861" y="2864"/>
              <a:ext cx="64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1" name="Rectangle 18"/>
            <p:cNvSpPr>
              <a:spLocks noChangeArrowheads="1"/>
            </p:cNvSpPr>
            <p:nvPr/>
          </p:nvSpPr>
          <p:spPr bwMode="auto">
            <a:xfrm>
              <a:off x="700" y="2818"/>
              <a:ext cx="130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500</a:t>
              </a:r>
              <a:endParaRPr kumimoji="0" lang="ja-JP" altLang="ja-JP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2" name="Line 19"/>
            <p:cNvSpPr>
              <a:spLocks noChangeShapeType="1"/>
            </p:cNvSpPr>
            <p:nvPr/>
          </p:nvSpPr>
          <p:spPr bwMode="auto">
            <a:xfrm flipH="1">
              <a:off x="2416" y="2595"/>
              <a:ext cx="6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3" name="Line 20"/>
            <p:cNvSpPr>
              <a:spLocks noChangeShapeType="1"/>
            </p:cNvSpPr>
            <p:nvPr/>
          </p:nvSpPr>
          <p:spPr bwMode="auto">
            <a:xfrm>
              <a:off x="861" y="2595"/>
              <a:ext cx="64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4" name="Rectangle 21"/>
            <p:cNvSpPr>
              <a:spLocks noChangeArrowheads="1"/>
            </p:cNvSpPr>
            <p:nvPr/>
          </p:nvSpPr>
          <p:spPr bwMode="auto">
            <a:xfrm>
              <a:off x="656" y="2549"/>
              <a:ext cx="173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  <a:endParaRPr kumimoji="0" lang="ja-JP" altLang="ja-JP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5" name="Line 22"/>
            <p:cNvSpPr>
              <a:spLocks noChangeShapeType="1"/>
            </p:cNvSpPr>
            <p:nvPr/>
          </p:nvSpPr>
          <p:spPr bwMode="auto">
            <a:xfrm>
              <a:off x="860" y="3940"/>
              <a:ext cx="162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6" name="Line 23"/>
            <p:cNvSpPr>
              <a:spLocks noChangeShapeType="1"/>
            </p:cNvSpPr>
            <p:nvPr/>
          </p:nvSpPr>
          <p:spPr bwMode="auto">
            <a:xfrm>
              <a:off x="860" y="2328"/>
              <a:ext cx="162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7" name="Line 24"/>
            <p:cNvSpPr>
              <a:spLocks noChangeShapeType="1"/>
            </p:cNvSpPr>
            <p:nvPr/>
          </p:nvSpPr>
          <p:spPr bwMode="auto">
            <a:xfrm>
              <a:off x="2464" y="2324"/>
              <a:ext cx="0" cy="6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8" name="Line 25"/>
            <p:cNvSpPr>
              <a:spLocks noChangeShapeType="1"/>
            </p:cNvSpPr>
            <p:nvPr/>
          </p:nvSpPr>
          <p:spPr bwMode="auto">
            <a:xfrm flipV="1">
              <a:off x="2464" y="3880"/>
              <a:ext cx="0" cy="6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9" name="Rectangle 26"/>
            <p:cNvSpPr>
              <a:spLocks noChangeArrowheads="1"/>
            </p:cNvSpPr>
            <p:nvPr/>
          </p:nvSpPr>
          <p:spPr bwMode="auto">
            <a:xfrm>
              <a:off x="2375" y="3975"/>
              <a:ext cx="173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  <a:endParaRPr kumimoji="0" lang="ja-JP" altLang="ja-JP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0" name="Line 27"/>
            <p:cNvSpPr>
              <a:spLocks noChangeShapeType="1"/>
            </p:cNvSpPr>
            <p:nvPr/>
          </p:nvSpPr>
          <p:spPr bwMode="auto">
            <a:xfrm>
              <a:off x="2146" y="2324"/>
              <a:ext cx="0" cy="6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1" name="Line 28"/>
            <p:cNvSpPr>
              <a:spLocks noChangeShapeType="1"/>
            </p:cNvSpPr>
            <p:nvPr/>
          </p:nvSpPr>
          <p:spPr bwMode="auto">
            <a:xfrm flipV="1">
              <a:off x="2146" y="3880"/>
              <a:ext cx="0" cy="6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" name="Rectangle 29"/>
            <p:cNvSpPr>
              <a:spLocks noChangeArrowheads="1"/>
            </p:cNvSpPr>
            <p:nvPr/>
          </p:nvSpPr>
          <p:spPr bwMode="auto">
            <a:xfrm>
              <a:off x="2080" y="3975"/>
              <a:ext cx="130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800</a:t>
              </a:r>
              <a:endParaRPr kumimoji="0" lang="ja-JP" altLang="ja-JP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" name="Line 30"/>
            <p:cNvSpPr>
              <a:spLocks noChangeShapeType="1"/>
            </p:cNvSpPr>
            <p:nvPr/>
          </p:nvSpPr>
          <p:spPr bwMode="auto">
            <a:xfrm>
              <a:off x="1828" y="2324"/>
              <a:ext cx="0" cy="6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40" name="Line 31"/>
            <p:cNvSpPr>
              <a:spLocks noChangeShapeType="1"/>
            </p:cNvSpPr>
            <p:nvPr/>
          </p:nvSpPr>
          <p:spPr bwMode="auto">
            <a:xfrm flipV="1">
              <a:off x="1828" y="3880"/>
              <a:ext cx="0" cy="6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41" name="Rectangle 32"/>
            <p:cNvSpPr>
              <a:spLocks noChangeArrowheads="1"/>
            </p:cNvSpPr>
            <p:nvPr/>
          </p:nvSpPr>
          <p:spPr bwMode="auto">
            <a:xfrm>
              <a:off x="1762" y="3975"/>
              <a:ext cx="130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600</a:t>
              </a:r>
              <a:endParaRPr kumimoji="0" lang="ja-JP" altLang="ja-JP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43" name="Line 33"/>
            <p:cNvSpPr>
              <a:spLocks noChangeShapeType="1"/>
            </p:cNvSpPr>
            <p:nvPr/>
          </p:nvSpPr>
          <p:spPr bwMode="auto">
            <a:xfrm>
              <a:off x="1512" y="2324"/>
              <a:ext cx="0" cy="6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44" name="Line 34"/>
            <p:cNvSpPr>
              <a:spLocks noChangeShapeType="1"/>
            </p:cNvSpPr>
            <p:nvPr/>
          </p:nvSpPr>
          <p:spPr bwMode="auto">
            <a:xfrm flipV="1">
              <a:off x="1512" y="3880"/>
              <a:ext cx="0" cy="6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45" name="Rectangle 35"/>
            <p:cNvSpPr>
              <a:spLocks noChangeArrowheads="1"/>
            </p:cNvSpPr>
            <p:nvPr/>
          </p:nvSpPr>
          <p:spPr bwMode="auto">
            <a:xfrm>
              <a:off x="1446" y="3975"/>
              <a:ext cx="130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400</a:t>
              </a:r>
              <a:endParaRPr kumimoji="0" lang="ja-JP" altLang="ja-JP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46" name="Line 36"/>
            <p:cNvSpPr>
              <a:spLocks noChangeShapeType="1"/>
            </p:cNvSpPr>
            <p:nvPr/>
          </p:nvSpPr>
          <p:spPr bwMode="auto">
            <a:xfrm>
              <a:off x="1194" y="2324"/>
              <a:ext cx="0" cy="6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47" name="Line 37"/>
            <p:cNvSpPr>
              <a:spLocks noChangeShapeType="1"/>
            </p:cNvSpPr>
            <p:nvPr/>
          </p:nvSpPr>
          <p:spPr bwMode="auto">
            <a:xfrm flipV="1">
              <a:off x="1194" y="3880"/>
              <a:ext cx="0" cy="6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48" name="Rectangle 38"/>
            <p:cNvSpPr>
              <a:spLocks noChangeArrowheads="1"/>
            </p:cNvSpPr>
            <p:nvPr/>
          </p:nvSpPr>
          <p:spPr bwMode="auto">
            <a:xfrm>
              <a:off x="1128" y="3975"/>
              <a:ext cx="130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200</a:t>
              </a:r>
              <a:endParaRPr kumimoji="0" lang="ja-JP" altLang="ja-JP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49" name="Line 39"/>
            <p:cNvSpPr>
              <a:spLocks noChangeShapeType="1"/>
            </p:cNvSpPr>
            <p:nvPr/>
          </p:nvSpPr>
          <p:spPr bwMode="auto">
            <a:xfrm>
              <a:off x="877" y="2324"/>
              <a:ext cx="0" cy="6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50" name="Line 40"/>
            <p:cNvSpPr>
              <a:spLocks noChangeShapeType="1"/>
            </p:cNvSpPr>
            <p:nvPr/>
          </p:nvSpPr>
          <p:spPr bwMode="auto">
            <a:xfrm flipV="1">
              <a:off x="877" y="3880"/>
              <a:ext cx="0" cy="6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51" name="Rectangle 41"/>
            <p:cNvSpPr>
              <a:spLocks noChangeArrowheads="1"/>
            </p:cNvSpPr>
            <p:nvPr/>
          </p:nvSpPr>
          <p:spPr bwMode="auto">
            <a:xfrm>
              <a:off x="855" y="3975"/>
              <a:ext cx="43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0" lang="ja-JP" altLang="ja-JP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52" name="Freeform 42"/>
            <p:cNvSpPr>
              <a:spLocks noEditPoints="1"/>
            </p:cNvSpPr>
            <p:nvPr/>
          </p:nvSpPr>
          <p:spPr bwMode="auto">
            <a:xfrm>
              <a:off x="876" y="2888"/>
              <a:ext cx="585" cy="211"/>
            </a:xfrm>
            <a:custGeom>
              <a:avLst/>
              <a:gdLst>
                <a:gd name="T0" fmla="*/ 6 w 585"/>
                <a:gd name="T1" fmla="*/ 201 h 211"/>
                <a:gd name="T2" fmla="*/ 20 w 585"/>
                <a:gd name="T3" fmla="*/ 209 h 211"/>
                <a:gd name="T4" fmla="*/ 35 w 585"/>
                <a:gd name="T5" fmla="*/ 210 h 211"/>
                <a:gd name="T6" fmla="*/ 47 w 585"/>
                <a:gd name="T7" fmla="*/ 204 h 211"/>
                <a:gd name="T8" fmla="*/ 74 w 585"/>
                <a:gd name="T9" fmla="*/ 209 h 211"/>
                <a:gd name="T10" fmla="*/ 85 w 585"/>
                <a:gd name="T11" fmla="*/ 207 h 211"/>
                <a:gd name="T12" fmla="*/ 98 w 585"/>
                <a:gd name="T13" fmla="*/ 205 h 211"/>
                <a:gd name="T14" fmla="*/ 112 w 585"/>
                <a:gd name="T15" fmla="*/ 195 h 211"/>
                <a:gd name="T16" fmla="*/ 115 w 585"/>
                <a:gd name="T17" fmla="*/ 194 h 211"/>
                <a:gd name="T18" fmla="*/ 129 w 585"/>
                <a:gd name="T19" fmla="*/ 198 h 211"/>
                <a:gd name="T20" fmla="*/ 137 w 585"/>
                <a:gd name="T21" fmla="*/ 196 h 211"/>
                <a:gd name="T22" fmla="*/ 151 w 585"/>
                <a:gd name="T23" fmla="*/ 183 h 211"/>
                <a:gd name="T24" fmla="*/ 160 w 585"/>
                <a:gd name="T25" fmla="*/ 189 h 211"/>
                <a:gd name="T26" fmla="*/ 173 w 585"/>
                <a:gd name="T27" fmla="*/ 184 h 211"/>
                <a:gd name="T28" fmla="*/ 183 w 585"/>
                <a:gd name="T29" fmla="*/ 181 h 211"/>
                <a:gd name="T30" fmla="*/ 187 w 585"/>
                <a:gd name="T31" fmla="*/ 180 h 211"/>
                <a:gd name="T32" fmla="*/ 200 w 585"/>
                <a:gd name="T33" fmla="*/ 172 h 211"/>
                <a:gd name="T34" fmla="*/ 206 w 585"/>
                <a:gd name="T35" fmla="*/ 173 h 211"/>
                <a:gd name="T36" fmla="*/ 217 w 585"/>
                <a:gd name="T37" fmla="*/ 160 h 211"/>
                <a:gd name="T38" fmla="*/ 220 w 585"/>
                <a:gd name="T39" fmla="*/ 159 h 211"/>
                <a:gd name="T40" fmla="*/ 235 w 585"/>
                <a:gd name="T41" fmla="*/ 159 h 211"/>
                <a:gd name="T42" fmla="*/ 239 w 585"/>
                <a:gd name="T43" fmla="*/ 154 h 211"/>
                <a:gd name="T44" fmla="*/ 254 w 585"/>
                <a:gd name="T45" fmla="*/ 146 h 211"/>
                <a:gd name="T46" fmla="*/ 263 w 585"/>
                <a:gd name="T47" fmla="*/ 142 h 211"/>
                <a:gd name="T48" fmla="*/ 272 w 585"/>
                <a:gd name="T49" fmla="*/ 138 h 211"/>
                <a:gd name="T50" fmla="*/ 277 w 585"/>
                <a:gd name="T51" fmla="*/ 136 h 211"/>
                <a:gd name="T52" fmla="*/ 283 w 585"/>
                <a:gd name="T53" fmla="*/ 136 h 211"/>
                <a:gd name="T54" fmla="*/ 296 w 585"/>
                <a:gd name="T55" fmla="*/ 128 h 211"/>
                <a:gd name="T56" fmla="*/ 307 w 585"/>
                <a:gd name="T57" fmla="*/ 124 h 211"/>
                <a:gd name="T58" fmla="*/ 315 w 585"/>
                <a:gd name="T59" fmla="*/ 120 h 211"/>
                <a:gd name="T60" fmla="*/ 316 w 585"/>
                <a:gd name="T61" fmla="*/ 122 h 211"/>
                <a:gd name="T62" fmla="*/ 325 w 585"/>
                <a:gd name="T63" fmla="*/ 118 h 211"/>
                <a:gd name="T64" fmla="*/ 336 w 585"/>
                <a:gd name="T65" fmla="*/ 113 h 211"/>
                <a:gd name="T66" fmla="*/ 345 w 585"/>
                <a:gd name="T67" fmla="*/ 109 h 211"/>
                <a:gd name="T68" fmla="*/ 354 w 585"/>
                <a:gd name="T69" fmla="*/ 105 h 211"/>
                <a:gd name="T70" fmla="*/ 356 w 585"/>
                <a:gd name="T71" fmla="*/ 105 h 211"/>
                <a:gd name="T72" fmla="*/ 370 w 585"/>
                <a:gd name="T73" fmla="*/ 104 h 211"/>
                <a:gd name="T74" fmla="*/ 383 w 585"/>
                <a:gd name="T75" fmla="*/ 96 h 211"/>
                <a:gd name="T76" fmla="*/ 394 w 585"/>
                <a:gd name="T77" fmla="*/ 90 h 211"/>
                <a:gd name="T78" fmla="*/ 394 w 585"/>
                <a:gd name="T79" fmla="*/ 92 h 211"/>
                <a:gd name="T80" fmla="*/ 401 w 585"/>
                <a:gd name="T81" fmla="*/ 83 h 211"/>
                <a:gd name="T82" fmla="*/ 409 w 585"/>
                <a:gd name="T83" fmla="*/ 80 h 211"/>
                <a:gd name="T84" fmla="*/ 418 w 585"/>
                <a:gd name="T85" fmla="*/ 76 h 211"/>
                <a:gd name="T86" fmla="*/ 425 w 585"/>
                <a:gd name="T87" fmla="*/ 79 h 211"/>
                <a:gd name="T88" fmla="*/ 436 w 585"/>
                <a:gd name="T89" fmla="*/ 74 h 211"/>
                <a:gd name="T90" fmla="*/ 446 w 585"/>
                <a:gd name="T91" fmla="*/ 61 h 211"/>
                <a:gd name="T92" fmla="*/ 456 w 585"/>
                <a:gd name="T93" fmla="*/ 58 h 211"/>
                <a:gd name="T94" fmla="*/ 468 w 585"/>
                <a:gd name="T95" fmla="*/ 58 h 211"/>
                <a:gd name="T96" fmla="*/ 468 w 585"/>
                <a:gd name="T97" fmla="*/ 52 h 211"/>
                <a:gd name="T98" fmla="*/ 483 w 585"/>
                <a:gd name="T99" fmla="*/ 50 h 211"/>
                <a:gd name="T100" fmla="*/ 490 w 585"/>
                <a:gd name="T101" fmla="*/ 50 h 211"/>
                <a:gd name="T102" fmla="*/ 499 w 585"/>
                <a:gd name="T103" fmla="*/ 37 h 211"/>
                <a:gd name="T104" fmla="*/ 507 w 585"/>
                <a:gd name="T105" fmla="*/ 34 h 211"/>
                <a:gd name="T106" fmla="*/ 512 w 585"/>
                <a:gd name="T107" fmla="*/ 39 h 211"/>
                <a:gd name="T108" fmla="*/ 517 w 585"/>
                <a:gd name="T109" fmla="*/ 32 h 211"/>
                <a:gd name="T110" fmla="*/ 531 w 585"/>
                <a:gd name="T111" fmla="*/ 28 h 211"/>
                <a:gd name="T112" fmla="*/ 539 w 585"/>
                <a:gd name="T113" fmla="*/ 19 h 211"/>
                <a:gd name="T114" fmla="*/ 549 w 585"/>
                <a:gd name="T115" fmla="*/ 14 h 211"/>
                <a:gd name="T116" fmla="*/ 552 w 585"/>
                <a:gd name="T117" fmla="*/ 20 h 211"/>
                <a:gd name="T118" fmla="*/ 567 w 585"/>
                <a:gd name="T119" fmla="*/ 12 h 211"/>
                <a:gd name="T120" fmla="*/ 571 w 585"/>
                <a:gd name="T121" fmla="*/ 12 h 211"/>
                <a:gd name="T122" fmla="*/ 580 w 585"/>
                <a:gd name="T123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5" h="211">
                  <a:moveTo>
                    <a:pt x="1" y="200"/>
                  </a:moveTo>
                  <a:lnTo>
                    <a:pt x="2" y="200"/>
                  </a:lnTo>
                  <a:lnTo>
                    <a:pt x="3" y="200"/>
                  </a:lnTo>
                  <a:lnTo>
                    <a:pt x="3" y="200"/>
                  </a:lnTo>
                  <a:lnTo>
                    <a:pt x="3" y="207"/>
                  </a:lnTo>
                  <a:lnTo>
                    <a:pt x="3" y="207"/>
                  </a:lnTo>
                  <a:lnTo>
                    <a:pt x="2" y="207"/>
                  </a:lnTo>
                  <a:lnTo>
                    <a:pt x="1" y="207"/>
                  </a:lnTo>
                  <a:lnTo>
                    <a:pt x="1" y="200"/>
                  </a:lnTo>
                  <a:close/>
                  <a:moveTo>
                    <a:pt x="7" y="204"/>
                  </a:moveTo>
                  <a:lnTo>
                    <a:pt x="7" y="205"/>
                  </a:lnTo>
                  <a:lnTo>
                    <a:pt x="3" y="201"/>
                  </a:lnTo>
                  <a:lnTo>
                    <a:pt x="4" y="201"/>
                  </a:lnTo>
                  <a:lnTo>
                    <a:pt x="5" y="201"/>
                  </a:lnTo>
                  <a:lnTo>
                    <a:pt x="6" y="201"/>
                  </a:lnTo>
                  <a:lnTo>
                    <a:pt x="6" y="208"/>
                  </a:lnTo>
                  <a:lnTo>
                    <a:pt x="5" y="208"/>
                  </a:lnTo>
                  <a:lnTo>
                    <a:pt x="4" y="208"/>
                  </a:lnTo>
                  <a:lnTo>
                    <a:pt x="3" y="208"/>
                  </a:lnTo>
                  <a:lnTo>
                    <a:pt x="0" y="205"/>
                  </a:lnTo>
                  <a:lnTo>
                    <a:pt x="0" y="204"/>
                  </a:lnTo>
                  <a:lnTo>
                    <a:pt x="7" y="204"/>
                  </a:lnTo>
                  <a:close/>
                  <a:moveTo>
                    <a:pt x="6" y="201"/>
                  </a:moveTo>
                  <a:lnTo>
                    <a:pt x="7" y="201"/>
                  </a:lnTo>
                  <a:lnTo>
                    <a:pt x="7" y="208"/>
                  </a:lnTo>
                  <a:lnTo>
                    <a:pt x="6" y="208"/>
                  </a:lnTo>
                  <a:lnTo>
                    <a:pt x="6" y="201"/>
                  </a:lnTo>
                  <a:close/>
                  <a:moveTo>
                    <a:pt x="14" y="202"/>
                  </a:moveTo>
                  <a:lnTo>
                    <a:pt x="15" y="202"/>
                  </a:lnTo>
                  <a:lnTo>
                    <a:pt x="16" y="202"/>
                  </a:lnTo>
                  <a:lnTo>
                    <a:pt x="16" y="209"/>
                  </a:lnTo>
                  <a:lnTo>
                    <a:pt x="15" y="209"/>
                  </a:lnTo>
                  <a:lnTo>
                    <a:pt x="14" y="209"/>
                  </a:lnTo>
                  <a:lnTo>
                    <a:pt x="14" y="202"/>
                  </a:lnTo>
                  <a:close/>
                  <a:moveTo>
                    <a:pt x="16" y="202"/>
                  </a:moveTo>
                  <a:lnTo>
                    <a:pt x="17" y="202"/>
                  </a:lnTo>
                  <a:lnTo>
                    <a:pt x="18" y="202"/>
                  </a:lnTo>
                  <a:lnTo>
                    <a:pt x="19" y="202"/>
                  </a:lnTo>
                  <a:lnTo>
                    <a:pt x="19" y="209"/>
                  </a:lnTo>
                  <a:lnTo>
                    <a:pt x="18" y="209"/>
                  </a:lnTo>
                  <a:lnTo>
                    <a:pt x="17" y="209"/>
                  </a:lnTo>
                  <a:lnTo>
                    <a:pt x="16" y="209"/>
                  </a:lnTo>
                  <a:lnTo>
                    <a:pt x="16" y="202"/>
                  </a:lnTo>
                  <a:close/>
                  <a:moveTo>
                    <a:pt x="19" y="202"/>
                  </a:moveTo>
                  <a:lnTo>
                    <a:pt x="20" y="202"/>
                  </a:lnTo>
                  <a:lnTo>
                    <a:pt x="24" y="205"/>
                  </a:lnTo>
                  <a:lnTo>
                    <a:pt x="24" y="206"/>
                  </a:lnTo>
                  <a:lnTo>
                    <a:pt x="20" y="203"/>
                  </a:lnTo>
                  <a:lnTo>
                    <a:pt x="21" y="203"/>
                  </a:lnTo>
                  <a:lnTo>
                    <a:pt x="21" y="210"/>
                  </a:lnTo>
                  <a:lnTo>
                    <a:pt x="20" y="210"/>
                  </a:lnTo>
                  <a:lnTo>
                    <a:pt x="16" y="206"/>
                  </a:lnTo>
                  <a:lnTo>
                    <a:pt x="16" y="205"/>
                  </a:lnTo>
                  <a:lnTo>
                    <a:pt x="20" y="209"/>
                  </a:lnTo>
                  <a:lnTo>
                    <a:pt x="19" y="209"/>
                  </a:lnTo>
                  <a:lnTo>
                    <a:pt x="19" y="202"/>
                  </a:lnTo>
                  <a:close/>
                  <a:moveTo>
                    <a:pt x="28" y="203"/>
                  </a:moveTo>
                  <a:lnTo>
                    <a:pt x="29" y="203"/>
                  </a:lnTo>
                  <a:lnTo>
                    <a:pt x="30" y="203"/>
                  </a:lnTo>
                  <a:lnTo>
                    <a:pt x="31" y="203"/>
                  </a:lnTo>
                  <a:lnTo>
                    <a:pt x="31" y="210"/>
                  </a:lnTo>
                  <a:lnTo>
                    <a:pt x="30" y="210"/>
                  </a:lnTo>
                  <a:lnTo>
                    <a:pt x="29" y="210"/>
                  </a:lnTo>
                  <a:lnTo>
                    <a:pt x="28" y="210"/>
                  </a:lnTo>
                  <a:lnTo>
                    <a:pt x="28" y="203"/>
                  </a:lnTo>
                  <a:close/>
                  <a:moveTo>
                    <a:pt x="31" y="203"/>
                  </a:moveTo>
                  <a:lnTo>
                    <a:pt x="32" y="203"/>
                  </a:lnTo>
                  <a:lnTo>
                    <a:pt x="33" y="203"/>
                  </a:lnTo>
                  <a:lnTo>
                    <a:pt x="34" y="203"/>
                  </a:lnTo>
                  <a:lnTo>
                    <a:pt x="34" y="210"/>
                  </a:lnTo>
                  <a:lnTo>
                    <a:pt x="33" y="210"/>
                  </a:lnTo>
                  <a:lnTo>
                    <a:pt x="32" y="210"/>
                  </a:lnTo>
                  <a:lnTo>
                    <a:pt x="31" y="210"/>
                  </a:lnTo>
                  <a:lnTo>
                    <a:pt x="31" y="203"/>
                  </a:lnTo>
                  <a:close/>
                  <a:moveTo>
                    <a:pt x="34" y="203"/>
                  </a:moveTo>
                  <a:lnTo>
                    <a:pt x="35" y="203"/>
                  </a:lnTo>
                  <a:lnTo>
                    <a:pt x="39" y="206"/>
                  </a:lnTo>
                  <a:lnTo>
                    <a:pt x="39" y="207"/>
                  </a:lnTo>
                  <a:lnTo>
                    <a:pt x="31" y="207"/>
                  </a:lnTo>
                  <a:lnTo>
                    <a:pt x="31" y="206"/>
                  </a:lnTo>
                  <a:lnTo>
                    <a:pt x="35" y="210"/>
                  </a:lnTo>
                  <a:lnTo>
                    <a:pt x="34" y="210"/>
                  </a:lnTo>
                  <a:lnTo>
                    <a:pt x="34" y="203"/>
                  </a:lnTo>
                  <a:close/>
                  <a:moveTo>
                    <a:pt x="43" y="204"/>
                  </a:moveTo>
                  <a:lnTo>
                    <a:pt x="44" y="204"/>
                  </a:lnTo>
                  <a:lnTo>
                    <a:pt x="44" y="211"/>
                  </a:lnTo>
                  <a:lnTo>
                    <a:pt x="43" y="211"/>
                  </a:lnTo>
                  <a:lnTo>
                    <a:pt x="43" y="204"/>
                  </a:lnTo>
                  <a:close/>
                  <a:moveTo>
                    <a:pt x="44" y="204"/>
                  </a:moveTo>
                  <a:lnTo>
                    <a:pt x="45" y="204"/>
                  </a:lnTo>
                  <a:lnTo>
                    <a:pt x="46" y="204"/>
                  </a:lnTo>
                  <a:lnTo>
                    <a:pt x="47" y="204"/>
                  </a:lnTo>
                  <a:lnTo>
                    <a:pt x="47" y="211"/>
                  </a:lnTo>
                  <a:lnTo>
                    <a:pt x="46" y="211"/>
                  </a:lnTo>
                  <a:lnTo>
                    <a:pt x="45" y="211"/>
                  </a:lnTo>
                  <a:lnTo>
                    <a:pt x="44" y="211"/>
                  </a:lnTo>
                  <a:lnTo>
                    <a:pt x="44" y="204"/>
                  </a:lnTo>
                  <a:close/>
                  <a:moveTo>
                    <a:pt x="47" y="204"/>
                  </a:moveTo>
                  <a:lnTo>
                    <a:pt x="48" y="204"/>
                  </a:lnTo>
                  <a:lnTo>
                    <a:pt x="49" y="204"/>
                  </a:lnTo>
                  <a:lnTo>
                    <a:pt x="50" y="204"/>
                  </a:lnTo>
                  <a:lnTo>
                    <a:pt x="50" y="204"/>
                  </a:lnTo>
                  <a:lnTo>
                    <a:pt x="50" y="211"/>
                  </a:lnTo>
                  <a:lnTo>
                    <a:pt x="50" y="211"/>
                  </a:lnTo>
                  <a:lnTo>
                    <a:pt x="49" y="211"/>
                  </a:lnTo>
                  <a:lnTo>
                    <a:pt x="48" y="211"/>
                  </a:lnTo>
                  <a:lnTo>
                    <a:pt x="47" y="211"/>
                  </a:lnTo>
                  <a:lnTo>
                    <a:pt x="47" y="204"/>
                  </a:lnTo>
                  <a:close/>
                  <a:moveTo>
                    <a:pt x="57" y="203"/>
                  </a:moveTo>
                  <a:lnTo>
                    <a:pt x="58" y="203"/>
                  </a:lnTo>
                  <a:lnTo>
                    <a:pt x="59" y="203"/>
                  </a:lnTo>
                  <a:lnTo>
                    <a:pt x="59" y="210"/>
                  </a:lnTo>
                  <a:lnTo>
                    <a:pt x="58" y="210"/>
                  </a:lnTo>
                  <a:lnTo>
                    <a:pt x="57" y="210"/>
                  </a:lnTo>
                  <a:lnTo>
                    <a:pt x="57" y="203"/>
                  </a:lnTo>
                  <a:close/>
                  <a:moveTo>
                    <a:pt x="59" y="203"/>
                  </a:moveTo>
                  <a:lnTo>
                    <a:pt x="60" y="203"/>
                  </a:lnTo>
                  <a:lnTo>
                    <a:pt x="61" y="203"/>
                  </a:lnTo>
                  <a:lnTo>
                    <a:pt x="62" y="203"/>
                  </a:lnTo>
                  <a:lnTo>
                    <a:pt x="63" y="203"/>
                  </a:lnTo>
                  <a:lnTo>
                    <a:pt x="64" y="203"/>
                  </a:lnTo>
                  <a:lnTo>
                    <a:pt x="65" y="203"/>
                  </a:lnTo>
                  <a:lnTo>
                    <a:pt x="65" y="210"/>
                  </a:lnTo>
                  <a:lnTo>
                    <a:pt x="64" y="210"/>
                  </a:lnTo>
                  <a:lnTo>
                    <a:pt x="63" y="210"/>
                  </a:lnTo>
                  <a:lnTo>
                    <a:pt x="62" y="210"/>
                  </a:lnTo>
                  <a:lnTo>
                    <a:pt x="61" y="210"/>
                  </a:lnTo>
                  <a:lnTo>
                    <a:pt x="60" y="210"/>
                  </a:lnTo>
                  <a:lnTo>
                    <a:pt x="59" y="210"/>
                  </a:lnTo>
                  <a:lnTo>
                    <a:pt x="59" y="203"/>
                  </a:lnTo>
                  <a:close/>
                  <a:moveTo>
                    <a:pt x="72" y="202"/>
                  </a:moveTo>
                  <a:lnTo>
                    <a:pt x="73" y="202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73" y="209"/>
                  </a:lnTo>
                  <a:lnTo>
                    <a:pt x="72" y="209"/>
                  </a:lnTo>
                  <a:lnTo>
                    <a:pt x="72" y="202"/>
                  </a:lnTo>
                  <a:close/>
                  <a:moveTo>
                    <a:pt x="74" y="202"/>
                  </a:moveTo>
                  <a:lnTo>
                    <a:pt x="75" y="202"/>
                  </a:lnTo>
                  <a:lnTo>
                    <a:pt x="76" y="202"/>
                  </a:lnTo>
                  <a:lnTo>
                    <a:pt x="73" y="205"/>
                  </a:lnTo>
                  <a:lnTo>
                    <a:pt x="73" y="205"/>
                  </a:lnTo>
                  <a:lnTo>
                    <a:pt x="76" y="201"/>
                  </a:lnTo>
                  <a:lnTo>
                    <a:pt x="77" y="201"/>
                  </a:lnTo>
                  <a:lnTo>
                    <a:pt x="78" y="201"/>
                  </a:lnTo>
                  <a:lnTo>
                    <a:pt x="78" y="208"/>
                  </a:lnTo>
                  <a:lnTo>
                    <a:pt x="77" y="208"/>
                  </a:lnTo>
                  <a:lnTo>
                    <a:pt x="76" y="208"/>
                  </a:lnTo>
                  <a:lnTo>
                    <a:pt x="80" y="205"/>
                  </a:lnTo>
                  <a:lnTo>
                    <a:pt x="80" y="205"/>
                  </a:lnTo>
                  <a:lnTo>
                    <a:pt x="76" y="209"/>
                  </a:lnTo>
                  <a:lnTo>
                    <a:pt x="75" y="209"/>
                  </a:lnTo>
                  <a:lnTo>
                    <a:pt x="74" y="209"/>
                  </a:lnTo>
                  <a:lnTo>
                    <a:pt x="74" y="202"/>
                  </a:lnTo>
                  <a:close/>
                  <a:moveTo>
                    <a:pt x="85" y="200"/>
                  </a:moveTo>
                  <a:lnTo>
                    <a:pt x="86" y="200"/>
                  </a:lnTo>
                  <a:lnTo>
                    <a:pt x="87" y="200"/>
                  </a:lnTo>
                  <a:lnTo>
                    <a:pt x="87" y="207"/>
                  </a:lnTo>
                  <a:lnTo>
                    <a:pt x="86" y="207"/>
                  </a:lnTo>
                  <a:lnTo>
                    <a:pt x="85" y="207"/>
                  </a:lnTo>
                  <a:lnTo>
                    <a:pt x="85" y="200"/>
                  </a:lnTo>
                  <a:close/>
                  <a:moveTo>
                    <a:pt x="87" y="200"/>
                  </a:moveTo>
                  <a:lnTo>
                    <a:pt x="88" y="200"/>
                  </a:lnTo>
                  <a:lnTo>
                    <a:pt x="89" y="200"/>
                  </a:lnTo>
                  <a:lnTo>
                    <a:pt x="90" y="200"/>
                  </a:lnTo>
                  <a:lnTo>
                    <a:pt x="86" y="204"/>
                  </a:lnTo>
                  <a:lnTo>
                    <a:pt x="86" y="203"/>
                  </a:lnTo>
                  <a:lnTo>
                    <a:pt x="90" y="199"/>
                  </a:lnTo>
                  <a:lnTo>
                    <a:pt x="91" y="199"/>
                  </a:lnTo>
                  <a:lnTo>
                    <a:pt x="91" y="206"/>
                  </a:lnTo>
                  <a:lnTo>
                    <a:pt x="90" y="206"/>
                  </a:lnTo>
                  <a:lnTo>
                    <a:pt x="94" y="203"/>
                  </a:lnTo>
                  <a:lnTo>
                    <a:pt x="94" y="204"/>
                  </a:lnTo>
                  <a:lnTo>
                    <a:pt x="90" y="207"/>
                  </a:lnTo>
                  <a:lnTo>
                    <a:pt x="89" y="207"/>
                  </a:lnTo>
                  <a:lnTo>
                    <a:pt x="88" y="207"/>
                  </a:lnTo>
                  <a:lnTo>
                    <a:pt x="87" y="207"/>
                  </a:lnTo>
                  <a:lnTo>
                    <a:pt x="87" y="200"/>
                  </a:lnTo>
                  <a:close/>
                  <a:moveTo>
                    <a:pt x="91" y="199"/>
                  </a:moveTo>
                  <a:lnTo>
                    <a:pt x="92" y="199"/>
                  </a:lnTo>
                  <a:lnTo>
                    <a:pt x="92" y="206"/>
                  </a:lnTo>
                  <a:lnTo>
                    <a:pt x="91" y="206"/>
                  </a:lnTo>
                  <a:lnTo>
                    <a:pt x="91" y="199"/>
                  </a:lnTo>
                  <a:close/>
                  <a:moveTo>
                    <a:pt x="98" y="198"/>
                  </a:moveTo>
                  <a:lnTo>
                    <a:pt x="99" y="198"/>
                  </a:lnTo>
                  <a:lnTo>
                    <a:pt x="99" y="205"/>
                  </a:lnTo>
                  <a:lnTo>
                    <a:pt x="98" y="205"/>
                  </a:lnTo>
                  <a:lnTo>
                    <a:pt x="98" y="198"/>
                  </a:lnTo>
                  <a:close/>
                  <a:moveTo>
                    <a:pt x="99" y="198"/>
                  </a:moveTo>
                  <a:lnTo>
                    <a:pt x="100" y="198"/>
                  </a:lnTo>
                  <a:lnTo>
                    <a:pt x="97" y="202"/>
                  </a:lnTo>
                  <a:lnTo>
                    <a:pt x="97" y="201"/>
                  </a:lnTo>
                  <a:lnTo>
                    <a:pt x="100" y="197"/>
                  </a:lnTo>
                  <a:lnTo>
                    <a:pt x="101" y="197"/>
                  </a:lnTo>
                  <a:lnTo>
                    <a:pt x="102" y="197"/>
                  </a:lnTo>
                  <a:lnTo>
                    <a:pt x="102" y="205"/>
                  </a:lnTo>
                  <a:lnTo>
                    <a:pt x="101" y="205"/>
                  </a:lnTo>
                  <a:lnTo>
                    <a:pt x="100" y="205"/>
                  </a:lnTo>
                  <a:lnTo>
                    <a:pt x="104" y="201"/>
                  </a:lnTo>
                  <a:lnTo>
                    <a:pt x="104" y="202"/>
                  </a:lnTo>
                  <a:lnTo>
                    <a:pt x="100" y="205"/>
                  </a:lnTo>
                  <a:lnTo>
                    <a:pt x="99" y="205"/>
                  </a:lnTo>
                  <a:lnTo>
                    <a:pt x="99" y="198"/>
                  </a:lnTo>
                  <a:close/>
                  <a:moveTo>
                    <a:pt x="102" y="197"/>
                  </a:moveTo>
                  <a:lnTo>
                    <a:pt x="103" y="197"/>
                  </a:lnTo>
                  <a:lnTo>
                    <a:pt x="104" y="197"/>
                  </a:lnTo>
                  <a:lnTo>
                    <a:pt x="105" y="197"/>
                  </a:lnTo>
                  <a:lnTo>
                    <a:pt x="105" y="205"/>
                  </a:lnTo>
                  <a:lnTo>
                    <a:pt x="104" y="205"/>
                  </a:lnTo>
                  <a:lnTo>
                    <a:pt x="103" y="205"/>
                  </a:lnTo>
                  <a:lnTo>
                    <a:pt x="102" y="205"/>
                  </a:lnTo>
                  <a:lnTo>
                    <a:pt x="102" y="197"/>
                  </a:lnTo>
                  <a:close/>
                  <a:moveTo>
                    <a:pt x="111" y="195"/>
                  </a:moveTo>
                  <a:lnTo>
                    <a:pt x="112" y="195"/>
                  </a:lnTo>
                  <a:lnTo>
                    <a:pt x="112" y="203"/>
                  </a:lnTo>
                  <a:lnTo>
                    <a:pt x="111" y="203"/>
                  </a:lnTo>
                  <a:lnTo>
                    <a:pt x="111" y="195"/>
                  </a:lnTo>
                  <a:close/>
                  <a:moveTo>
                    <a:pt x="112" y="195"/>
                  </a:moveTo>
                  <a:lnTo>
                    <a:pt x="113" y="195"/>
                  </a:lnTo>
                  <a:lnTo>
                    <a:pt x="109" y="199"/>
                  </a:lnTo>
                  <a:lnTo>
                    <a:pt x="109" y="198"/>
                  </a:lnTo>
                  <a:lnTo>
                    <a:pt x="113" y="194"/>
                  </a:lnTo>
                  <a:lnTo>
                    <a:pt x="114" y="194"/>
                  </a:lnTo>
                  <a:lnTo>
                    <a:pt x="115" y="194"/>
                  </a:lnTo>
                  <a:lnTo>
                    <a:pt x="115" y="202"/>
                  </a:lnTo>
                  <a:lnTo>
                    <a:pt x="114" y="202"/>
                  </a:lnTo>
                  <a:lnTo>
                    <a:pt x="113" y="202"/>
                  </a:lnTo>
                  <a:lnTo>
                    <a:pt x="117" y="198"/>
                  </a:lnTo>
                  <a:lnTo>
                    <a:pt x="117" y="199"/>
                  </a:lnTo>
                  <a:lnTo>
                    <a:pt x="113" y="203"/>
                  </a:lnTo>
                  <a:lnTo>
                    <a:pt x="112" y="203"/>
                  </a:lnTo>
                  <a:lnTo>
                    <a:pt x="112" y="195"/>
                  </a:lnTo>
                  <a:close/>
                  <a:moveTo>
                    <a:pt x="115" y="194"/>
                  </a:moveTo>
                  <a:lnTo>
                    <a:pt x="116" y="194"/>
                  </a:lnTo>
                  <a:lnTo>
                    <a:pt x="117" y="194"/>
                  </a:lnTo>
                  <a:lnTo>
                    <a:pt x="118" y="194"/>
                  </a:lnTo>
                  <a:lnTo>
                    <a:pt x="118" y="202"/>
                  </a:lnTo>
                  <a:lnTo>
                    <a:pt x="117" y="202"/>
                  </a:lnTo>
                  <a:lnTo>
                    <a:pt x="116" y="202"/>
                  </a:lnTo>
                  <a:lnTo>
                    <a:pt x="115" y="202"/>
                  </a:lnTo>
                  <a:lnTo>
                    <a:pt x="115" y="194"/>
                  </a:lnTo>
                  <a:close/>
                  <a:moveTo>
                    <a:pt x="123" y="192"/>
                  </a:moveTo>
                  <a:lnTo>
                    <a:pt x="124" y="192"/>
                  </a:lnTo>
                  <a:lnTo>
                    <a:pt x="124" y="200"/>
                  </a:lnTo>
                  <a:lnTo>
                    <a:pt x="123" y="200"/>
                  </a:lnTo>
                  <a:lnTo>
                    <a:pt x="123" y="192"/>
                  </a:lnTo>
                  <a:close/>
                  <a:moveTo>
                    <a:pt x="124" y="192"/>
                  </a:moveTo>
                  <a:lnTo>
                    <a:pt x="125" y="192"/>
                  </a:lnTo>
                  <a:lnTo>
                    <a:pt x="121" y="196"/>
                  </a:lnTo>
                  <a:lnTo>
                    <a:pt x="121" y="195"/>
                  </a:lnTo>
                  <a:lnTo>
                    <a:pt x="125" y="191"/>
                  </a:lnTo>
                  <a:lnTo>
                    <a:pt x="126" y="191"/>
                  </a:lnTo>
                  <a:lnTo>
                    <a:pt x="127" y="191"/>
                  </a:lnTo>
                  <a:lnTo>
                    <a:pt x="127" y="199"/>
                  </a:lnTo>
                  <a:lnTo>
                    <a:pt x="126" y="199"/>
                  </a:lnTo>
                  <a:lnTo>
                    <a:pt x="125" y="199"/>
                  </a:lnTo>
                  <a:lnTo>
                    <a:pt x="129" y="195"/>
                  </a:lnTo>
                  <a:lnTo>
                    <a:pt x="129" y="196"/>
                  </a:lnTo>
                  <a:lnTo>
                    <a:pt x="125" y="200"/>
                  </a:lnTo>
                  <a:lnTo>
                    <a:pt x="124" y="200"/>
                  </a:lnTo>
                  <a:lnTo>
                    <a:pt x="124" y="192"/>
                  </a:lnTo>
                  <a:close/>
                  <a:moveTo>
                    <a:pt x="127" y="191"/>
                  </a:moveTo>
                  <a:lnTo>
                    <a:pt x="128" y="191"/>
                  </a:lnTo>
                  <a:lnTo>
                    <a:pt x="124" y="195"/>
                  </a:lnTo>
                  <a:lnTo>
                    <a:pt x="124" y="194"/>
                  </a:lnTo>
                  <a:lnTo>
                    <a:pt x="128" y="190"/>
                  </a:lnTo>
                  <a:lnTo>
                    <a:pt x="129" y="190"/>
                  </a:lnTo>
                  <a:lnTo>
                    <a:pt x="129" y="198"/>
                  </a:lnTo>
                  <a:lnTo>
                    <a:pt x="128" y="198"/>
                  </a:lnTo>
                  <a:lnTo>
                    <a:pt x="132" y="194"/>
                  </a:lnTo>
                  <a:lnTo>
                    <a:pt x="132" y="195"/>
                  </a:lnTo>
                  <a:lnTo>
                    <a:pt x="128" y="199"/>
                  </a:lnTo>
                  <a:lnTo>
                    <a:pt x="127" y="199"/>
                  </a:lnTo>
                  <a:lnTo>
                    <a:pt x="127" y="191"/>
                  </a:lnTo>
                  <a:close/>
                  <a:moveTo>
                    <a:pt x="135" y="188"/>
                  </a:moveTo>
                  <a:lnTo>
                    <a:pt x="136" y="188"/>
                  </a:lnTo>
                  <a:lnTo>
                    <a:pt x="137" y="188"/>
                  </a:lnTo>
                  <a:lnTo>
                    <a:pt x="137" y="196"/>
                  </a:lnTo>
                  <a:lnTo>
                    <a:pt x="136" y="196"/>
                  </a:lnTo>
                  <a:lnTo>
                    <a:pt x="135" y="196"/>
                  </a:lnTo>
                  <a:lnTo>
                    <a:pt x="135" y="188"/>
                  </a:lnTo>
                  <a:close/>
                  <a:moveTo>
                    <a:pt x="137" y="188"/>
                  </a:moveTo>
                  <a:lnTo>
                    <a:pt x="138" y="188"/>
                  </a:lnTo>
                  <a:lnTo>
                    <a:pt x="139" y="188"/>
                  </a:lnTo>
                  <a:lnTo>
                    <a:pt x="135" y="192"/>
                  </a:lnTo>
                  <a:lnTo>
                    <a:pt x="135" y="191"/>
                  </a:lnTo>
                  <a:lnTo>
                    <a:pt x="139" y="187"/>
                  </a:lnTo>
                  <a:lnTo>
                    <a:pt x="140" y="187"/>
                  </a:lnTo>
                  <a:lnTo>
                    <a:pt x="140" y="195"/>
                  </a:lnTo>
                  <a:lnTo>
                    <a:pt x="139" y="195"/>
                  </a:lnTo>
                  <a:lnTo>
                    <a:pt x="143" y="191"/>
                  </a:lnTo>
                  <a:lnTo>
                    <a:pt x="143" y="192"/>
                  </a:lnTo>
                  <a:lnTo>
                    <a:pt x="139" y="196"/>
                  </a:lnTo>
                  <a:lnTo>
                    <a:pt x="138" y="196"/>
                  </a:lnTo>
                  <a:lnTo>
                    <a:pt x="137" y="196"/>
                  </a:lnTo>
                  <a:lnTo>
                    <a:pt x="137" y="188"/>
                  </a:lnTo>
                  <a:close/>
                  <a:moveTo>
                    <a:pt x="140" y="187"/>
                  </a:moveTo>
                  <a:lnTo>
                    <a:pt x="141" y="187"/>
                  </a:lnTo>
                  <a:lnTo>
                    <a:pt x="142" y="187"/>
                  </a:lnTo>
                  <a:lnTo>
                    <a:pt x="142" y="195"/>
                  </a:lnTo>
                  <a:lnTo>
                    <a:pt x="141" y="195"/>
                  </a:lnTo>
                  <a:lnTo>
                    <a:pt x="140" y="195"/>
                  </a:lnTo>
                  <a:lnTo>
                    <a:pt x="140" y="187"/>
                  </a:lnTo>
                  <a:close/>
                  <a:moveTo>
                    <a:pt x="147" y="185"/>
                  </a:moveTo>
                  <a:lnTo>
                    <a:pt x="148" y="185"/>
                  </a:lnTo>
                  <a:lnTo>
                    <a:pt x="145" y="189"/>
                  </a:lnTo>
                  <a:lnTo>
                    <a:pt x="145" y="188"/>
                  </a:lnTo>
                  <a:lnTo>
                    <a:pt x="148" y="184"/>
                  </a:lnTo>
                  <a:lnTo>
                    <a:pt x="149" y="184"/>
                  </a:lnTo>
                  <a:lnTo>
                    <a:pt x="149" y="192"/>
                  </a:lnTo>
                  <a:lnTo>
                    <a:pt x="148" y="192"/>
                  </a:lnTo>
                  <a:lnTo>
                    <a:pt x="152" y="188"/>
                  </a:lnTo>
                  <a:lnTo>
                    <a:pt x="152" y="189"/>
                  </a:lnTo>
                  <a:lnTo>
                    <a:pt x="148" y="193"/>
                  </a:lnTo>
                  <a:lnTo>
                    <a:pt x="147" y="193"/>
                  </a:lnTo>
                  <a:lnTo>
                    <a:pt x="147" y="185"/>
                  </a:lnTo>
                  <a:close/>
                  <a:moveTo>
                    <a:pt x="149" y="184"/>
                  </a:moveTo>
                  <a:lnTo>
                    <a:pt x="150" y="184"/>
                  </a:lnTo>
                  <a:lnTo>
                    <a:pt x="151" y="184"/>
                  </a:lnTo>
                  <a:lnTo>
                    <a:pt x="147" y="188"/>
                  </a:lnTo>
                  <a:lnTo>
                    <a:pt x="147" y="187"/>
                  </a:lnTo>
                  <a:lnTo>
                    <a:pt x="151" y="183"/>
                  </a:lnTo>
                  <a:lnTo>
                    <a:pt x="152" y="183"/>
                  </a:lnTo>
                  <a:lnTo>
                    <a:pt x="152" y="191"/>
                  </a:lnTo>
                  <a:lnTo>
                    <a:pt x="151" y="191"/>
                  </a:lnTo>
                  <a:lnTo>
                    <a:pt x="155" y="187"/>
                  </a:lnTo>
                  <a:lnTo>
                    <a:pt x="155" y="188"/>
                  </a:lnTo>
                  <a:lnTo>
                    <a:pt x="151" y="192"/>
                  </a:lnTo>
                  <a:lnTo>
                    <a:pt x="150" y="192"/>
                  </a:lnTo>
                  <a:lnTo>
                    <a:pt x="149" y="192"/>
                  </a:lnTo>
                  <a:lnTo>
                    <a:pt x="149" y="184"/>
                  </a:lnTo>
                  <a:close/>
                  <a:moveTo>
                    <a:pt x="152" y="183"/>
                  </a:moveTo>
                  <a:lnTo>
                    <a:pt x="153" y="183"/>
                  </a:lnTo>
                  <a:lnTo>
                    <a:pt x="153" y="191"/>
                  </a:lnTo>
                  <a:lnTo>
                    <a:pt x="152" y="191"/>
                  </a:lnTo>
                  <a:lnTo>
                    <a:pt x="152" y="183"/>
                  </a:lnTo>
                  <a:close/>
                  <a:moveTo>
                    <a:pt x="159" y="181"/>
                  </a:moveTo>
                  <a:lnTo>
                    <a:pt x="160" y="181"/>
                  </a:lnTo>
                  <a:lnTo>
                    <a:pt x="156" y="185"/>
                  </a:lnTo>
                  <a:lnTo>
                    <a:pt x="156" y="184"/>
                  </a:lnTo>
                  <a:lnTo>
                    <a:pt x="160" y="180"/>
                  </a:lnTo>
                  <a:lnTo>
                    <a:pt x="161" y="180"/>
                  </a:lnTo>
                  <a:lnTo>
                    <a:pt x="162" y="180"/>
                  </a:lnTo>
                  <a:lnTo>
                    <a:pt x="162" y="188"/>
                  </a:lnTo>
                  <a:lnTo>
                    <a:pt x="161" y="188"/>
                  </a:lnTo>
                  <a:lnTo>
                    <a:pt x="160" y="188"/>
                  </a:lnTo>
                  <a:lnTo>
                    <a:pt x="164" y="184"/>
                  </a:lnTo>
                  <a:lnTo>
                    <a:pt x="164" y="185"/>
                  </a:lnTo>
                  <a:lnTo>
                    <a:pt x="160" y="189"/>
                  </a:lnTo>
                  <a:lnTo>
                    <a:pt x="159" y="189"/>
                  </a:lnTo>
                  <a:lnTo>
                    <a:pt x="159" y="181"/>
                  </a:lnTo>
                  <a:close/>
                  <a:moveTo>
                    <a:pt x="162" y="180"/>
                  </a:moveTo>
                  <a:lnTo>
                    <a:pt x="163" y="180"/>
                  </a:lnTo>
                  <a:lnTo>
                    <a:pt x="164" y="180"/>
                  </a:lnTo>
                  <a:lnTo>
                    <a:pt x="160" y="184"/>
                  </a:lnTo>
                  <a:lnTo>
                    <a:pt x="160" y="183"/>
                  </a:lnTo>
                  <a:lnTo>
                    <a:pt x="164" y="180"/>
                  </a:lnTo>
                  <a:lnTo>
                    <a:pt x="165" y="180"/>
                  </a:lnTo>
                  <a:lnTo>
                    <a:pt x="165" y="187"/>
                  </a:lnTo>
                  <a:lnTo>
                    <a:pt x="164" y="187"/>
                  </a:lnTo>
                  <a:lnTo>
                    <a:pt x="168" y="183"/>
                  </a:lnTo>
                  <a:lnTo>
                    <a:pt x="168" y="184"/>
                  </a:lnTo>
                  <a:lnTo>
                    <a:pt x="164" y="188"/>
                  </a:lnTo>
                  <a:lnTo>
                    <a:pt x="163" y="188"/>
                  </a:lnTo>
                  <a:lnTo>
                    <a:pt x="162" y="188"/>
                  </a:lnTo>
                  <a:lnTo>
                    <a:pt x="162" y="180"/>
                  </a:lnTo>
                  <a:close/>
                  <a:moveTo>
                    <a:pt x="171" y="178"/>
                  </a:moveTo>
                  <a:lnTo>
                    <a:pt x="171" y="178"/>
                  </a:lnTo>
                  <a:lnTo>
                    <a:pt x="168" y="181"/>
                  </a:lnTo>
                  <a:lnTo>
                    <a:pt x="168" y="180"/>
                  </a:lnTo>
                  <a:lnTo>
                    <a:pt x="171" y="177"/>
                  </a:lnTo>
                  <a:lnTo>
                    <a:pt x="172" y="177"/>
                  </a:lnTo>
                  <a:lnTo>
                    <a:pt x="173" y="177"/>
                  </a:lnTo>
                  <a:lnTo>
                    <a:pt x="174" y="177"/>
                  </a:lnTo>
                  <a:lnTo>
                    <a:pt x="174" y="184"/>
                  </a:lnTo>
                  <a:lnTo>
                    <a:pt x="173" y="184"/>
                  </a:lnTo>
                  <a:lnTo>
                    <a:pt x="172" y="184"/>
                  </a:lnTo>
                  <a:lnTo>
                    <a:pt x="171" y="184"/>
                  </a:lnTo>
                  <a:lnTo>
                    <a:pt x="175" y="180"/>
                  </a:lnTo>
                  <a:lnTo>
                    <a:pt x="175" y="181"/>
                  </a:lnTo>
                  <a:lnTo>
                    <a:pt x="171" y="185"/>
                  </a:lnTo>
                  <a:lnTo>
                    <a:pt x="171" y="185"/>
                  </a:lnTo>
                  <a:lnTo>
                    <a:pt x="171" y="178"/>
                  </a:lnTo>
                  <a:close/>
                  <a:moveTo>
                    <a:pt x="170" y="180"/>
                  </a:moveTo>
                  <a:lnTo>
                    <a:pt x="170" y="180"/>
                  </a:lnTo>
                  <a:lnTo>
                    <a:pt x="174" y="176"/>
                  </a:lnTo>
                  <a:lnTo>
                    <a:pt x="175" y="176"/>
                  </a:lnTo>
                  <a:lnTo>
                    <a:pt x="176" y="176"/>
                  </a:lnTo>
                  <a:lnTo>
                    <a:pt x="177" y="176"/>
                  </a:lnTo>
                  <a:lnTo>
                    <a:pt x="177" y="183"/>
                  </a:lnTo>
                  <a:lnTo>
                    <a:pt x="176" y="183"/>
                  </a:lnTo>
                  <a:lnTo>
                    <a:pt x="175" y="183"/>
                  </a:lnTo>
                  <a:lnTo>
                    <a:pt x="174" y="183"/>
                  </a:lnTo>
                  <a:lnTo>
                    <a:pt x="178" y="180"/>
                  </a:lnTo>
                  <a:lnTo>
                    <a:pt x="178" y="180"/>
                  </a:lnTo>
                  <a:lnTo>
                    <a:pt x="170" y="180"/>
                  </a:lnTo>
                  <a:close/>
                  <a:moveTo>
                    <a:pt x="183" y="174"/>
                  </a:moveTo>
                  <a:lnTo>
                    <a:pt x="183" y="174"/>
                  </a:lnTo>
                  <a:lnTo>
                    <a:pt x="179" y="178"/>
                  </a:lnTo>
                  <a:lnTo>
                    <a:pt x="179" y="177"/>
                  </a:lnTo>
                  <a:lnTo>
                    <a:pt x="187" y="177"/>
                  </a:lnTo>
                  <a:lnTo>
                    <a:pt x="187" y="178"/>
                  </a:lnTo>
                  <a:lnTo>
                    <a:pt x="183" y="181"/>
                  </a:lnTo>
                  <a:lnTo>
                    <a:pt x="183" y="181"/>
                  </a:lnTo>
                  <a:lnTo>
                    <a:pt x="183" y="174"/>
                  </a:lnTo>
                  <a:close/>
                  <a:moveTo>
                    <a:pt x="183" y="173"/>
                  </a:moveTo>
                  <a:lnTo>
                    <a:pt x="184" y="173"/>
                  </a:lnTo>
                  <a:lnTo>
                    <a:pt x="185" y="173"/>
                  </a:lnTo>
                  <a:lnTo>
                    <a:pt x="186" y="173"/>
                  </a:lnTo>
                  <a:lnTo>
                    <a:pt x="182" y="177"/>
                  </a:lnTo>
                  <a:lnTo>
                    <a:pt x="182" y="176"/>
                  </a:lnTo>
                  <a:lnTo>
                    <a:pt x="186" y="172"/>
                  </a:lnTo>
                  <a:lnTo>
                    <a:pt x="187" y="172"/>
                  </a:lnTo>
                  <a:lnTo>
                    <a:pt x="187" y="180"/>
                  </a:lnTo>
                  <a:lnTo>
                    <a:pt x="186" y="180"/>
                  </a:lnTo>
                  <a:lnTo>
                    <a:pt x="190" y="176"/>
                  </a:lnTo>
                  <a:lnTo>
                    <a:pt x="190" y="177"/>
                  </a:lnTo>
                  <a:lnTo>
                    <a:pt x="186" y="180"/>
                  </a:lnTo>
                  <a:lnTo>
                    <a:pt x="185" y="180"/>
                  </a:lnTo>
                  <a:lnTo>
                    <a:pt x="184" y="180"/>
                  </a:lnTo>
                  <a:lnTo>
                    <a:pt x="183" y="180"/>
                  </a:lnTo>
                  <a:lnTo>
                    <a:pt x="183" y="173"/>
                  </a:lnTo>
                  <a:close/>
                  <a:moveTo>
                    <a:pt x="187" y="172"/>
                  </a:moveTo>
                  <a:lnTo>
                    <a:pt x="188" y="172"/>
                  </a:lnTo>
                  <a:lnTo>
                    <a:pt x="184" y="176"/>
                  </a:lnTo>
                  <a:lnTo>
                    <a:pt x="184" y="175"/>
                  </a:lnTo>
                  <a:lnTo>
                    <a:pt x="192" y="175"/>
                  </a:lnTo>
                  <a:lnTo>
                    <a:pt x="192" y="176"/>
                  </a:lnTo>
                  <a:lnTo>
                    <a:pt x="188" y="180"/>
                  </a:lnTo>
                  <a:lnTo>
                    <a:pt x="187" y="180"/>
                  </a:lnTo>
                  <a:lnTo>
                    <a:pt x="187" y="172"/>
                  </a:lnTo>
                  <a:close/>
                  <a:moveTo>
                    <a:pt x="190" y="173"/>
                  </a:moveTo>
                  <a:lnTo>
                    <a:pt x="190" y="173"/>
                  </a:lnTo>
                  <a:lnTo>
                    <a:pt x="193" y="169"/>
                  </a:lnTo>
                  <a:lnTo>
                    <a:pt x="194" y="169"/>
                  </a:lnTo>
                  <a:lnTo>
                    <a:pt x="195" y="169"/>
                  </a:lnTo>
                  <a:lnTo>
                    <a:pt x="195" y="177"/>
                  </a:lnTo>
                  <a:lnTo>
                    <a:pt x="194" y="177"/>
                  </a:lnTo>
                  <a:lnTo>
                    <a:pt x="193" y="177"/>
                  </a:lnTo>
                  <a:lnTo>
                    <a:pt x="197" y="173"/>
                  </a:lnTo>
                  <a:lnTo>
                    <a:pt x="197" y="173"/>
                  </a:lnTo>
                  <a:lnTo>
                    <a:pt x="190" y="173"/>
                  </a:lnTo>
                  <a:close/>
                  <a:moveTo>
                    <a:pt x="195" y="169"/>
                  </a:moveTo>
                  <a:lnTo>
                    <a:pt x="196" y="169"/>
                  </a:lnTo>
                  <a:lnTo>
                    <a:pt x="193" y="173"/>
                  </a:lnTo>
                  <a:lnTo>
                    <a:pt x="193" y="172"/>
                  </a:lnTo>
                  <a:lnTo>
                    <a:pt x="196" y="168"/>
                  </a:lnTo>
                  <a:lnTo>
                    <a:pt x="197" y="168"/>
                  </a:lnTo>
                  <a:lnTo>
                    <a:pt x="198" y="168"/>
                  </a:lnTo>
                  <a:lnTo>
                    <a:pt x="194" y="172"/>
                  </a:lnTo>
                  <a:lnTo>
                    <a:pt x="194" y="171"/>
                  </a:lnTo>
                  <a:lnTo>
                    <a:pt x="202" y="171"/>
                  </a:lnTo>
                  <a:lnTo>
                    <a:pt x="202" y="172"/>
                  </a:lnTo>
                  <a:lnTo>
                    <a:pt x="198" y="176"/>
                  </a:lnTo>
                  <a:lnTo>
                    <a:pt x="197" y="176"/>
                  </a:lnTo>
                  <a:lnTo>
                    <a:pt x="196" y="176"/>
                  </a:lnTo>
                  <a:lnTo>
                    <a:pt x="200" y="172"/>
                  </a:lnTo>
                  <a:lnTo>
                    <a:pt x="200" y="173"/>
                  </a:lnTo>
                  <a:lnTo>
                    <a:pt x="196" y="177"/>
                  </a:lnTo>
                  <a:lnTo>
                    <a:pt x="195" y="177"/>
                  </a:lnTo>
                  <a:lnTo>
                    <a:pt x="195" y="169"/>
                  </a:lnTo>
                  <a:close/>
                  <a:moveTo>
                    <a:pt x="198" y="167"/>
                  </a:moveTo>
                  <a:lnTo>
                    <a:pt x="199" y="167"/>
                  </a:lnTo>
                  <a:lnTo>
                    <a:pt x="199" y="175"/>
                  </a:lnTo>
                  <a:lnTo>
                    <a:pt x="198" y="175"/>
                  </a:lnTo>
                  <a:lnTo>
                    <a:pt x="198" y="167"/>
                  </a:lnTo>
                  <a:close/>
                  <a:moveTo>
                    <a:pt x="205" y="165"/>
                  </a:moveTo>
                  <a:lnTo>
                    <a:pt x="205" y="165"/>
                  </a:lnTo>
                  <a:lnTo>
                    <a:pt x="205" y="173"/>
                  </a:lnTo>
                  <a:lnTo>
                    <a:pt x="205" y="173"/>
                  </a:lnTo>
                  <a:lnTo>
                    <a:pt x="205" y="165"/>
                  </a:lnTo>
                  <a:close/>
                  <a:moveTo>
                    <a:pt x="205" y="165"/>
                  </a:moveTo>
                  <a:lnTo>
                    <a:pt x="206" y="165"/>
                  </a:lnTo>
                  <a:lnTo>
                    <a:pt x="202" y="169"/>
                  </a:lnTo>
                  <a:lnTo>
                    <a:pt x="202" y="168"/>
                  </a:lnTo>
                  <a:lnTo>
                    <a:pt x="206" y="164"/>
                  </a:lnTo>
                  <a:lnTo>
                    <a:pt x="207" y="164"/>
                  </a:lnTo>
                  <a:lnTo>
                    <a:pt x="208" y="164"/>
                  </a:lnTo>
                  <a:lnTo>
                    <a:pt x="208" y="172"/>
                  </a:lnTo>
                  <a:lnTo>
                    <a:pt x="207" y="172"/>
                  </a:lnTo>
                  <a:lnTo>
                    <a:pt x="206" y="172"/>
                  </a:lnTo>
                  <a:lnTo>
                    <a:pt x="210" y="168"/>
                  </a:lnTo>
                  <a:lnTo>
                    <a:pt x="210" y="169"/>
                  </a:lnTo>
                  <a:lnTo>
                    <a:pt x="206" y="173"/>
                  </a:lnTo>
                  <a:lnTo>
                    <a:pt x="205" y="173"/>
                  </a:lnTo>
                  <a:lnTo>
                    <a:pt x="205" y="165"/>
                  </a:lnTo>
                  <a:close/>
                  <a:moveTo>
                    <a:pt x="208" y="164"/>
                  </a:moveTo>
                  <a:lnTo>
                    <a:pt x="209" y="164"/>
                  </a:lnTo>
                  <a:lnTo>
                    <a:pt x="205" y="168"/>
                  </a:lnTo>
                  <a:lnTo>
                    <a:pt x="205" y="167"/>
                  </a:lnTo>
                  <a:lnTo>
                    <a:pt x="209" y="163"/>
                  </a:lnTo>
                  <a:lnTo>
                    <a:pt x="210" y="163"/>
                  </a:lnTo>
                  <a:lnTo>
                    <a:pt x="210" y="163"/>
                  </a:lnTo>
                  <a:lnTo>
                    <a:pt x="210" y="171"/>
                  </a:lnTo>
                  <a:lnTo>
                    <a:pt x="210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3" y="168"/>
                  </a:lnTo>
                  <a:lnTo>
                    <a:pt x="209" y="172"/>
                  </a:lnTo>
                  <a:lnTo>
                    <a:pt x="208" y="172"/>
                  </a:lnTo>
                  <a:lnTo>
                    <a:pt x="208" y="164"/>
                  </a:lnTo>
                  <a:close/>
                  <a:moveTo>
                    <a:pt x="213" y="165"/>
                  </a:moveTo>
                  <a:lnTo>
                    <a:pt x="213" y="164"/>
                  </a:lnTo>
                  <a:lnTo>
                    <a:pt x="216" y="160"/>
                  </a:lnTo>
                  <a:lnTo>
                    <a:pt x="217" y="160"/>
                  </a:lnTo>
                  <a:lnTo>
                    <a:pt x="217" y="168"/>
                  </a:lnTo>
                  <a:lnTo>
                    <a:pt x="216" y="168"/>
                  </a:lnTo>
                  <a:lnTo>
                    <a:pt x="220" y="164"/>
                  </a:lnTo>
                  <a:lnTo>
                    <a:pt x="220" y="165"/>
                  </a:lnTo>
                  <a:lnTo>
                    <a:pt x="213" y="165"/>
                  </a:lnTo>
                  <a:close/>
                  <a:moveTo>
                    <a:pt x="217" y="160"/>
                  </a:moveTo>
                  <a:lnTo>
                    <a:pt x="218" y="160"/>
                  </a:lnTo>
                  <a:lnTo>
                    <a:pt x="215" y="164"/>
                  </a:lnTo>
                  <a:lnTo>
                    <a:pt x="215" y="163"/>
                  </a:lnTo>
                  <a:lnTo>
                    <a:pt x="218" y="159"/>
                  </a:lnTo>
                  <a:lnTo>
                    <a:pt x="219" y="159"/>
                  </a:lnTo>
                  <a:lnTo>
                    <a:pt x="220" y="159"/>
                  </a:lnTo>
                  <a:lnTo>
                    <a:pt x="220" y="167"/>
                  </a:lnTo>
                  <a:lnTo>
                    <a:pt x="219" y="167"/>
                  </a:lnTo>
                  <a:lnTo>
                    <a:pt x="218" y="167"/>
                  </a:lnTo>
                  <a:lnTo>
                    <a:pt x="222" y="163"/>
                  </a:lnTo>
                  <a:lnTo>
                    <a:pt x="222" y="164"/>
                  </a:lnTo>
                  <a:lnTo>
                    <a:pt x="218" y="168"/>
                  </a:lnTo>
                  <a:lnTo>
                    <a:pt x="217" y="168"/>
                  </a:lnTo>
                  <a:lnTo>
                    <a:pt x="217" y="160"/>
                  </a:lnTo>
                  <a:close/>
                  <a:moveTo>
                    <a:pt x="220" y="159"/>
                  </a:moveTo>
                  <a:lnTo>
                    <a:pt x="221" y="159"/>
                  </a:lnTo>
                  <a:lnTo>
                    <a:pt x="217" y="163"/>
                  </a:lnTo>
                  <a:lnTo>
                    <a:pt x="217" y="162"/>
                  </a:lnTo>
                  <a:lnTo>
                    <a:pt x="221" y="158"/>
                  </a:lnTo>
                  <a:lnTo>
                    <a:pt x="221" y="158"/>
                  </a:lnTo>
                  <a:lnTo>
                    <a:pt x="221" y="166"/>
                  </a:lnTo>
                  <a:lnTo>
                    <a:pt x="221" y="166"/>
                  </a:lnTo>
                  <a:lnTo>
                    <a:pt x="225" y="162"/>
                  </a:lnTo>
                  <a:lnTo>
                    <a:pt x="225" y="163"/>
                  </a:lnTo>
                  <a:lnTo>
                    <a:pt x="221" y="167"/>
                  </a:lnTo>
                  <a:lnTo>
                    <a:pt x="220" y="167"/>
                  </a:lnTo>
                  <a:lnTo>
                    <a:pt x="220" y="159"/>
                  </a:lnTo>
                  <a:close/>
                  <a:moveTo>
                    <a:pt x="227" y="156"/>
                  </a:moveTo>
                  <a:lnTo>
                    <a:pt x="228" y="156"/>
                  </a:lnTo>
                  <a:lnTo>
                    <a:pt x="224" y="160"/>
                  </a:lnTo>
                  <a:lnTo>
                    <a:pt x="224" y="159"/>
                  </a:lnTo>
                  <a:lnTo>
                    <a:pt x="228" y="156"/>
                  </a:lnTo>
                  <a:lnTo>
                    <a:pt x="229" y="156"/>
                  </a:lnTo>
                  <a:lnTo>
                    <a:pt x="230" y="156"/>
                  </a:lnTo>
                  <a:lnTo>
                    <a:pt x="230" y="163"/>
                  </a:lnTo>
                  <a:lnTo>
                    <a:pt x="229" y="163"/>
                  </a:lnTo>
                  <a:lnTo>
                    <a:pt x="228" y="163"/>
                  </a:lnTo>
                  <a:lnTo>
                    <a:pt x="232" y="159"/>
                  </a:lnTo>
                  <a:lnTo>
                    <a:pt x="232" y="160"/>
                  </a:lnTo>
                  <a:lnTo>
                    <a:pt x="228" y="164"/>
                  </a:lnTo>
                  <a:lnTo>
                    <a:pt x="227" y="164"/>
                  </a:lnTo>
                  <a:lnTo>
                    <a:pt x="227" y="156"/>
                  </a:lnTo>
                  <a:close/>
                  <a:moveTo>
                    <a:pt x="230" y="156"/>
                  </a:moveTo>
                  <a:lnTo>
                    <a:pt x="231" y="156"/>
                  </a:lnTo>
                  <a:lnTo>
                    <a:pt x="227" y="159"/>
                  </a:lnTo>
                  <a:lnTo>
                    <a:pt x="227" y="158"/>
                  </a:lnTo>
                  <a:lnTo>
                    <a:pt x="231" y="155"/>
                  </a:lnTo>
                  <a:lnTo>
                    <a:pt x="232" y="155"/>
                  </a:lnTo>
                  <a:lnTo>
                    <a:pt x="233" y="155"/>
                  </a:lnTo>
                  <a:lnTo>
                    <a:pt x="233" y="162"/>
                  </a:lnTo>
                  <a:lnTo>
                    <a:pt x="232" y="162"/>
                  </a:lnTo>
                  <a:lnTo>
                    <a:pt x="231" y="162"/>
                  </a:lnTo>
                  <a:lnTo>
                    <a:pt x="235" y="158"/>
                  </a:lnTo>
                  <a:lnTo>
                    <a:pt x="235" y="159"/>
                  </a:lnTo>
                  <a:lnTo>
                    <a:pt x="231" y="163"/>
                  </a:lnTo>
                  <a:lnTo>
                    <a:pt x="230" y="163"/>
                  </a:lnTo>
                  <a:lnTo>
                    <a:pt x="230" y="156"/>
                  </a:lnTo>
                  <a:close/>
                  <a:moveTo>
                    <a:pt x="230" y="156"/>
                  </a:moveTo>
                  <a:lnTo>
                    <a:pt x="230" y="156"/>
                  </a:lnTo>
                  <a:lnTo>
                    <a:pt x="236" y="161"/>
                  </a:lnTo>
                  <a:lnTo>
                    <a:pt x="236" y="161"/>
                  </a:lnTo>
                  <a:lnTo>
                    <a:pt x="230" y="156"/>
                  </a:lnTo>
                  <a:close/>
                  <a:moveTo>
                    <a:pt x="239" y="152"/>
                  </a:moveTo>
                  <a:lnTo>
                    <a:pt x="240" y="152"/>
                  </a:lnTo>
                  <a:lnTo>
                    <a:pt x="240" y="152"/>
                  </a:lnTo>
                  <a:lnTo>
                    <a:pt x="237" y="156"/>
                  </a:lnTo>
                  <a:lnTo>
                    <a:pt x="237" y="155"/>
                  </a:lnTo>
                  <a:lnTo>
                    <a:pt x="240" y="151"/>
                  </a:lnTo>
                  <a:lnTo>
                    <a:pt x="241" y="151"/>
                  </a:lnTo>
                  <a:lnTo>
                    <a:pt x="242" y="151"/>
                  </a:lnTo>
                  <a:lnTo>
                    <a:pt x="242" y="158"/>
                  </a:lnTo>
                  <a:lnTo>
                    <a:pt x="241" y="158"/>
                  </a:lnTo>
                  <a:lnTo>
                    <a:pt x="240" y="158"/>
                  </a:lnTo>
                  <a:lnTo>
                    <a:pt x="244" y="155"/>
                  </a:lnTo>
                  <a:lnTo>
                    <a:pt x="244" y="156"/>
                  </a:lnTo>
                  <a:lnTo>
                    <a:pt x="240" y="159"/>
                  </a:lnTo>
                  <a:lnTo>
                    <a:pt x="240" y="159"/>
                  </a:lnTo>
                  <a:lnTo>
                    <a:pt x="239" y="159"/>
                  </a:lnTo>
                  <a:lnTo>
                    <a:pt x="239" y="152"/>
                  </a:lnTo>
                  <a:close/>
                  <a:moveTo>
                    <a:pt x="239" y="155"/>
                  </a:moveTo>
                  <a:lnTo>
                    <a:pt x="239" y="154"/>
                  </a:lnTo>
                  <a:lnTo>
                    <a:pt x="242" y="150"/>
                  </a:lnTo>
                  <a:lnTo>
                    <a:pt x="243" y="150"/>
                  </a:lnTo>
                  <a:lnTo>
                    <a:pt x="244" y="150"/>
                  </a:lnTo>
                  <a:lnTo>
                    <a:pt x="245" y="150"/>
                  </a:lnTo>
                  <a:lnTo>
                    <a:pt x="245" y="157"/>
                  </a:lnTo>
                  <a:lnTo>
                    <a:pt x="244" y="157"/>
                  </a:lnTo>
                  <a:lnTo>
                    <a:pt x="243" y="157"/>
                  </a:lnTo>
                  <a:lnTo>
                    <a:pt x="242" y="157"/>
                  </a:lnTo>
                  <a:lnTo>
                    <a:pt x="246" y="154"/>
                  </a:lnTo>
                  <a:lnTo>
                    <a:pt x="246" y="155"/>
                  </a:lnTo>
                  <a:lnTo>
                    <a:pt x="239" y="155"/>
                  </a:lnTo>
                  <a:close/>
                  <a:moveTo>
                    <a:pt x="246" y="151"/>
                  </a:moveTo>
                  <a:lnTo>
                    <a:pt x="246" y="151"/>
                  </a:lnTo>
                  <a:lnTo>
                    <a:pt x="250" y="147"/>
                  </a:lnTo>
                  <a:lnTo>
                    <a:pt x="251" y="147"/>
                  </a:lnTo>
                  <a:lnTo>
                    <a:pt x="251" y="155"/>
                  </a:lnTo>
                  <a:lnTo>
                    <a:pt x="250" y="155"/>
                  </a:lnTo>
                  <a:lnTo>
                    <a:pt x="254" y="151"/>
                  </a:lnTo>
                  <a:lnTo>
                    <a:pt x="254" y="151"/>
                  </a:lnTo>
                  <a:lnTo>
                    <a:pt x="246" y="151"/>
                  </a:lnTo>
                  <a:close/>
                  <a:moveTo>
                    <a:pt x="251" y="147"/>
                  </a:moveTo>
                  <a:lnTo>
                    <a:pt x="252" y="147"/>
                  </a:lnTo>
                  <a:lnTo>
                    <a:pt x="248" y="151"/>
                  </a:lnTo>
                  <a:lnTo>
                    <a:pt x="248" y="150"/>
                  </a:lnTo>
                  <a:lnTo>
                    <a:pt x="252" y="146"/>
                  </a:lnTo>
                  <a:lnTo>
                    <a:pt x="253" y="146"/>
                  </a:lnTo>
                  <a:lnTo>
                    <a:pt x="254" y="146"/>
                  </a:lnTo>
                  <a:lnTo>
                    <a:pt x="254" y="154"/>
                  </a:lnTo>
                  <a:lnTo>
                    <a:pt x="253" y="154"/>
                  </a:lnTo>
                  <a:lnTo>
                    <a:pt x="252" y="154"/>
                  </a:lnTo>
                  <a:lnTo>
                    <a:pt x="256" y="150"/>
                  </a:lnTo>
                  <a:lnTo>
                    <a:pt x="256" y="151"/>
                  </a:lnTo>
                  <a:lnTo>
                    <a:pt x="252" y="155"/>
                  </a:lnTo>
                  <a:lnTo>
                    <a:pt x="251" y="155"/>
                  </a:lnTo>
                  <a:lnTo>
                    <a:pt x="251" y="147"/>
                  </a:lnTo>
                  <a:close/>
                  <a:moveTo>
                    <a:pt x="254" y="146"/>
                  </a:moveTo>
                  <a:lnTo>
                    <a:pt x="255" y="146"/>
                  </a:lnTo>
                  <a:lnTo>
                    <a:pt x="251" y="150"/>
                  </a:lnTo>
                  <a:lnTo>
                    <a:pt x="251" y="149"/>
                  </a:lnTo>
                  <a:lnTo>
                    <a:pt x="255" y="145"/>
                  </a:lnTo>
                  <a:lnTo>
                    <a:pt x="255" y="145"/>
                  </a:lnTo>
                  <a:lnTo>
                    <a:pt x="255" y="153"/>
                  </a:lnTo>
                  <a:lnTo>
                    <a:pt x="255" y="153"/>
                  </a:lnTo>
                  <a:lnTo>
                    <a:pt x="259" y="149"/>
                  </a:lnTo>
                  <a:lnTo>
                    <a:pt x="259" y="150"/>
                  </a:lnTo>
                  <a:lnTo>
                    <a:pt x="255" y="154"/>
                  </a:lnTo>
                  <a:lnTo>
                    <a:pt x="254" y="154"/>
                  </a:lnTo>
                  <a:lnTo>
                    <a:pt x="254" y="146"/>
                  </a:lnTo>
                  <a:close/>
                  <a:moveTo>
                    <a:pt x="261" y="143"/>
                  </a:moveTo>
                  <a:lnTo>
                    <a:pt x="262" y="143"/>
                  </a:lnTo>
                  <a:lnTo>
                    <a:pt x="258" y="147"/>
                  </a:lnTo>
                  <a:lnTo>
                    <a:pt x="258" y="146"/>
                  </a:lnTo>
                  <a:lnTo>
                    <a:pt x="262" y="142"/>
                  </a:lnTo>
                  <a:lnTo>
                    <a:pt x="263" y="142"/>
                  </a:lnTo>
                  <a:lnTo>
                    <a:pt x="264" y="142"/>
                  </a:lnTo>
                  <a:lnTo>
                    <a:pt x="264" y="150"/>
                  </a:lnTo>
                  <a:lnTo>
                    <a:pt x="263" y="150"/>
                  </a:lnTo>
                  <a:lnTo>
                    <a:pt x="262" y="150"/>
                  </a:lnTo>
                  <a:lnTo>
                    <a:pt x="265" y="146"/>
                  </a:lnTo>
                  <a:lnTo>
                    <a:pt x="265" y="147"/>
                  </a:lnTo>
                  <a:lnTo>
                    <a:pt x="262" y="151"/>
                  </a:lnTo>
                  <a:lnTo>
                    <a:pt x="261" y="151"/>
                  </a:lnTo>
                  <a:lnTo>
                    <a:pt x="261" y="143"/>
                  </a:lnTo>
                  <a:close/>
                  <a:moveTo>
                    <a:pt x="260" y="146"/>
                  </a:moveTo>
                  <a:lnTo>
                    <a:pt x="260" y="145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5" y="141"/>
                  </a:lnTo>
                  <a:lnTo>
                    <a:pt x="266" y="141"/>
                  </a:lnTo>
                  <a:lnTo>
                    <a:pt x="263" y="145"/>
                  </a:lnTo>
                  <a:lnTo>
                    <a:pt x="263" y="145"/>
                  </a:lnTo>
                  <a:lnTo>
                    <a:pt x="270" y="145"/>
                  </a:lnTo>
                  <a:lnTo>
                    <a:pt x="270" y="145"/>
                  </a:lnTo>
                  <a:lnTo>
                    <a:pt x="266" y="149"/>
                  </a:lnTo>
                  <a:lnTo>
                    <a:pt x="265" y="149"/>
                  </a:lnTo>
                  <a:lnTo>
                    <a:pt x="264" y="149"/>
                  </a:lnTo>
                  <a:lnTo>
                    <a:pt x="264" y="149"/>
                  </a:lnTo>
                  <a:lnTo>
                    <a:pt x="267" y="145"/>
                  </a:lnTo>
                  <a:lnTo>
                    <a:pt x="267" y="146"/>
                  </a:lnTo>
                  <a:lnTo>
                    <a:pt x="260" y="146"/>
                  </a:lnTo>
                  <a:close/>
                  <a:moveTo>
                    <a:pt x="272" y="138"/>
                  </a:moveTo>
                  <a:lnTo>
                    <a:pt x="272" y="138"/>
                  </a:lnTo>
                  <a:lnTo>
                    <a:pt x="273" y="138"/>
                  </a:lnTo>
                  <a:lnTo>
                    <a:pt x="273" y="146"/>
                  </a:lnTo>
                  <a:lnTo>
                    <a:pt x="272" y="146"/>
                  </a:lnTo>
                  <a:lnTo>
                    <a:pt x="272" y="146"/>
                  </a:lnTo>
                  <a:lnTo>
                    <a:pt x="272" y="138"/>
                  </a:lnTo>
                  <a:close/>
                  <a:moveTo>
                    <a:pt x="269" y="142"/>
                  </a:moveTo>
                  <a:lnTo>
                    <a:pt x="269" y="141"/>
                  </a:lnTo>
                  <a:lnTo>
                    <a:pt x="273" y="137"/>
                  </a:lnTo>
                  <a:lnTo>
                    <a:pt x="274" y="137"/>
                  </a:lnTo>
                  <a:lnTo>
                    <a:pt x="275" y="137"/>
                  </a:lnTo>
                  <a:lnTo>
                    <a:pt x="271" y="141"/>
                  </a:lnTo>
                  <a:lnTo>
                    <a:pt x="271" y="140"/>
                  </a:lnTo>
                  <a:lnTo>
                    <a:pt x="275" y="136"/>
                  </a:lnTo>
                  <a:lnTo>
                    <a:pt x="276" y="136"/>
                  </a:lnTo>
                  <a:lnTo>
                    <a:pt x="276" y="144"/>
                  </a:lnTo>
                  <a:lnTo>
                    <a:pt x="275" y="144"/>
                  </a:lnTo>
                  <a:lnTo>
                    <a:pt x="279" y="140"/>
                  </a:lnTo>
                  <a:lnTo>
                    <a:pt x="279" y="141"/>
                  </a:lnTo>
                  <a:lnTo>
                    <a:pt x="275" y="145"/>
                  </a:lnTo>
                  <a:lnTo>
                    <a:pt x="274" y="145"/>
                  </a:lnTo>
                  <a:lnTo>
                    <a:pt x="273" y="145"/>
                  </a:lnTo>
                  <a:lnTo>
                    <a:pt x="277" y="141"/>
                  </a:lnTo>
                  <a:lnTo>
                    <a:pt x="277" y="142"/>
                  </a:lnTo>
                  <a:lnTo>
                    <a:pt x="269" y="142"/>
                  </a:lnTo>
                  <a:close/>
                  <a:moveTo>
                    <a:pt x="276" y="136"/>
                  </a:moveTo>
                  <a:lnTo>
                    <a:pt x="277" y="136"/>
                  </a:lnTo>
                  <a:lnTo>
                    <a:pt x="277" y="136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6" y="144"/>
                  </a:lnTo>
                  <a:lnTo>
                    <a:pt x="276" y="136"/>
                  </a:lnTo>
                  <a:close/>
                  <a:moveTo>
                    <a:pt x="279" y="138"/>
                  </a:moveTo>
                  <a:lnTo>
                    <a:pt x="279" y="137"/>
                  </a:lnTo>
                  <a:lnTo>
                    <a:pt x="283" y="133"/>
                  </a:lnTo>
                  <a:lnTo>
                    <a:pt x="284" y="133"/>
                  </a:lnTo>
                  <a:lnTo>
                    <a:pt x="285" y="133"/>
                  </a:lnTo>
                  <a:lnTo>
                    <a:pt x="281" y="137"/>
                  </a:lnTo>
                  <a:lnTo>
                    <a:pt x="281" y="136"/>
                  </a:lnTo>
                  <a:lnTo>
                    <a:pt x="285" y="132"/>
                  </a:lnTo>
                  <a:lnTo>
                    <a:pt x="286" y="132"/>
                  </a:lnTo>
                  <a:lnTo>
                    <a:pt x="286" y="140"/>
                  </a:lnTo>
                  <a:lnTo>
                    <a:pt x="285" y="140"/>
                  </a:lnTo>
                  <a:lnTo>
                    <a:pt x="288" y="136"/>
                  </a:lnTo>
                  <a:lnTo>
                    <a:pt x="288" y="137"/>
                  </a:lnTo>
                  <a:lnTo>
                    <a:pt x="285" y="141"/>
                  </a:lnTo>
                  <a:lnTo>
                    <a:pt x="284" y="141"/>
                  </a:lnTo>
                  <a:lnTo>
                    <a:pt x="283" y="141"/>
                  </a:lnTo>
                  <a:lnTo>
                    <a:pt x="287" y="137"/>
                  </a:lnTo>
                  <a:lnTo>
                    <a:pt x="287" y="138"/>
                  </a:lnTo>
                  <a:lnTo>
                    <a:pt x="279" y="138"/>
                  </a:lnTo>
                  <a:close/>
                  <a:moveTo>
                    <a:pt x="286" y="132"/>
                  </a:moveTo>
                  <a:lnTo>
                    <a:pt x="287" y="132"/>
                  </a:lnTo>
                  <a:lnTo>
                    <a:pt x="283" y="136"/>
                  </a:lnTo>
                  <a:lnTo>
                    <a:pt x="283" y="135"/>
                  </a:lnTo>
                  <a:lnTo>
                    <a:pt x="287" y="132"/>
                  </a:lnTo>
                  <a:lnTo>
                    <a:pt x="287" y="132"/>
                  </a:lnTo>
                  <a:lnTo>
                    <a:pt x="288" y="132"/>
                  </a:lnTo>
                  <a:lnTo>
                    <a:pt x="288" y="139"/>
                  </a:lnTo>
                  <a:lnTo>
                    <a:pt x="287" y="139"/>
                  </a:lnTo>
                  <a:lnTo>
                    <a:pt x="287" y="139"/>
                  </a:lnTo>
                  <a:lnTo>
                    <a:pt x="290" y="135"/>
                  </a:lnTo>
                  <a:lnTo>
                    <a:pt x="290" y="136"/>
                  </a:lnTo>
                  <a:lnTo>
                    <a:pt x="287" y="140"/>
                  </a:lnTo>
                  <a:lnTo>
                    <a:pt x="286" y="140"/>
                  </a:lnTo>
                  <a:lnTo>
                    <a:pt x="286" y="132"/>
                  </a:lnTo>
                  <a:close/>
                  <a:moveTo>
                    <a:pt x="289" y="133"/>
                  </a:moveTo>
                  <a:lnTo>
                    <a:pt x="289" y="132"/>
                  </a:lnTo>
                  <a:lnTo>
                    <a:pt x="293" y="129"/>
                  </a:lnTo>
                  <a:lnTo>
                    <a:pt x="294" y="129"/>
                  </a:lnTo>
                  <a:lnTo>
                    <a:pt x="294" y="136"/>
                  </a:lnTo>
                  <a:lnTo>
                    <a:pt x="293" y="136"/>
                  </a:lnTo>
                  <a:lnTo>
                    <a:pt x="297" y="132"/>
                  </a:lnTo>
                  <a:lnTo>
                    <a:pt x="297" y="133"/>
                  </a:lnTo>
                  <a:lnTo>
                    <a:pt x="289" y="133"/>
                  </a:lnTo>
                  <a:close/>
                  <a:moveTo>
                    <a:pt x="294" y="129"/>
                  </a:moveTo>
                  <a:lnTo>
                    <a:pt x="295" y="129"/>
                  </a:lnTo>
                  <a:lnTo>
                    <a:pt x="296" y="129"/>
                  </a:lnTo>
                  <a:lnTo>
                    <a:pt x="292" y="132"/>
                  </a:lnTo>
                  <a:lnTo>
                    <a:pt x="292" y="132"/>
                  </a:lnTo>
                  <a:lnTo>
                    <a:pt x="296" y="128"/>
                  </a:lnTo>
                  <a:lnTo>
                    <a:pt x="297" y="128"/>
                  </a:lnTo>
                  <a:lnTo>
                    <a:pt x="298" y="128"/>
                  </a:lnTo>
                  <a:lnTo>
                    <a:pt x="298" y="135"/>
                  </a:lnTo>
                  <a:lnTo>
                    <a:pt x="297" y="135"/>
                  </a:lnTo>
                  <a:lnTo>
                    <a:pt x="296" y="135"/>
                  </a:lnTo>
                  <a:lnTo>
                    <a:pt x="300" y="132"/>
                  </a:lnTo>
                  <a:lnTo>
                    <a:pt x="300" y="132"/>
                  </a:lnTo>
                  <a:lnTo>
                    <a:pt x="296" y="136"/>
                  </a:lnTo>
                  <a:lnTo>
                    <a:pt x="295" y="136"/>
                  </a:lnTo>
                  <a:lnTo>
                    <a:pt x="294" y="136"/>
                  </a:lnTo>
                  <a:lnTo>
                    <a:pt x="294" y="129"/>
                  </a:lnTo>
                  <a:close/>
                  <a:moveTo>
                    <a:pt x="294" y="132"/>
                  </a:moveTo>
                  <a:lnTo>
                    <a:pt x="294" y="131"/>
                  </a:lnTo>
                  <a:lnTo>
                    <a:pt x="298" y="127"/>
                  </a:lnTo>
                  <a:lnTo>
                    <a:pt x="298" y="127"/>
                  </a:lnTo>
                  <a:lnTo>
                    <a:pt x="298" y="134"/>
                  </a:lnTo>
                  <a:lnTo>
                    <a:pt x="298" y="134"/>
                  </a:lnTo>
                  <a:lnTo>
                    <a:pt x="302" y="131"/>
                  </a:lnTo>
                  <a:lnTo>
                    <a:pt x="302" y="132"/>
                  </a:lnTo>
                  <a:lnTo>
                    <a:pt x="294" y="132"/>
                  </a:lnTo>
                  <a:close/>
                  <a:moveTo>
                    <a:pt x="304" y="125"/>
                  </a:moveTo>
                  <a:lnTo>
                    <a:pt x="305" y="125"/>
                  </a:lnTo>
                  <a:lnTo>
                    <a:pt x="301" y="129"/>
                  </a:lnTo>
                  <a:lnTo>
                    <a:pt x="301" y="128"/>
                  </a:lnTo>
                  <a:lnTo>
                    <a:pt x="305" y="124"/>
                  </a:lnTo>
                  <a:lnTo>
                    <a:pt x="306" y="124"/>
                  </a:lnTo>
                  <a:lnTo>
                    <a:pt x="307" y="124"/>
                  </a:lnTo>
                  <a:lnTo>
                    <a:pt x="307" y="132"/>
                  </a:lnTo>
                  <a:lnTo>
                    <a:pt x="306" y="132"/>
                  </a:lnTo>
                  <a:lnTo>
                    <a:pt x="305" y="132"/>
                  </a:lnTo>
                  <a:lnTo>
                    <a:pt x="309" y="128"/>
                  </a:lnTo>
                  <a:lnTo>
                    <a:pt x="309" y="129"/>
                  </a:lnTo>
                  <a:lnTo>
                    <a:pt x="305" y="132"/>
                  </a:lnTo>
                  <a:lnTo>
                    <a:pt x="304" y="132"/>
                  </a:lnTo>
                  <a:lnTo>
                    <a:pt x="304" y="125"/>
                  </a:lnTo>
                  <a:close/>
                  <a:moveTo>
                    <a:pt x="303" y="128"/>
                  </a:moveTo>
                  <a:lnTo>
                    <a:pt x="303" y="127"/>
                  </a:lnTo>
                  <a:lnTo>
                    <a:pt x="307" y="123"/>
                  </a:lnTo>
                  <a:lnTo>
                    <a:pt x="308" y="123"/>
                  </a:lnTo>
                  <a:lnTo>
                    <a:pt x="309" y="123"/>
                  </a:lnTo>
                  <a:lnTo>
                    <a:pt x="310" y="123"/>
                  </a:lnTo>
                  <a:lnTo>
                    <a:pt x="306" y="127"/>
                  </a:lnTo>
                  <a:lnTo>
                    <a:pt x="306" y="126"/>
                  </a:lnTo>
                  <a:lnTo>
                    <a:pt x="313" y="126"/>
                  </a:lnTo>
                  <a:lnTo>
                    <a:pt x="313" y="127"/>
                  </a:lnTo>
                  <a:lnTo>
                    <a:pt x="310" y="131"/>
                  </a:lnTo>
                  <a:lnTo>
                    <a:pt x="309" y="131"/>
                  </a:lnTo>
                  <a:lnTo>
                    <a:pt x="308" y="131"/>
                  </a:lnTo>
                  <a:lnTo>
                    <a:pt x="307" y="131"/>
                  </a:lnTo>
                  <a:lnTo>
                    <a:pt x="311" y="127"/>
                  </a:lnTo>
                  <a:lnTo>
                    <a:pt x="311" y="128"/>
                  </a:lnTo>
                  <a:lnTo>
                    <a:pt x="303" y="128"/>
                  </a:lnTo>
                  <a:close/>
                  <a:moveTo>
                    <a:pt x="315" y="120"/>
                  </a:moveTo>
                  <a:lnTo>
                    <a:pt x="315" y="120"/>
                  </a:lnTo>
                  <a:lnTo>
                    <a:pt x="316" y="120"/>
                  </a:lnTo>
                  <a:lnTo>
                    <a:pt x="312" y="124"/>
                  </a:lnTo>
                  <a:lnTo>
                    <a:pt x="312" y="123"/>
                  </a:lnTo>
                  <a:lnTo>
                    <a:pt x="320" y="123"/>
                  </a:lnTo>
                  <a:lnTo>
                    <a:pt x="320" y="124"/>
                  </a:lnTo>
                  <a:lnTo>
                    <a:pt x="316" y="128"/>
                  </a:lnTo>
                  <a:lnTo>
                    <a:pt x="315" y="128"/>
                  </a:lnTo>
                  <a:lnTo>
                    <a:pt x="315" y="128"/>
                  </a:lnTo>
                  <a:lnTo>
                    <a:pt x="315" y="120"/>
                  </a:lnTo>
                  <a:close/>
                  <a:moveTo>
                    <a:pt x="316" y="119"/>
                  </a:moveTo>
                  <a:lnTo>
                    <a:pt x="317" y="119"/>
                  </a:lnTo>
                  <a:lnTo>
                    <a:pt x="318" y="119"/>
                  </a:lnTo>
                  <a:lnTo>
                    <a:pt x="314" y="123"/>
                  </a:lnTo>
                  <a:lnTo>
                    <a:pt x="314" y="122"/>
                  </a:lnTo>
                  <a:lnTo>
                    <a:pt x="318" y="118"/>
                  </a:lnTo>
                  <a:lnTo>
                    <a:pt x="319" y="118"/>
                  </a:lnTo>
                  <a:lnTo>
                    <a:pt x="319" y="126"/>
                  </a:lnTo>
                  <a:lnTo>
                    <a:pt x="318" y="126"/>
                  </a:lnTo>
                  <a:lnTo>
                    <a:pt x="322" y="122"/>
                  </a:lnTo>
                  <a:lnTo>
                    <a:pt x="322" y="123"/>
                  </a:lnTo>
                  <a:lnTo>
                    <a:pt x="318" y="127"/>
                  </a:lnTo>
                  <a:lnTo>
                    <a:pt x="317" y="127"/>
                  </a:lnTo>
                  <a:lnTo>
                    <a:pt x="316" y="127"/>
                  </a:lnTo>
                  <a:lnTo>
                    <a:pt x="316" y="119"/>
                  </a:lnTo>
                  <a:close/>
                  <a:moveTo>
                    <a:pt x="319" y="118"/>
                  </a:moveTo>
                  <a:lnTo>
                    <a:pt x="320" y="118"/>
                  </a:lnTo>
                  <a:lnTo>
                    <a:pt x="316" y="122"/>
                  </a:lnTo>
                  <a:lnTo>
                    <a:pt x="316" y="122"/>
                  </a:lnTo>
                  <a:lnTo>
                    <a:pt x="324" y="122"/>
                  </a:lnTo>
                  <a:lnTo>
                    <a:pt x="324" y="122"/>
                  </a:lnTo>
                  <a:lnTo>
                    <a:pt x="320" y="126"/>
                  </a:lnTo>
                  <a:lnTo>
                    <a:pt x="319" y="126"/>
                  </a:lnTo>
                  <a:lnTo>
                    <a:pt x="319" y="118"/>
                  </a:lnTo>
                  <a:close/>
                  <a:moveTo>
                    <a:pt x="325" y="115"/>
                  </a:moveTo>
                  <a:lnTo>
                    <a:pt x="326" y="115"/>
                  </a:lnTo>
                  <a:lnTo>
                    <a:pt x="326" y="123"/>
                  </a:lnTo>
                  <a:lnTo>
                    <a:pt x="325" y="123"/>
                  </a:lnTo>
                  <a:lnTo>
                    <a:pt x="325" y="115"/>
                  </a:lnTo>
                  <a:close/>
                  <a:moveTo>
                    <a:pt x="326" y="115"/>
                  </a:moveTo>
                  <a:lnTo>
                    <a:pt x="327" y="115"/>
                  </a:lnTo>
                  <a:lnTo>
                    <a:pt x="323" y="119"/>
                  </a:lnTo>
                  <a:lnTo>
                    <a:pt x="323" y="118"/>
                  </a:lnTo>
                  <a:lnTo>
                    <a:pt x="327" y="114"/>
                  </a:lnTo>
                  <a:lnTo>
                    <a:pt x="328" y="114"/>
                  </a:lnTo>
                  <a:lnTo>
                    <a:pt x="329" y="114"/>
                  </a:lnTo>
                  <a:lnTo>
                    <a:pt x="329" y="122"/>
                  </a:lnTo>
                  <a:lnTo>
                    <a:pt x="328" y="122"/>
                  </a:lnTo>
                  <a:lnTo>
                    <a:pt x="327" y="122"/>
                  </a:lnTo>
                  <a:lnTo>
                    <a:pt x="331" y="118"/>
                  </a:lnTo>
                  <a:lnTo>
                    <a:pt x="331" y="119"/>
                  </a:lnTo>
                  <a:lnTo>
                    <a:pt x="327" y="123"/>
                  </a:lnTo>
                  <a:lnTo>
                    <a:pt x="326" y="123"/>
                  </a:lnTo>
                  <a:lnTo>
                    <a:pt x="326" y="115"/>
                  </a:lnTo>
                  <a:close/>
                  <a:moveTo>
                    <a:pt x="325" y="118"/>
                  </a:moveTo>
                  <a:lnTo>
                    <a:pt x="325" y="117"/>
                  </a:lnTo>
                  <a:lnTo>
                    <a:pt x="329" y="113"/>
                  </a:lnTo>
                  <a:lnTo>
                    <a:pt x="330" y="113"/>
                  </a:lnTo>
                  <a:lnTo>
                    <a:pt x="331" y="113"/>
                  </a:lnTo>
                  <a:lnTo>
                    <a:pt x="331" y="113"/>
                  </a:lnTo>
                  <a:lnTo>
                    <a:pt x="331" y="121"/>
                  </a:lnTo>
                  <a:lnTo>
                    <a:pt x="331" y="121"/>
                  </a:lnTo>
                  <a:lnTo>
                    <a:pt x="330" y="121"/>
                  </a:lnTo>
                  <a:lnTo>
                    <a:pt x="329" y="121"/>
                  </a:lnTo>
                  <a:lnTo>
                    <a:pt x="333" y="117"/>
                  </a:lnTo>
                  <a:lnTo>
                    <a:pt x="333" y="118"/>
                  </a:lnTo>
                  <a:lnTo>
                    <a:pt x="325" y="118"/>
                  </a:lnTo>
                  <a:close/>
                  <a:moveTo>
                    <a:pt x="336" y="110"/>
                  </a:moveTo>
                  <a:lnTo>
                    <a:pt x="336" y="110"/>
                  </a:lnTo>
                  <a:lnTo>
                    <a:pt x="337" y="110"/>
                  </a:lnTo>
                  <a:lnTo>
                    <a:pt x="338" y="110"/>
                  </a:lnTo>
                  <a:lnTo>
                    <a:pt x="338" y="118"/>
                  </a:lnTo>
                  <a:lnTo>
                    <a:pt x="337" y="118"/>
                  </a:lnTo>
                  <a:lnTo>
                    <a:pt x="336" y="118"/>
                  </a:lnTo>
                  <a:lnTo>
                    <a:pt x="336" y="118"/>
                  </a:lnTo>
                  <a:lnTo>
                    <a:pt x="336" y="110"/>
                  </a:lnTo>
                  <a:close/>
                  <a:moveTo>
                    <a:pt x="335" y="114"/>
                  </a:moveTo>
                  <a:lnTo>
                    <a:pt x="335" y="113"/>
                  </a:lnTo>
                  <a:lnTo>
                    <a:pt x="338" y="109"/>
                  </a:lnTo>
                  <a:lnTo>
                    <a:pt x="339" y="109"/>
                  </a:lnTo>
                  <a:lnTo>
                    <a:pt x="340" y="109"/>
                  </a:lnTo>
                  <a:lnTo>
                    <a:pt x="336" y="113"/>
                  </a:lnTo>
                  <a:lnTo>
                    <a:pt x="336" y="112"/>
                  </a:lnTo>
                  <a:lnTo>
                    <a:pt x="340" y="108"/>
                  </a:lnTo>
                  <a:lnTo>
                    <a:pt x="341" y="108"/>
                  </a:lnTo>
                  <a:lnTo>
                    <a:pt x="341" y="116"/>
                  </a:lnTo>
                  <a:lnTo>
                    <a:pt x="340" y="116"/>
                  </a:lnTo>
                  <a:lnTo>
                    <a:pt x="344" y="112"/>
                  </a:lnTo>
                  <a:lnTo>
                    <a:pt x="344" y="113"/>
                  </a:lnTo>
                  <a:lnTo>
                    <a:pt x="340" y="117"/>
                  </a:lnTo>
                  <a:lnTo>
                    <a:pt x="339" y="117"/>
                  </a:lnTo>
                  <a:lnTo>
                    <a:pt x="338" y="117"/>
                  </a:lnTo>
                  <a:lnTo>
                    <a:pt x="342" y="113"/>
                  </a:lnTo>
                  <a:lnTo>
                    <a:pt x="342" y="114"/>
                  </a:lnTo>
                  <a:lnTo>
                    <a:pt x="335" y="114"/>
                  </a:lnTo>
                  <a:close/>
                  <a:moveTo>
                    <a:pt x="341" y="108"/>
                  </a:moveTo>
                  <a:lnTo>
                    <a:pt x="342" y="108"/>
                  </a:lnTo>
                  <a:lnTo>
                    <a:pt x="342" y="116"/>
                  </a:lnTo>
                  <a:lnTo>
                    <a:pt x="341" y="116"/>
                  </a:lnTo>
                  <a:lnTo>
                    <a:pt x="341" y="108"/>
                  </a:lnTo>
                  <a:close/>
                  <a:moveTo>
                    <a:pt x="343" y="110"/>
                  </a:moveTo>
                  <a:lnTo>
                    <a:pt x="343" y="109"/>
                  </a:lnTo>
                  <a:lnTo>
                    <a:pt x="351" y="109"/>
                  </a:lnTo>
                  <a:lnTo>
                    <a:pt x="351" y="110"/>
                  </a:lnTo>
                  <a:lnTo>
                    <a:pt x="343" y="110"/>
                  </a:lnTo>
                  <a:close/>
                  <a:moveTo>
                    <a:pt x="347" y="106"/>
                  </a:moveTo>
                  <a:lnTo>
                    <a:pt x="348" y="106"/>
                  </a:lnTo>
                  <a:lnTo>
                    <a:pt x="349" y="106"/>
                  </a:lnTo>
                  <a:lnTo>
                    <a:pt x="345" y="109"/>
                  </a:lnTo>
                  <a:lnTo>
                    <a:pt x="345" y="108"/>
                  </a:lnTo>
                  <a:lnTo>
                    <a:pt x="349" y="105"/>
                  </a:lnTo>
                  <a:lnTo>
                    <a:pt x="350" y="105"/>
                  </a:lnTo>
                  <a:lnTo>
                    <a:pt x="350" y="112"/>
                  </a:lnTo>
                  <a:lnTo>
                    <a:pt x="349" y="112"/>
                  </a:lnTo>
                  <a:lnTo>
                    <a:pt x="353" y="108"/>
                  </a:lnTo>
                  <a:lnTo>
                    <a:pt x="353" y="109"/>
                  </a:lnTo>
                  <a:lnTo>
                    <a:pt x="349" y="113"/>
                  </a:lnTo>
                  <a:lnTo>
                    <a:pt x="348" y="113"/>
                  </a:lnTo>
                  <a:lnTo>
                    <a:pt x="347" y="113"/>
                  </a:lnTo>
                  <a:lnTo>
                    <a:pt x="347" y="106"/>
                  </a:lnTo>
                  <a:close/>
                  <a:moveTo>
                    <a:pt x="350" y="105"/>
                  </a:moveTo>
                  <a:lnTo>
                    <a:pt x="351" y="105"/>
                  </a:lnTo>
                  <a:lnTo>
                    <a:pt x="347" y="108"/>
                  </a:lnTo>
                  <a:lnTo>
                    <a:pt x="347" y="107"/>
                  </a:lnTo>
                  <a:lnTo>
                    <a:pt x="351" y="104"/>
                  </a:lnTo>
                  <a:lnTo>
                    <a:pt x="352" y="104"/>
                  </a:lnTo>
                  <a:lnTo>
                    <a:pt x="352" y="104"/>
                  </a:lnTo>
                  <a:lnTo>
                    <a:pt x="352" y="111"/>
                  </a:lnTo>
                  <a:lnTo>
                    <a:pt x="352" y="111"/>
                  </a:lnTo>
                  <a:lnTo>
                    <a:pt x="351" y="111"/>
                  </a:lnTo>
                  <a:lnTo>
                    <a:pt x="355" y="107"/>
                  </a:lnTo>
                  <a:lnTo>
                    <a:pt x="355" y="108"/>
                  </a:lnTo>
                  <a:lnTo>
                    <a:pt x="351" y="112"/>
                  </a:lnTo>
                  <a:lnTo>
                    <a:pt x="350" y="112"/>
                  </a:lnTo>
                  <a:lnTo>
                    <a:pt x="350" y="105"/>
                  </a:lnTo>
                  <a:close/>
                  <a:moveTo>
                    <a:pt x="354" y="105"/>
                  </a:moveTo>
                  <a:lnTo>
                    <a:pt x="354" y="105"/>
                  </a:lnTo>
                  <a:lnTo>
                    <a:pt x="358" y="101"/>
                  </a:lnTo>
                  <a:lnTo>
                    <a:pt x="358" y="101"/>
                  </a:lnTo>
                  <a:lnTo>
                    <a:pt x="359" y="101"/>
                  </a:lnTo>
                  <a:lnTo>
                    <a:pt x="359" y="108"/>
                  </a:lnTo>
                  <a:lnTo>
                    <a:pt x="358" y="108"/>
                  </a:lnTo>
                  <a:lnTo>
                    <a:pt x="358" y="108"/>
                  </a:lnTo>
                  <a:lnTo>
                    <a:pt x="361" y="105"/>
                  </a:lnTo>
                  <a:lnTo>
                    <a:pt x="361" y="105"/>
                  </a:lnTo>
                  <a:lnTo>
                    <a:pt x="354" y="105"/>
                  </a:lnTo>
                  <a:close/>
                  <a:moveTo>
                    <a:pt x="356" y="105"/>
                  </a:moveTo>
                  <a:lnTo>
                    <a:pt x="356" y="104"/>
                  </a:lnTo>
                  <a:lnTo>
                    <a:pt x="359" y="100"/>
                  </a:lnTo>
                  <a:lnTo>
                    <a:pt x="360" y="100"/>
                  </a:lnTo>
                  <a:lnTo>
                    <a:pt x="361" y="100"/>
                  </a:lnTo>
                  <a:lnTo>
                    <a:pt x="362" y="100"/>
                  </a:lnTo>
                  <a:lnTo>
                    <a:pt x="358" y="104"/>
                  </a:lnTo>
                  <a:lnTo>
                    <a:pt x="358" y="103"/>
                  </a:lnTo>
                  <a:lnTo>
                    <a:pt x="366" y="103"/>
                  </a:lnTo>
                  <a:lnTo>
                    <a:pt x="366" y="104"/>
                  </a:lnTo>
                  <a:lnTo>
                    <a:pt x="362" y="107"/>
                  </a:lnTo>
                  <a:lnTo>
                    <a:pt x="361" y="107"/>
                  </a:lnTo>
                  <a:lnTo>
                    <a:pt x="360" y="107"/>
                  </a:lnTo>
                  <a:lnTo>
                    <a:pt x="359" y="107"/>
                  </a:lnTo>
                  <a:lnTo>
                    <a:pt x="363" y="104"/>
                  </a:lnTo>
                  <a:lnTo>
                    <a:pt x="363" y="105"/>
                  </a:lnTo>
                  <a:lnTo>
                    <a:pt x="356" y="105"/>
                  </a:lnTo>
                  <a:close/>
                  <a:moveTo>
                    <a:pt x="362" y="99"/>
                  </a:moveTo>
                  <a:lnTo>
                    <a:pt x="363" y="99"/>
                  </a:lnTo>
                  <a:lnTo>
                    <a:pt x="363" y="107"/>
                  </a:lnTo>
                  <a:lnTo>
                    <a:pt x="362" y="107"/>
                  </a:lnTo>
                  <a:lnTo>
                    <a:pt x="362" y="99"/>
                  </a:lnTo>
                  <a:close/>
                  <a:moveTo>
                    <a:pt x="364" y="100"/>
                  </a:moveTo>
                  <a:lnTo>
                    <a:pt x="364" y="100"/>
                  </a:lnTo>
                  <a:lnTo>
                    <a:pt x="368" y="96"/>
                  </a:lnTo>
                  <a:lnTo>
                    <a:pt x="369" y="96"/>
                  </a:lnTo>
                  <a:lnTo>
                    <a:pt x="369" y="104"/>
                  </a:lnTo>
                  <a:lnTo>
                    <a:pt x="368" y="104"/>
                  </a:lnTo>
                  <a:lnTo>
                    <a:pt x="372" y="100"/>
                  </a:lnTo>
                  <a:lnTo>
                    <a:pt x="372" y="100"/>
                  </a:lnTo>
                  <a:lnTo>
                    <a:pt x="364" y="100"/>
                  </a:lnTo>
                  <a:close/>
                  <a:moveTo>
                    <a:pt x="369" y="96"/>
                  </a:moveTo>
                  <a:lnTo>
                    <a:pt x="370" y="96"/>
                  </a:lnTo>
                  <a:lnTo>
                    <a:pt x="371" y="96"/>
                  </a:lnTo>
                  <a:lnTo>
                    <a:pt x="367" y="100"/>
                  </a:lnTo>
                  <a:lnTo>
                    <a:pt x="367" y="99"/>
                  </a:lnTo>
                  <a:lnTo>
                    <a:pt x="371" y="95"/>
                  </a:lnTo>
                  <a:lnTo>
                    <a:pt x="372" y="95"/>
                  </a:lnTo>
                  <a:lnTo>
                    <a:pt x="372" y="103"/>
                  </a:lnTo>
                  <a:lnTo>
                    <a:pt x="371" y="103"/>
                  </a:lnTo>
                  <a:lnTo>
                    <a:pt x="375" y="99"/>
                  </a:lnTo>
                  <a:lnTo>
                    <a:pt x="375" y="100"/>
                  </a:lnTo>
                  <a:lnTo>
                    <a:pt x="371" y="104"/>
                  </a:lnTo>
                  <a:lnTo>
                    <a:pt x="370" y="104"/>
                  </a:lnTo>
                  <a:lnTo>
                    <a:pt x="369" y="104"/>
                  </a:lnTo>
                  <a:lnTo>
                    <a:pt x="369" y="96"/>
                  </a:lnTo>
                  <a:close/>
                  <a:moveTo>
                    <a:pt x="372" y="95"/>
                  </a:moveTo>
                  <a:lnTo>
                    <a:pt x="373" y="95"/>
                  </a:lnTo>
                  <a:lnTo>
                    <a:pt x="369" y="99"/>
                  </a:lnTo>
                  <a:lnTo>
                    <a:pt x="369" y="98"/>
                  </a:lnTo>
                  <a:lnTo>
                    <a:pt x="373" y="94"/>
                  </a:lnTo>
                  <a:lnTo>
                    <a:pt x="373" y="94"/>
                  </a:lnTo>
                  <a:lnTo>
                    <a:pt x="373" y="102"/>
                  </a:lnTo>
                  <a:lnTo>
                    <a:pt x="373" y="102"/>
                  </a:lnTo>
                  <a:lnTo>
                    <a:pt x="377" y="98"/>
                  </a:lnTo>
                  <a:lnTo>
                    <a:pt x="377" y="99"/>
                  </a:lnTo>
                  <a:lnTo>
                    <a:pt x="373" y="103"/>
                  </a:lnTo>
                  <a:lnTo>
                    <a:pt x="372" y="103"/>
                  </a:lnTo>
                  <a:lnTo>
                    <a:pt x="372" y="95"/>
                  </a:lnTo>
                  <a:close/>
                  <a:moveTo>
                    <a:pt x="379" y="92"/>
                  </a:moveTo>
                  <a:lnTo>
                    <a:pt x="380" y="92"/>
                  </a:lnTo>
                  <a:lnTo>
                    <a:pt x="376" y="96"/>
                  </a:lnTo>
                  <a:lnTo>
                    <a:pt x="376" y="95"/>
                  </a:lnTo>
                  <a:lnTo>
                    <a:pt x="380" y="91"/>
                  </a:lnTo>
                  <a:lnTo>
                    <a:pt x="381" y="91"/>
                  </a:lnTo>
                  <a:lnTo>
                    <a:pt x="382" y="91"/>
                  </a:lnTo>
                  <a:lnTo>
                    <a:pt x="382" y="99"/>
                  </a:lnTo>
                  <a:lnTo>
                    <a:pt x="381" y="99"/>
                  </a:lnTo>
                  <a:lnTo>
                    <a:pt x="380" y="99"/>
                  </a:lnTo>
                  <a:lnTo>
                    <a:pt x="383" y="95"/>
                  </a:lnTo>
                  <a:lnTo>
                    <a:pt x="383" y="96"/>
                  </a:lnTo>
                  <a:lnTo>
                    <a:pt x="380" y="100"/>
                  </a:lnTo>
                  <a:lnTo>
                    <a:pt x="379" y="100"/>
                  </a:lnTo>
                  <a:lnTo>
                    <a:pt x="379" y="92"/>
                  </a:lnTo>
                  <a:close/>
                  <a:moveTo>
                    <a:pt x="378" y="95"/>
                  </a:moveTo>
                  <a:lnTo>
                    <a:pt x="378" y="94"/>
                  </a:lnTo>
                  <a:lnTo>
                    <a:pt x="382" y="90"/>
                  </a:lnTo>
                  <a:lnTo>
                    <a:pt x="382" y="90"/>
                  </a:lnTo>
                  <a:lnTo>
                    <a:pt x="383" y="90"/>
                  </a:lnTo>
                  <a:lnTo>
                    <a:pt x="380" y="94"/>
                  </a:lnTo>
                  <a:lnTo>
                    <a:pt x="380" y="93"/>
                  </a:lnTo>
                  <a:lnTo>
                    <a:pt x="383" y="89"/>
                  </a:lnTo>
                  <a:lnTo>
                    <a:pt x="384" y="89"/>
                  </a:lnTo>
                  <a:lnTo>
                    <a:pt x="384" y="97"/>
                  </a:lnTo>
                  <a:lnTo>
                    <a:pt x="383" y="97"/>
                  </a:lnTo>
                  <a:lnTo>
                    <a:pt x="387" y="93"/>
                  </a:lnTo>
                  <a:lnTo>
                    <a:pt x="387" y="94"/>
                  </a:lnTo>
                  <a:lnTo>
                    <a:pt x="383" y="98"/>
                  </a:lnTo>
                  <a:lnTo>
                    <a:pt x="382" y="98"/>
                  </a:lnTo>
                  <a:lnTo>
                    <a:pt x="382" y="98"/>
                  </a:lnTo>
                  <a:lnTo>
                    <a:pt x="385" y="94"/>
                  </a:lnTo>
                  <a:lnTo>
                    <a:pt x="385" y="95"/>
                  </a:lnTo>
                  <a:lnTo>
                    <a:pt x="378" y="95"/>
                  </a:lnTo>
                  <a:close/>
                  <a:moveTo>
                    <a:pt x="390" y="87"/>
                  </a:moveTo>
                  <a:lnTo>
                    <a:pt x="390" y="87"/>
                  </a:lnTo>
                  <a:lnTo>
                    <a:pt x="386" y="91"/>
                  </a:lnTo>
                  <a:lnTo>
                    <a:pt x="386" y="90"/>
                  </a:lnTo>
                  <a:lnTo>
                    <a:pt x="394" y="90"/>
                  </a:lnTo>
                  <a:lnTo>
                    <a:pt x="394" y="91"/>
                  </a:lnTo>
                  <a:lnTo>
                    <a:pt x="390" y="95"/>
                  </a:lnTo>
                  <a:lnTo>
                    <a:pt x="390" y="95"/>
                  </a:lnTo>
                  <a:lnTo>
                    <a:pt x="390" y="87"/>
                  </a:lnTo>
                  <a:close/>
                  <a:moveTo>
                    <a:pt x="390" y="86"/>
                  </a:moveTo>
                  <a:lnTo>
                    <a:pt x="391" y="86"/>
                  </a:lnTo>
                  <a:lnTo>
                    <a:pt x="392" y="86"/>
                  </a:lnTo>
                  <a:lnTo>
                    <a:pt x="388" y="90"/>
                  </a:lnTo>
                  <a:lnTo>
                    <a:pt x="388" y="89"/>
                  </a:lnTo>
                  <a:lnTo>
                    <a:pt x="392" y="85"/>
                  </a:lnTo>
                  <a:lnTo>
                    <a:pt x="393" y="85"/>
                  </a:lnTo>
                  <a:lnTo>
                    <a:pt x="394" y="85"/>
                  </a:lnTo>
                  <a:lnTo>
                    <a:pt x="394" y="93"/>
                  </a:lnTo>
                  <a:lnTo>
                    <a:pt x="393" y="93"/>
                  </a:lnTo>
                  <a:lnTo>
                    <a:pt x="392" y="93"/>
                  </a:lnTo>
                  <a:lnTo>
                    <a:pt x="396" y="89"/>
                  </a:lnTo>
                  <a:lnTo>
                    <a:pt x="396" y="90"/>
                  </a:lnTo>
                  <a:lnTo>
                    <a:pt x="392" y="94"/>
                  </a:lnTo>
                  <a:lnTo>
                    <a:pt x="391" y="94"/>
                  </a:lnTo>
                  <a:lnTo>
                    <a:pt x="390" y="94"/>
                  </a:lnTo>
                  <a:lnTo>
                    <a:pt x="390" y="86"/>
                  </a:lnTo>
                  <a:close/>
                  <a:moveTo>
                    <a:pt x="390" y="89"/>
                  </a:moveTo>
                  <a:lnTo>
                    <a:pt x="390" y="88"/>
                  </a:lnTo>
                  <a:lnTo>
                    <a:pt x="394" y="84"/>
                  </a:lnTo>
                  <a:lnTo>
                    <a:pt x="394" y="84"/>
                  </a:lnTo>
                  <a:lnTo>
                    <a:pt x="394" y="92"/>
                  </a:lnTo>
                  <a:lnTo>
                    <a:pt x="394" y="92"/>
                  </a:lnTo>
                  <a:lnTo>
                    <a:pt x="398" y="88"/>
                  </a:lnTo>
                  <a:lnTo>
                    <a:pt x="398" y="89"/>
                  </a:lnTo>
                  <a:lnTo>
                    <a:pt x="390" y="89"/>
                  </a:lnTo>
                  <a:close/>
                  <a:moveTo>
                    <a:pt x="400" y="83"/>
                  </a:moveTo>
                  <a:lnTo>
                    <a:pt x="401" y="83"/>
                  </a:lnTo>
                  <a:lnTo>
                    <a:pt x="397" y="86"/>
                  </a:lnTo>
                  <a:lnTo>
                    <a:pt x="397" y="85"/>
                  </a:lnTo>
                  <a:lnTo>
                    <a:pt x="401" y="82"/>
                  </a:lnTo>
                  <a:lnTo>
                    <a:pt x="402" y="82"/>
                  </a:lnTo>
                  <a:lnTo>
                    <a:pt x="403" y="82"/>
                  </a:lnTo>
                  <a:lnTo>
                    <a:pt x="399" y="85"/>
                  </a:lnTo>
                  <a:lnTo>
                    <a:pt x="399" y="84"/>
                  </a:lnTo>
                  <a:lnTo>
                    <a:pt x="406" y="84"/>
                  </a:lnTo>
                  <a:lnTo>
                    <a:pt x="406" y="85"/>
                  </a:lnTo>
                  <a:lnTo>
                    <a:pt x="403" y="89"/>
                  </a:lnTo>
                  <a:lnTo>
                    <a:pt x="402" y="89"/>
                  </a:lnTo>
                  <a:lnTo>
                    <a:pt x="401" y="89"/>
                  </a:lnTo>
                  <a:lnTo>
                    <a:pt x="405" y="85"/>
                  </a:lnTo>
                  <a:lnTo>
                    <a:pt x="405" y="86"/>
                  </a:lnTo>
                  <a:lnTo>
                    <a:pt x="401" y="90"/>
                  </a:lnTo>
                  <a:lnTo>
                    <a:pt x="400" y="90"/>
                  </a:lnTo>
                  <a:lnTo>
                    <a:pt x="400" y="83"/>
                  </a:lnTo>
                  <a:close/>
                  <a:moveTo>
                    <a:pt x="403" y="81"/>
                  </a:moveTo>
                  <a:lnTo>
                    <a:pt x="404" y="81"/>
                  </a:lnTo>
                  <a:lnTo>
                    <a:pt x="405" y="81"/>
                  </a:lnTo>
                  <a:lnTo>
                    <a:pt x="401" y="84"/>
                  </a:lnTo>
                  <a:lnTo>
                    <a:pt x="401" y="83"/>
                  </a:lnTo>
                  <a:lnTo>
                    <a:pt x="405" y="80"/>
                  </a:lnTo>
                  <a:lnTo>
                    <a:pt x="405" y="80"/>
                  </a:lnTo>
                  <a:lnTo>
                    <a:pt x="405" y="87"/>
                  </a:lnTo>
                  <a:lnTo>
                    <a:pt x="405" y="87"/>
                  </a:lnTo>
                  <a:lnTo>
                    <a:pt x="408" y="83"/>
                  </a:lnTo>
                  <a:lnTo>
                    <a:pt x="408" y="84"/>
                  </a:lnTo>
                  <a:lnTo>
                    <a:pt x="405" y="88"/>
                  </a:lnTo>
                  <a:lnTo>
                    <a:pt x="404" y="88"/>
                  </a:lnTo>
                  <a:lnTo>
                    <a:pt x="403" y="88"/>
                  </a:lnTo>
                  <a:lnTo>
                    <a:pt x="403" y="81"/>
                  </a:lnTo>
                  <a:close/>
                  <a:moveTo>
                    <a:pt x="411" y="78"/>
                  </a:moveTo>
                  <a:lnTo>
                    <a:pt x="411" y="78"/>
                  </a:lnTo>
                  <a:lnTo>
                    <a:pt x="407" y="82"/>
                  </a:lnTo>
                  <a:lnTo>
                    <a:pt x="407" y="81"/>
                  </a:lnTo>
                  <a:lnTo>
                    <a:pt x="411" y="77"/>
                  </a:lnTo>
                  <a:lnTo>
                    <a:pt x="412" y="77"/>
                  </a:lnTo>
                  <a:lnTo>
                    <a:pt x="412" y="84"/>
                  </a:lnTo>
                  <a:lnTo>
                    <a:pt x="411" y="84"/>
                  </a:lnTo>
                  <a:lnTo>
                    <a:pt x="415" y="81"/>
                  </a:lnTo>
                  <a:lnTo>
                    <a:pt x="415" y="82"/>
                  </a:lnTo>
                  <a:lnTo>
                    <a:pt x="411" y="85"/>
                  </a:lnTo>
                  <a:lnTo>
                    <a:pt x="411" y="85"/>
                  </a:lnTo>
                  <a:lnTo>
                    <a:pt x="411" y="78"/>
                  </a:lnTo>
                  <a:close/>
                  <a:moveTo>
                    <a:pt x="412" y="77"/>
                  </a:moveTo>
                  <a:lnTo>
                    <a:pt x="413" y="77"/>
                  </a:lnTo>
                  <a:lnTo>
                    <a:pt x="409" y="81"/>
                  </a:lnTo>
                  <a:lnTo>
                    <a:pt x="409" y="80"/>
                  </a:lnTo>
                  <a:lnTo>
                    <a:pt x="413" y="76"/>
                  </a:lnTo>
                  <a:lnTo>
                    <a:pt x="414" y="76"/>
                  </a:lnTo>
                  <a:lnTo>
                    <a:pt x="415" y="76"/>
                  </a:lnTo>
                  <a:lnTo>
                    <a:pt x="415" y="83"/>
                  </a:lnTo>
                  <a:lnTo>
                    <a:pt x="414" y="83"/>
                  </a:lnTo>
                  <a:lnTo>
                    <a:pt x="413" y="83"/>
                  </a:lnTo>
                  <a:lnTo>
                    <a:pt x="417" y="80"/>
                  </a:lnTo>
                  <a:lnTo>
                    <a:pt x="417" y="81"/>
                  </a:lnTo>
                  <a:lnTo>
                    <a:pt x="413" y="84"/>
                  </a:lnTo>
                  <a:lnTo>
                    <a:pt x="412" y="84"/>
                  </a:lnTo>
                  <a:lnTo>
                    <a:pt x="412" y="77"/>
                  </a:lnTo>
                  <a:close/>
                  <a:moveTo>
                    <a:pt x="415" y="76"/>
                  </a:moveTo>
                  <a:lnTo>
                    <a:pt x="416" y="76"/>
                  </a:lnTo>
                  <a:lnTo>
                    <a:pt x="412" y="80"/>
                  </a:lnTo>
                  <a:lnTo>
                    <a:pt x="412" y="79"/>
                  </a:lnTo>
                  <a:lnTo>
                    <a:pt x="420" y="79"/>
                  </a:lnTo>
                  <a:lnTo>
                    <a:pt x="420" y="80"/>
                  </a:lnTo>
                  <a:lnTo>
                    <a:pt x="416" y="83"/>
                  </a:lnTo>
                  <a:lnTo>
                    <a:pt x="415" y="83"/>
                  </a:lnTo>
                  <a:lnTo>
                    <a:pt x="415" y="76"/>
                  </a:lnTo>
                  <a:close/>
                  <a:moveTo>
                    <a:pt x="421" y="73"/>
                  </a:moveTo>
                  <a:lnTo>
                    <a:pt x="422" y="73"/>
                  </a:lnTo>
                  <a:lnTo>
                    <a:pt x="422" y="81"/>
                  </a:lnTo>
                  <a:lnTo>
                    <a:pt x="421" y="81"/>
                  </a:lnTo>
                  <a:lnTo>
                    <a:pt x="421" y="73"/>
                  </a:lnTo>
                  <a:close/>
                  <a:moveTo>
                    <a:pt x="418" y="77"/>
                  </a:moveTo>
                  <a:lnTo>
                    <a:pt x="418" y="76"/>
                  </a:lnTo>
                  <a:lnTo>
                    <a:pt x="422" y="72"/>
                  </a:lnTo>
                  <a:lnTo>
                    <a:pt x="423" y="72"/>
                  </a:lnTo>
                  <a:lnTo>
                    <a:pt x="424" y="72"/>
                  </a:lnTo>
                  <a:lnTo>
                    <a:pt x="420" y="76"/>
                  </a:lnTo>
                  <a:lnTo>
                    <a:pt x="420" y="75"/>
                  </a:lnTo>
                  <a:lnTo>
                    <a:pt x="424" y="71"/>
                  </a:lnTo>
                  <a:lnTo>
                    <a:pt x="425" y="71"/>
                  </a:lnTo>
                  <a:lnTo>
                    <a:pt x="425" y="79"/>
                  </a:lnTo>
                  <a:lnTo>
                    <a:pt x="424" y="79"/>
                  </a:lnTo>
                  <a:lnTo>
                    <a:pt x="428" y="75"/>
                  </a:lnTo>
                  <a:lnTo>
                    <a:pt x="428" y="76"/>
                  </a:lnTo>
                  <a:lnTo>
                    <a:pt x="424" y="80"/>
                  </a:lnTo>
                  <a:lnTo>
                    <a:pt x="423" y="80"/>
                  </a:lnTo>
                  <a:lnTo>
                    <a:pt x="422" y="80"/>
                  </a:lnTo>
                  <a:lnTo>
                    <a:pt x="426" y="76"/>
                  </a:lnTo>
                  <a:lnTo>
                    <a:pt x="426" y="77"/>
                  </a:lnTo>
                  <a:lnTo>
                    <a:pt x="418" y="77"/>
                  </a:lnTo>
                  <a:close/>
                  <a:moveTo>
                    <a:pt x="425" y="71"/>
                  </a:moveTo>
                  <a:lnTo>
                    <a:pt x="426" y="71"/>
                  </a:lnTo>
                  <a:lnTo>
                    <a:pt x="427" y="71"/>
                  </a:lnTo>
                  <a:lnTo>
                    <a:pt x="423" y="75"/>
                  </a:lnTo>
                  <a:lnTo>
                    <a:pt x="423" y="75"/>
                  </a:lnTo>
                  <a:lnTo>
                    <a:pt x="430" y="75"/>
                  </a:lnTo>
                  <a:lnTo>
                    <a:pt x="430" y="75"/>
                  </a:lnTo>
                  <a:lnTo>
                    <a:pt x="427" y="79"/>
                  </a:lnTo>
                  <a:lnTo>
                    <a:pt x="426" y="79"/>
                  </a:lnTo>
                  <a:lnTo>
                    <a:pt x="425" y="79"/>
                  </a:lnTo>
                  <a:lnTo>
                    <a:pt x="425" y="71"/>
                  </a:lnTo>
                  <a:close/>
                  <a:moveTo>
                    <a:pt x="432" y="68"/>
                  </a:moveTo>
                  <a:lnTo>
                    <a:pt x="432" y="68"/>
                  </a:lnTo>
                  <a:lnTo>
                    <a:pt x="429" y="72"/>
                  </a:lnTo>
                  <a:lnTo>
                    <a:pt x="429" y="71"/>
                  </a:lnTo>
                  <a:lnTo>
                    <a:pt x="432" y="67"/>
                  </a:lnTo>
                  <a:lnTo>
                    <a:pt x="433" y="67"/>
                  </a:lnTo>
                  <a:lnTo>
                    <a:pt x="434" y="67"/>
                  </a:lnTo>
                  <a:lnTo>
                    <a:pt x="434" y="75"/>
                  </a:lnTo>
                  <a:lnTo>
                    <a:pt x="433" y="75"/>
                  </a:lnTo>
                  <a:lnTo>
                    <a:pt x="432" y="75"/>
                  </a:lnTo>
                  <a:lnTo>
                    <a:pt x="436" y="71"/>
                  </a:lnTo>
                  <a:lnTo>
                    <a:pt x="436" y="72"/>
                  </a:lnTo>
                  <a:lnTo>
                    <a:pt x="432" y="76"/>
                  </a:lnTo>
                  <a:lnTo>
                    <a:pt x="432" y="76"/>
                  </a:lnTo>
                  <a:lnTo>
                    <a:pt x="432" y="68"/>
                  </a:lnTo>
                  <a:close/>
                  <a:moveTo>
                    <a:pt x="432" y="68"/>
                  </a:moveTo>
                  <a:lnTo>
                    <a:pt x="433" y="67"/>
                  </a:lnTo>
                  <a:lnTo>
                    <a:pt x="435" y="66"/>
                  </a:lnTo>
                  <a:lnTo>
                    <a:pt x="436" y="66"/>
                  </a:lnTo>
                  <a:lnTo>
                    <a:pt x="437" y="66"/>
                  </a:lnTo>
                  <a:lnTo>
                    <a:pt x="433" y="70"/>
                  </a:lnTo>
                  <a:lnTo>
                    <a:pt x="433" y="69"/>
                  </a:lnTo>
                  <a:lnTo>
                    <a:pt x="441" y="69"/>
                  </a:lnTo>
                  <a:lnTo>
                    <a:pt x="441" y="70"/>
                  </a:lnTo>
                  <a:lnTo>
                    <a:pt x="437" y="74"/>
                  </a:lnTo>
                  <a:lnTo>
                    <a:pt x="436" y="74"/>
                  </a:lnTo>
                  <a:lnTo>
                    <a:pt x="435" y="74"/>
                  </a:lnTo>
                  <a:lnTo>
                    <a:pt x="438" y="73"/>
                  </a:lnTo>
                  <a:lnTo>
                    <a:pt x="437" y="74"/>
                  </a:lnTo>
                  <a:lnTo>
                    <a:pt x="432" y="68"/>
                  </a:lnTo>
                  <a:close/>
                  <a:moveTo>
                    <a:pt x="443" y="63"/>
                  </a:moveTo>
                  <a:lnTo>
                    <a:pt x="443" y="63"/>
                  </a:lnTo>
                  <a:lnTo>
                    <a:pt x="443" y="71"/>
                  </a:lnTo>
                  <a:lnTo>
                    <a:pt x="443" y="71"/>
                  </a:lnTo>
                  <a:lnTo>
                    <a:pt x="443" y="63"/>
                  </a:lnTo>
                  <a:close/>
                  <a:moveTo>
                    <a:pt x="439" y="67"/>
                  </a:moveTo>
                  <a:lnTo>
                    <a:pt x="439" y="66"/>
                  </a:lnTo>
                  <a:lnTo>
                    <a:pt x="443" y="62"/>
                  </a:lnTo>
                  <a:lnTo>
                    <a:pt x="444" y="62"/>
                  </a:lnTo>
                  <a:lnTo>
                    <a:pt x="445" y="62"/>
                  </a:lnTo>
                  <a:lnTo>
                    <a:pt x="446" y="62"/>
                  </a:lnTo>
                  <a:lnTo>
                    <a:pt x="442" y="66"/>
                  </a:lnTo>
                  <a:lnTo>
                    <a:pt x="442" y="65"/>
                  </a:lnTo>
                  <a:lnTo>
                    <a:pt x="450" y="65"/>
                  </a:lnTo>
                  <a:lnTo>
                    <a:pt x="450" y="66"/>
                  </a:lnTo>
                  <a:lnTo>
                    <a:pt x="446" y="70"/>
                  </a:lnTo>
                  <a:lnTo>
                    <a:pt x="445" y="70"/>
                  </a:lnTo>
                  <a:lnTo>
                    <a:pt x="444" y="70"/>
                  </a:lnTo>
                  <a:lnTo>
                    <a:pt x="443" y="70"/>
                  </a:lnTo>
                  <a:lnTo>
                    <a:pt x="447" y="66"/>
                  </a:lnTo>
                  <a:lnTo>
                    <a:pt x="447" y="67"/>
                  </a:lnTo>
                  <a:lnTo>
                    <a:pt x="439" y="67"/>
                  </a:lnTo>
                  <a:close/>
                  <a:moveTo>
                    <a:pt x="446" y="61"/>
                  </a:moveTo>
                  <a:lnTo>
                    <a:pt x="447" y="61"/>
                  </a:lnTo>
                  <a:lnTo>
                    <a:pt x="448" y="61"/>
                  </a:lnTo>
                  <a:lnTo>
                    <a:pt x="444" y="65"/>
                  </a:lnTo>
                  <a:lnTo>
                    <a:pt x="444" y="64"/>
                  </a:lnTo>
                  <a:lnTo>
                    <a:pt x="452" y="64"/>
                  </a:lnTo>
                  <a:lnTo>
                    <a:pt x="452" y="65"/>
                  </a:lnTo>
                  <a:lnTo>
                    <a:pt x="448" y="69"/>
                  </a:lnTo>
                  <a:lnTo>
                    <a:pt x="447" y="69"/>
                  </a:lnTo>
                  <a:lnTo>
                    <a:pt x="446" y="69"/>
                  </a:lnTo>
                  <a:lnTo>
                    <a:pt x="446" y="61"/>
                  </a:lnTo>
                  <a:close/>
                  <a:moveTo>
                    <a:pt x="453" y="58"/>
                  </a:moveTo>
                  <a:lnTo>
                    <a:pt x="453" y="58"/>
                  </a:lnTo>
                  <a:lnTo>
                    <a:pt x="450" y="62"/>
                  </a:lnTo>
                  <a:lnTo>
                    <a:pt x="450" y="61"/>
                  </a:lnTo>
                  <a:lnTo>
                    <a:pt x="453" y="58"/>
                  </a:lnTo>
                  <a:lnTo>
                    <a:pt x="454" y="58"/>
                  </a:lnTo>
                  <a:lnTo>
                    <a:pt x="455" y="58"/>
                  </a:lnTo>
                  <a:lnTo>
                    <a:pt x="455" y="65"/>
                  </a:lnTo>
                  <a:lnTo>
                    <a:pt x="454" y="65"/>
                  </a:lnTo>
                  <a:lnTo>
                    <a:pt x="453" y="65"/>
                  </a:lnTo>
                  <a:lnTo>
                    <a:pt x="457" y="61"/>
                  </a:lnTo>
                  <a:lnTo>
                    <a:pt x="457" y="62"/>
                  </a:lnTo>
                  <a:lnTo>
                    <a:pt x="453" y="66"/>
                  </a:lnTo>
                  <a:lnTo>
                    <a:pt x="453" y="66"/>
                  </a:lnTo>
                  <a:lnTo>
                    <a:pt x="453" y="58"/>
                  </a:lnTo>
                  <a:close/>
                  <a:moveTo>
                    <a:pt x="455" y="58"/>
                  </a:moveTo>
                  <a:lnTo>
                    <a:pt x="456" y="58"/>
                  </a:lnTo>
                  <a:lnTo>
                    <a:pt x="453" y="61"/>
                  </a:lnTo>
                  <a:lnTo>
                    <a:pt x="453" y="60"/>
                  </a:lnTo>
                  <a:lnTo>
                    <a:pt x="456" y="57"/>
                  </a:lnTo>
                  <a:lnTo>
                    <a:pt x="457" y="57"/>
                  </a:lnTo>
                  <a:lnTo>
                    <a:pt x="458" y="57"/>
                  </a:lnTo>
                  <a:lnTo>
                    <a:pt x="454" y="60"/>
                  </a:lnTo>
                  <a:lnTo>
                    <a:pt x="454" y="60"/>
                  </a:lnTo>
                  <a:lnTo>
                    <a:pt x="462" y="60"/>
                  </a:lnTo>
                  <a:lnTo>
                    <a:pt x="462" y="60"/>
                  </a:lnTo>
                  <a:lnTo>
                    <a:pt x="458" y="64"/>
                  </a:lnTo>
                  <a:lnTo>
                    <a:pt x="457" y="64"/>
                  </a:lnTo>
                  <a:lnTo>
                    <a:pt x="456" y="64"/>
                  </a:lnTo>
                  <a:lnTo>
                    <a:pt x="460" y="60"/>
                  </a:lnTo>
                  <a:lnTo>
                    <a:pt x="460" y="61"/>
                  </a:lnTo>
                  <a:lnTo>
                    <a:pt x="456" y="65"/>
                  </a:lnTo>
                  <a:lnTo>
                    <a:pt x="455" y="65"/>
                  </a:lnTo>
                  <a:lnTo>
                    <a:pt x="455" y="58"/>
                  </a:lnTo>
                  <a:close/>
                  <a:moveTo>
                    <a:pt x="464" y="54"/>
                  </a:moveTo>
                  <a:lnTo>
                    <a:pt x="464" y="54"/>
                  </a:lnTo>
                  <a:lnTo>
                    <a:pt x="460" y="58"/>
                  </a:lnTo>
                  <a:lnTo>
                    <a:pt x="460" y="57"/>
                  </a:lnTo>
                  <a:lnTo>
                    <a:pt x="464" y="53"/>
                  </a:lnTo>
                  <a:lnTo>
                    <a:pt x="465" y="53"/>
                  </a:lnTo>
                  <a:lnTo>
                    <a:pt x="465" y="60"/>
                  </a:lnTo>
                  <a:lnTo>
                    <a:pt x="464" y="60"/>
                  </a:lnTo>
                  <a:lnTo>
                    <a:pt x="468" y="57"/>
                  </a:lnTo>
                  <a:lnTo>
                    <a:pt x="468" y="58"/>
                  </a:lnTo>
                  <a:lnTo>
                    <a:pt x="464" y="61"/>
                  </a:lnTo>
                  <a:lnTo>
                    <a:pt x="464" y="61"/>
                  </a:lnTo>
                  <a:lnTo>
                    <a:pt x="464" y="54"/>
                  </a:lnTo>
                  <a:close/>
                  <a:moveTo>
                    <a:pt x="465" y="53"/>
                  </a:moveTo>
                  <a:lnTo>
                    <a:pt x="466" y="53"/>
                  </a:lnTo>
                  <a:lnTo>
                    <a:pt x="467" y="53"/>
                  </a:lnTo>
                  <a:lnTo>
                    <a:pt x="463" y="57"/>
                  </a:lnTo>
                  <a:lnTo>
                    <a:pt x="463" y="56"/>
                  </a:lnTo>
                  <a:lnTo>
                    <a:pt x="467" y="52"/>
                  </a:lnTo>
                  <a:lnTo>
                    <a:pt x="468" y="52"/>
                  </a:lnTo>
                  <a:lnTo>
                    <a:pt x="468" y="59"/>
                  </a:lnTo>
                  <a:lnTo>
                    <a:pt x="467" y="59"/>
                  </a:lnTo>
                  <a:lnTo>
                    <a:pt x="471" y="56"/>
                  </a:lnTo>
                  <a:lnTo>
                    <a:pt x="471" y="57"/>
                  </a:lnTo>
                  <a:lnTo>
                    <a:pt x="467" y="60"/>
                  </a:lnTo>
                  <a:lnTo>
                    <a:pt x="466" y="60"/>
                  </a:lnTo>
                  <a:lnTo>
                    <a:pt x="465" y="60"/>
                  </a:lnTo>
                  <a:lnTo>
                    <a:pt x="465" y="53"/>
                  </a:lnTo>
                  <a:close/>
                  <a:moveTo>
                    <a:pt x="468" y="52"/>
                  </a:moveTo>
                  <a:lnTo>
                    <a:pt x="469" y="52"/>
                  </a:lnTo>
                  <a:lnTo>
                    <a:pt x="465" y="56"/>
                  </a:lnTo>
                  <a:lnTo>
                    <a:pt x="465" y="55"/>
                  </a:lnTo>
                  <a:lnTo>
                    <a:pt x="473" y="55"/>
                  </a:lnTo>
                  <a:lnTo>
                    <a:pt x="473" y="56"/>
                  </a:lnTo>
                  <a:lnTo>
                    <a:pt x="469" y="59"/>
                  </a:lnTo>
                  <a:lnTo>
                    <a:pt x="468" y="59"/>
                  </a:lnTo>
                  <a:lnTo>
                    <a:pt x="468" y="52"/>
                  </a:lnTo>
                  <a:close/>
                  <a:moveTo>
                    <a:pt x="475" y="49"/>
                  </a:moveTo>
                  <a:lnTo>
                    <a:pt x="475" y="49"/>
                  </a:lnTo>
                  <a:lnTo>
                    <a:pt x="471" y="53"/>
                  </a:lnTo>
                  <a:lnTo>
                    <a:pt x="471" y="52"/>
                  </a:lnTo>
                  <a:lnTo>
                    <a:pt x="475" y="48"/>
                  </a:lnTo>
                  <a:lnTo>
                    <a:pt x="476" y="48"/>
                  </a:lnTo>
                  <a:lnTo>
                    <a:pt x="477" y="48"/>
                  </a:lnTo>
                  <a:lnTo>
                    <a:pt x="477" y="48"/>
                  </a:lnTo>
                  <a:lnTo>
                    <a:pt x="474" y="52"/>
                  </a:lnTo>
                  <a:lnTo>
                    <a:pt x="474" y="51"/>
                  </a:lnTo>
                  <a:lnTo>
                    <a:pt x="481" y="51"/>
                  </a:lnTo>
                  <a:lnTo>
                    <a:pt x="481" y="52"/>
                  </a:lnTo>
                  <a:lnTo>
                    <a:pt x="477" y="56"/>
                  </a:lnTo>
                  <a:lnTo>
                    <a:pt x="477" y="56"/>
                  </a:lnTo>
                  <a:lnTo>
                    <a:pt x="476" y="56"/>
                  </a:lnTo>
                  <a:lnTo>
                    <a:pt x="475" y="56"/>
                  </a:lnTo>
                  <a:lnTo>
                    <a:pt x="478" y="52"/>
                  </a:lnTo>
                  <a:lnTo>
                    <a:pt x="478" y="53"/>
                  </a:lnTo>
                  <a:lnTo>
                    <a:pt x="475" y="57"/>
                  </a:lnTo>
                  <a:lnTo>
                    <a:pt x="475" y="57"/>
                  </a:lnTo>
                  <a:lnTo>
                    <a:pt x="475" y="49"/>
                  </a:lnTo>
                  <a:close/>
                  <a:moveTo>
                    <a:pt x="477" y="47"/>
                  </a:moveTo>
                  <a:lnTo>
                    <a:pt x="478" y="47"/>
                  </a:lnTo>
                  <a:lnTo>
                    <a:pt x="479" y="47"/>
                  </a:lnTo>
                  <a:lnTo>
                    <a:pt x="476" y="51"/>
                  </a:lnTo>
                  <a:lnTo>
                    <a:pt x="476" y="50"/>
                  </a:lnTo>
                  <a:lnTo>
                    <a:pt x="483" y="50"/>
                  </a:lnTo>
                  <a:lnTo>
                    <a:pt x="483" y="51"/>
                  </a:lnTo>
                  <a:lnTo>
                    <a:pt x="479" y="55"/>
                  </a:lnTo>
                  <a:lnTo>
                    <a:pt x="478" y="55"/>
                  </a:lnTo>
                  <a:lnTo>
                    <a:pt x="477" y="55"/>
                  </a:lnTo>
                  <a:lnTo>
                    <a:pt x="477" y="47"/>
                  </a:lnTo>
                  <a:close/>
                  <a:moveTo>
                    <a:pt x="485" y="44"/>
                  </a:moveTo>
                  <a:lnTo>
                    <a:pt x="485" y="44"/>
                  </a:lnTo>
                  <a:lnTo>
                    <a:pt x="481" y="48"/>
                  </a:lnTo>
                  <a:lnTo>
                    <a:pt x="481" y="47"/>
                  </a:lnTo>
                  <a:lnTo>
                    <a:pt x="485" y="43"/>
                  </a:lnTo>
                  <a:lnTo>
                    <a:pt x="486" y="43"/>
                  </a:lnTo>
                  <a:lnTo>
                    <a:pt x="486" y="51"/>
                  </a:lnTo>
                  <a:lnTo>
                    <a:pt x="485" y="51"/>
                  </a:lnTo>
                  <a:lnTo>
                    <a:pt x="489" y="47"/>
                  </a:lnTo>
                  <a:lnTo>
                    <a:pt x="489" y="48"/>
                  </a:lnTo>
                  <a:lnTo>
                    <a:pt x="485" y="52"/>
                  </a:lnTo>
                  <a:lnTo>
                    <a:pt x="485" y="52"/>
                  </a:lnTo>
                  <a:lnTo>
                    <a:pt x="485" y="44"/>
                  </a:lnTo>
                  <a:close/>
                  <a:moveTo>
                    <a:pt x="486" y="43"/>
                  </a:moveTo>
                  <a:lnTo>
                    <a:pt x="487" y="43"/>
                  </a:lnTo>
                  <a:lnTo>
                    <a:pt x="483" y="47"/>
                  </a:lnTo>
                  <a:lnTo>
                    <a:pt x="483" y="46"/>
                  </a:lnTo>
                  <a:lnTo>
                    <a:pt x="487" y="42"/>
                  </a:lnTo>
                  <a:lnTo>
                    <a:pt x="488" y="42"/>
                  </a:lnTo>
                  <a:lnTo>
                    <a:pt x="489" y="42"/>
                  </a:lnTo>
                  <a:lnTo>
                    <a:pt x="490" y="42"/>
                  </a:lnTo>
                  <a:lnTo>
                    <a:pt x="490" y="50"/>
                  </a:lnTo>
                  <a:lnTo>
                    <a:pt x="489" y="50"/>
                  </a:lnTo>
                  <a:lnTo>
                    <a:pt x="488" y="50"/>
                  </a:lnTo>
                  <a:lnTo>
                    <a:pt x="487" y="50"/>
                  </a:lnTo>
                  <a:lnTo>
                    <a:pt x="491" y="46"/>
                  </a:lnTo>
                  <a:lnTo>
                    <a:pt x="491" y="47"/>
                  </a:lnTo>
                  <a:lnTo>
                    <a:pt x="487" y="51"/>
                  </a:lnTo>
                  <a:lnTo>
                    <a:pt x="486" y="51"/>
                  </a:lnTo>
                  <a:lnTo>
                    <a:pt x="486" y="43"/>
                  </a:lnTo>
                  <a:close/>
                  <a:moveTo>
                    <a:pt x="486" y="46"/>
                  </a:moveTo>
                  <a:lnTo>
                    <a:pt x="486" y="45"/>
                  </a:lnTo>
                  <a:lnTo>
                    <a:pt x="494" y="45"/>
                  </a:lnTo>
                  <a:lnTo>
                    <a:pt x="494" y="46"/>
                  </a:lnTo>
                  <a:lnTo>
                    <a:pt x="486" y="46"/>
                  </a:lnTo>
                  <a:close/>
                  <a:moveTo>
                    <a:pt x="496" y="39"/>
                  </a:moveTo>
                  <a:lnTo>
                    <a:pt x="496" y="39"/>
                  </a:lnTo>
                  <a:lnTo>
                    <a:pt x="496" y="47"/>
                  </a:lnTo>
                  <a:lnTo>
                    <a:pt x="496" y="47"/>
                  </a:lnTo>
                  <a:lnTo>
                    <a:pt x="496" y="39"/>
                  </a:lnTo>
                  <a:close/>
                  <a:moveTo>
                    <a:pt x="492" y="43"/>
                  </a:moveTo>
                  <a:lnTo>
                    <a:pt x="492" y="42"/>
                  </a:lnTo>
                  <a:lnTo>
                    <a:pt x="496" y="38"/>
                  </a:lnTo>
                  <a:lnTo>
                    <a:pt x="497" y="38"/>
                  </a:lnTo>
                  <a:lnTo>
                    <a:pt x="498" y="38"/>
                  </a:lnTo>
                  <a:lnTo>
                    <a:pt x="494" y="42"/>
                  </a:lnTo>
                  <a:lnTo>
                    <a:pt x="494" y="41"/>
                  </a:lnTo>
                  <a:lnTo>
                    <a:pt x="498" y="37"/>
                  </a:lnTo>
                  <a:lnTo>
                    <a:pt x="499" y="37"/>
                  </a:lnTo>
                  <a:lnTo>
                    <a:pt x="499" y="45"/>
                  </a:lnTo>
                  <a:lnTo>
                    <a:pt x="498" y="45"/>
                  </a:lnTo>
                  <a:lnTo>
                    <a:pt x="501" y="41"/>
                  </a:lnTo>
                  <a:lnTo>
                    <a:pt x="501" y="42"/>
                  </a:lnTo>
                  <a:lnTo>
                    <a:pt x="498" y="46"/>
                  </a:lnTo>
                  <a:lnTo>
                    <a:pt x="497" y="46"/>
                  </a:lnTo>
                  <a:lnTo>
                    <a:pt x="496" y="46"/>
                  </a:lnTo>
                  <a:lnTo>
                    <a:pt x="500" y="42"/>
                  </a:lnTo>
                  <a:lnTo>
                    <a:pt x="500" y="43"/>
                  </a:lnTo>
                  <a:lnTo>
                    <a:pt x="492" y="43"/>
                  </a:lnTo>
                  <a:close/>
                  <a:moveTo>
                    <a:pt x="499" y="37"/>
                  </a:moveTo>
                  <a:lnTo>
                    <a:pt x="500" y="37"/>
                  </a:lnTo>
                  <a:lnTo>
                    <a:pt x="500" y="37"/>
                  </a:lnTo>
                  <a:lnTo>
                    <a:pt x="497" y="41"/>
                  </a:lnTo>
                  <a:lnTo>
                    <a:pt x="497" y="40"/>
                  </a:lnTo>
                  <a:lnTo>
                    <a:pt x="504" y="40"/>
                  </a:lnTo>
                  <a:lnTo>
                    <a:pt x="504" y="41"/>
                  </a:lnTo>
                  <a:lnTo>
                    <a:pt x="500" y="45"/>
                  </a:lnTo>
                  <a:lnTo>
                    <a:pt x="500" y="45"/>
                  </a:lnTo>
                  <a:lnTo>
                    <a:pt x="499" y="45"/>
                  </a:lnTo>
                  <a:lnTo>
                    <a:pt x="499" y="37"/>
                  </a:lnTo>
                  <a:close/>
                  <a:moveTo>
                    <a:pt x="506" y="34"/>
                  </a:moveTo>
                  <a:lnTo>
                    <a:pt x="506" y="34"/>
                  </a:lnTo>
                  <a:lnTo>
                    <a:pt x="502" y="38"/>
                  </a:lnTo>
                  <a:lnTo>
                    <a:pt x="502" y="37"/>
                  </a:lnTo>
                  <a:lnTo>
                    <a:pt x="506" y="34"/>
                  </a:lnTo>
                  <a:lnTo>
                    <a:pt x="507" y="34"/>
                  </a:lnTo>
                  <a:lnTo>
                    <a:pt x="508" y="34"/>
                  </a:lnTo>
                  <a:lnTo>
                    <a:pt x="508" y="41"/>
                  </a:lnTo>
                  <a:lnTo>
                    <a:pt x="507" y="41"/>
                  </a:lnTo>
                  <a:lnTo>
                    <a:pt x="506" y="41"/>
                  </a:lnTo>
                  <a:lnTo>
                    <a:pt x="510" y="37"/>
                  </a:lnTo>
                  <a:lnTo>
                    <a:pt x="510" y="38"/>
                  </a:lnTo>
                  <a:lnTo>
                    <a:pt x="506" y="42"/>
                  </a:lnTo>
                  <a:lnTo>
                    <a:pt x="506" y="42"/>
                  </a:lnTo>
                  <a:lnTo>
                    <a:pt x="506" y="34"/>
                  </a:lnTo>
                  <a:close/>
                  <a:moveTo>
                    <a:pt x="504" y="37"/>
                  </a:moveTo>
                  <a:lnTo>
                    <a:pt x="504" y="36"/>
                  </a:lnTo>
                  <a:lnTo>
                    <a:pt x="508" y="33"/>
                  </a:lnTo>
                  <a:lnTo>
                    <a:pt x="509" y="33"/>
                  </a:lnTo>
                  <a:lnTo>
                    <a:pt x="510" y="33"/>
                  </a:lnTo>
                  <a:lnTo>
                    <a:pt x="507" y="34"/>
                  </a:lnTo>
                  <a:lnTo>
                    <a:pt x="508" y="33"/>
                  </a:lnTo>
                  <a:lnTo>
                    <a:pt x="514" y="38"/>
                  </a:lnTo>
                  <a:lnTo>
                    <a:pt x="513" y="39"/>
                  </a:lnTo>
                  <a:lnTo>
                    <a:pt x="510" y="40"/>
                  </a:lnTo>
                  <a:lnTo>
                    <a:pt x="509" y="40"/>
                  </a:lnTo>
                  <a:lnTo>
                    <a:pt x="508" y="40"/>
                  </a:lnTo>
                  <a:lnTo>
                    <a:pt x="512" y="36"/>
                  </a:lnTo>
                  <a:lnTo>
                    <a:pt x="512" y="37"/>
                  </a:lnTo>
                  <a:lnTo>
                    <a:pt x="504" y="37"/>
                  </a:lnTo>
                  <a:close/>
                  <a:moveTo>
                    <a:pt x="511" y="32"/>
                  </a:moveTo>
                  <a:lnTo>
                    <a:pt x="512" y="32"/>
                  </a:lnTo>
                  <a:lnTo>
                    <a:pt x="512" y="39"/>
                  </a:lnTo>
                  <a:lnTo>
                    <a:pt x="511" y="39"/>
                  </a:lnTo>
                  <a:lnTo>
                    <a:pt x="511" y="32"/>
                  </a:lnTo>
                  <a:close/>
                  <a:moveTo>
                    <a:pt x="513" y="33"/>
                  </a:moveTo>
                  <a:lnTo>
                    <a:pt x="513" y="33"/>
                  </a:lnTo>
                  <a:lnTo>
                    <a:pt x="517" y="29"/>
                  </a:lnTo>
                  <a:lnTo>
                    <a:pt x="518" y="29"/>
                  </a:lnTo>
                  <a:lnTo>
                    <a:pt x="518" y="36"/>
                  </a:lnTo>
                  <a:lnTo>
                    <a:pt x="517" y="36"/>
                  </a:lnTo>
                  <a:lnTo>
                    <a:pt x="521" y="33"/>
                  </a:lnTo>
                  <a:lnTo>
                    <a:pt x="521" y="33"/>
                  </a:lnTo>
                  <a:lnTo>
                    <a:pt x="513" y="33"/>
                  </a:lnTo>
                  <a:close/>
                  <a:moveTo>
                    <a:pt x="518" y="29"/>
                  </a:moveTo>
                  <a:lnTo>
                    <a:pt x="519" y="29"/>
                  </a:lnTo>
                  <a:lnTo>
                    <a:pt x="515" y="33"/>
                  </a:lnTo>
                  <a:lnTo>
                    <a:pt x="515" y="32"/>
                  </a:lnTo>
                  <a:lnTo>
                    <a:pt x="519" y="28"/>
                  </a:lnTo>
                  <a:lnTo>
                    <a:pt x="520" y="28"/>
                  </a:lnTo>
                  <a:lnTo>
                    <a:pt x="521" y="28"/>
                  </a:lnTo>
                  <a:lnTo>
                    <a:pt x="521" y="35"/>
                  </a:lnTo>
                  <a:lnTo>
                    <a:pt x="520" y="35"/>
                  </a:lnTo>
                  <a:lnTo>
                    <a:pt x="519" y="35"/>
                  </a:lnTo>
                  <a:lnTo>
                    <a:pt x="523" y="32"/>
                  </a:lnTo>
                  <a:lnTo>
                    <a:pt x="523" y="33"/>
                  </a:lnTo>
                  <a:lnTo>
                    <a:pt x="519" y="36"/>
                  </a:lnTo>
                  <a:lnTo>
                    <a:pt x="518" y="36"/>
                  </a:lnTo>
                  <a:lnTo>
                    <a:pt x="518" y="29"/>
                  </a:lnTo>
                  <a:close/>
                  <a:moveTo>
                    <a:pt x="517" y="32"/>
                  </a:moveTo>
                  <a:lnTo>
                    <a:pt x="517" y="31"/>
                  </a:lnTo>
                  <a:lnTo>
                    <a:pt x="521" y="27"/>
                  </a:lnTo>
                  <a:lnTo>
                    <a:pt x="522" y="27"/>
                  </a:lnTo>
                  <a:lnTo>
                    <a:pt x="522" y="27"/>
                  </a:lnTo>
                  <a:lnTo>
                    <a:pt x="522" y="34"/>
                  </a:lnTo>
                  <a:lnTo>
                    <a:pt x="522" y="34"/>
                  </a:lnTo>
                  <a:lnTo>
                    <a:pt x="521" y="34"/>
                  </a:lnTo>
                  <a:lnTo>
                    <a:pt x="524" y="31"/>
                  </a:lnTo>
                  <a:lnTo>
                    <a:pt x="524" y="32"/>
                  </a:lnTo>
                  <a:lnTo>
                    <a:pt x="517" y="32"/>
                  </a:lnTo>
                  <a:close/>
                  <a:moveTo>
                    <a:pt x="524" y="28"/>
                  </a:moveTo>
                  <a:lnTo>
                    <a:pt x="524" y="28"/>
                  </a:lnTo>
                  <a:lnTo>
                    <a:pt x="527" y="24"/>
                  </a:lnTo>
                  <a:lnTo>
                    <a:pt x="528" y="24"/>
                  </a:lnTo>
                  <a:lnTo>
                    <a:pt x="529" y="24"/>
                  </a:lnTo>
                  <a:lnTo>
                    <a:pt x="525" y="28"/>
                  </a:lnTo>
                  <a:lnTo>
                    <a:pt x="525" y="27"/>
                  </a:lnTo>
                  <a:lnTo>
                    <a:pt x="529" y="23"/>
                  </a:lnTo>
                  <a:lnTo>
                    <a:pt x="530" y="23"/>
                  </a:lnTo>
                  <a:lnTo>
                    <a:pt x="530" y="31"/>
                  </a:lnTo>
                  <a:lnTo>
                    <a:pt x="529" y="31"/>
                  </a:lnTo>
                  <a:lnTo>
                    <a:pt x="533" y="27"/>
                  </a:lnTo>
                  <a:lnTo>
                    <a:pt x="533" y="28"/>
                  </a:lnTo>
                  <a:lnTo>
                    <a:pt x="529" y="32"/>
                  </a:lnTo>
                  <a:lnTo>
                    <a:pt x="528" y="32"/>
                  </a:lnTo>
                  <a:lnTo>
                    <a:pt x="527" y="32"/>
                  </a:lnTo>
                  <a:lnTo>
                    <a:pt x="531" y="28"/>
                  </a:lnTo>
                  <a:lnTo>
                    <a:pt x="531" y="28"/>
                  </a:lnTo>
                  <a:lnTo>
                    <a:pt x="524" y="28"/>
                  </a:lnTo>
                  <a:close/>
                  <a:moveTo>
                    <a:pt x="530" y="23"/>
                  </a:moveTo>
                  <a:lnTo>
                    <a:pt x="531" y="23"/>
                  </a:lnTo>
                  <a:lnTo>
                    <a:pt x="527" y="27"/>
                  </a:lnTo>
                  <a:lnTo>
                    <a:pt x="527" y="26"/>
                  </a:lnTo>
                  <a:lnTo>
                    <a:pt x="531" y="22"/>
                  </a:lnTo>
                  <a:lnTo>
                    <a:pt x="532" y="22"/>
                  </a:lnTo>
                  <a:lnTo>
                    <a:pt x="533" y="22"/>
                  </a:lnTo>
                  <a:lnTo>
                    <a:pt x="533" y="30"/>
                  </a:lnTo>
                  <a:lnTo>
                    <a:pt x="532" y="30"/>
                  </a:lnTo>
                  <a:lnTo>
                    <a:pt x="531" y="30"/>
                  </a:lnTo>
                  <a:lnTo>
                    <a:pt x="535" y="26"/>
                  </a:lnTo>
                  <a:lnTo>
                    <a:pt x="535" y="27"/>
                  </a:lnTo>
                  <a:lnTo>
                    <a:pt x="531" y="31"/>
                  </a:lnTo>
                  <a:lnTo>
                    <a:pt x="530" y="31"/>
                  </a:lnTo>
                  <a:lnTo>
                    <a:pt x="530" y="23"/>
                  </a:lnTo>
                  <a:close/>
                  <a:moveTo>
                    <a:pt x="534" y="23"/>
                  </a:moveTo>
                  <a:lnTo>
                    <a:pt x="534" y="23"/>
                  </a:lnTo>
                  <a:lnTo>
                    <a:pt x="538" y="19"/>
                  </a:lnTo>
                  <a:lnTo>
                    <a:pt x="539" y="19"/>
                  </a:lnTo>
                  <a:lnTo>
                    <a:pt x="539" y="27"/>
                  </a:lnTo>
                  <a:lnTo>
                    <a:pt x="538" y="27"/>
                  </a:lnTo>
                  <a:lnTo>
                    <a:pt x="542" y="23"/>
                  </a:lnTo>
                  <a:lnTo>
                    <a:pt x="542" y="23"/>
                  </a:lnTo>
                  <a:lnTo>
                    <a:pt x="534" y="23"/>
                  </a:lnTo>
                  <a:close/>
                  <a:moveTo>
                    <a:pt x="539" y="19"/>
                  </a:moveTo>
                  <a:lnTo>
                    <a:pt x="540" y="19"/>
                  </a:lnTo>
                  <a:lnTo>
                    <a:pt x="536" y="23"/>
                  </a:lnTo>
                  <a:lnTo>
                    <a:pt x="536" y="22"/>
                  </a:lnTo>
                  <a:lnTo>
                    <a:pt x="540" y="18"/>
                  </a:lnTo>
                  <a:lnTo>
                    <a:pt x="541" y="18"/>
                  </a:lnTo>
                  <a:lnTo>
                    <a:pt x="542" y="18"/>
                  </a:lnTo>
                  <a:lnTo>
                    <a:pt x="538" y="22"/>
                  </a:lnTo>
                  <a:lnTo>
                    <a:pt x="538" y="21"/>
                  </a:lnTo>
                  <a:lnTo>
                    <a:pt x="546" y="21"/>
                  </a:lnTo>
                  <a:lnTo>
                    <a:pt x="546" y="22"/>
                  </a:lnTo>
                  <a:lnTo>
                    <a:pt x="542" y="26"/>
                  </a:lnTo>
                  <a:lnTo>
                    <a:pt x="541" y="26"/>
                  </a:lnTo>
                  <a:lnTo>
                    <a:pt x="540" y="26"/>
                  </a:lnTo>
                  <a:lnTo>
                    <a:pt x="544" y="22"/>
                  </a:lnTo>
                  <a:lnTo>
                    <a:pt x="544" y="23"/>
                  </a:lnTo>
                  <a:lnTo>
                    <a:pt x="540" y="27"/>
                  </a:lnTo>
                  <a:lnTo>
                    <a:pt x="539" y="27"/>
                  </a:lnTo>
                  <a:lnTo>
                    <a:pt x="539" y="19"/>
                  </a:lnTo>
                  <a:close/>
                  <a:moveTo>
                    <a:pt x="542" y="17"/>
                  </a:moveTo>
                  <a:lnTo>
                    <a:pt x="543" y="17"/>
                  </a:lnTo>
                  <a:lnTo>
                    <a:pt x="543" y="17"/>
                  </a:lnTo>
                  <a:lnTo>
                    <a:pt x="543" y="25"/>
                  </a:lnTo>
                  <a:lnTo>
                    <a:pt x="543" y="25"/>
                  </a:lnTo>
                  <a:lnTo>
                    <a:pt x="542" y="25"/>
                  </a:lnTo>
                  <a:lnTo>
                    <a:pt x="542" y="17"/>
                  </a:lnTo>
                  <a:close/>
                  <a:moveTo>
                    <a:pt x="549" y="14"/>
                  </a:moveTo>
                  <a:lnTo>
                    <a:pt x="549" y="14"/>
                  </a:lnTo>
                  <a:lnTo>
                    <a:pt x="550" y="14"/>
                  </a:lnTo>
                  <a:lnTo>
                    <a:pt x="547" y="18"/>
                  </a:lnTo>
                  <a:lnTo>
                    <a:pt x="547" y="17"/>
                  </a:lnTo>
                  <a:lnTo>
                    <a:pt x="550" y="13"/>
                  </a:lnTo>
                  <a:lnTo>
                    <a:pt x="551" y="13"/>
                  </a:lnTo>
                  <a:lnTo>
                    <a:pt x="551" y="21"/>
                  </a:lnTo>
                  <a:lnTo>
                    <a:pt x="550" y="21"/>
                  </a:lnTo>
                  <a:lnTo>
                    <a:pt x="554" y="17"/>
                  </a:lnTo>
                  <a:lnTo>
                    <a:pt x="554" y="18"/>
                  </a:lnTo>
                  <a:lnTo>
                    <a:pt x="550" y="22"/>
                  </a:lnTo>
                  <a:lnTo>
                    <a:pt x="549" y="22"/>
                  </a:lnTo>
                  <a:lnTo>
                    <a:pt x="549" y="22"/>
                  </a:lnTo>
                  <a:lnTo>
                    <a:pt x="549" y="14"/>
                  </a:lnTo>
                  <a:close/>
                  <a:moveTo>
                    <a:pt x="551" y="13"/>
                  </a:moveTo>
                  <a:lnTo>
                    <a:pt x="552" y="13"/>
                  </a:lnTo>
                  <a:lnTo>
                    <a:pt x="548" y="17"/>
                  </a:lnTo>
                  <a:lnTo>
                    <a:pt x="548" y="16"/>
                  </a:lnTo>
                  <a:lnTo>
                    <a:pt x="552" y="12"/>
                  </a:lnTo>
                  <a:lnTo>
                    <a:pt x="553" y="12"/>
                  </a:lnTo>
                  <a:lnTo>
                    <a:pt x="554" y="12"/>
                  </a:lnTo>
                  <a:lnTo>
                    <a:pt x="550" y="16"/>
                  </a:lnTo>
                  <a:lnTo>
                    <a:pt x="550" y="16"/>
                  </a:lnTo>
                  <a:lnTo>
                    <a:pt x="558" y="16"/>
                  </a:lnTo>
                  <a:lnTo>
                    <a:pt x="558" y="16"/>
                  </a:lnTo>
                  <a:lnTo>
                    <a:pt x="554" y="20"/>
                  </a:lnTo>
                  <a:lnTo>
                    <a:pt x="553" y="20"/>
                  </a:lnTo>
                  <a:lnTo>
                    <a:pt x="552" y="20"/>
                  </a:lnTo>
                  <a:lnTo>
                    <a:pt x="556" y="16"/>
                  </a:lnTo>
                  <a:lnTo>
                    <a:pt x="556" y="17"/>
                  </a:lnTo>
                  <a:lnTo>
                    <a:pt x="552" y="21"/>
                  </a:lnTo>
                  <a:lnTo>
                    <a:pt x="551" y="21"/>
                  </a:lnTo>
                  <a:lnTo>
                    <a:pt x="551" y="13"/>
                  </a:lnTo>
                  <a:close/>
                  <a:moveTo>
                    <a:pt x="559" y="10"/>
                  </a:moveTo>
                  <a:lnTo>
                    <a:pt x="560" y="10"/>
                  </a:lnTo>
                  <a:lnTo>
                    <a:pt x="561" y="10"/>
                  </a:lnTo>
                  <a:lnTo>
                    <a:pt x="557" y="13"/>
                  </a:lnTo>
                  <a:lnTo>
                    <a:pt x="557" y="12"/>
                  </a:lnTo>
                  <a:lnTo>
                    <a:pt x="565" y="12"/>
                  </a:lnTo>
                  <a:lnTo>
                    <a:pt x="565" y="13"/>
                  </a:lnTo>
                  <a:lnTo>
                    <a:pt x="561" y="17"/>
                  </a:lnTo>
                  <a:lnTo>
                    <a:pt x="560" y="17"/>
                  </a:lnTo>
                  <a:lnTo>
                    <a:pt x="559" y="17"/>
                  </a:lnTo>
                  <a:lnTo>
                    <a:pt x="559" y="10"/>
                  </a:lnTo>
                  <a:close/>
                  <a:moveTo>
                    <a:pt x="561" y="9"/>
                  </a:moveTo>
                  <a:lnTo>
                    <a:pt x="562" y="9"/>
                  </a:lnTo>
                  <a:lnTo>
                    <a:pt x="563" y="9"/>
                  </a:lnTo>
                  <a:lnTo>
                    <a:pt x="559" y="12"/>
                  </a:lnTo>
                  <a:lnTo>
                    <a:pt x="559" y="11"/>
                  </a:lnTo>
                  <a:lnTo>
                    <a:pt x="563" y="8"/>
                  </a:lnTo>
                  <a:lnTo>
                    <a:pt x="564" y="8"/>
                  </a:lnTo>
                  <a:lnTo>
                    <a:pt x="564" y="15"/>
                  </a:lnTo>
                  <a:lnTo>
                    <a:pt x="563" y="15"/>
                  </a:lnTo>
                  <a:lnTo>
                    <a:pt x="567" y="11"/>
                  </a:lnTo>
                  <a:lnTo>
                    <a:pt x="567" y="12"/>
                  </a:lnTo>
                  <a:lnTo>
                    <a:pt x="563" y="16"/>
                  </a:lnTo>
                  <a:lnTo>
                    <a:pt x="562" y="16"/>
                  </a:lnTo>
                  <a:lnTo>
                    <a:pt x="561" y="16"/>
                  </a:lnTo>
                  <a:lnTo>
                    <a:pt x="561" y="9"/>
                  </a:lnTo>
                  <a:close/>
                  <a:moveTo>
                    <a:pt x="564" y="8"/>
                  </a:moveTo>
                  <a:lnTo>
                    <a:pt x="565" y="8"/>
                  </a:lnTo>
                  <a:lnTo>
                    <a:pt x="561" y="11"/>
                  </a:lnTo>
                  <a:lnTo>
                    <a:pt x="561" y="11"/>
                  </a:lnTo>
                  <a:lnTo>
                    <a:pt x="569" y="11"/>
                  </a:lnTo>
                  <a:lnTo>
                    <a:pt x="569" y="11"/>
                  </a:lnTo>
                  <a:lnTo>
                    <a:pt x="565" y="15"/>
                  </a:lnTo>
                  <a:lnTo>
                    <a:pt x="564" y="15"/>
                  </a:lnTo>
                  <a:lnTo>
                    <a:pt x="564" y="8"/>
                  </a:lnTo>
                  <a:close/>
                  <a:moveTo>
                    <a:pt x="570" y="5"/>
                  </a:moveTo>
                  <a:lnTo>
                    <a:pt x="571" y="5"/>
                  </a:lnTo>
                  <a:lnTo>
                    <a:pt x="571" y="5"/>
                  </a:lnTo>
                  <a:lnTo>
                    <a:pt x="568" y="9"/>
                  </a:lnTo>
                  <a:lnTo>
                    <a:pt x="568" y="8"/>
                  </a:lnTo>
                  <a:lnTo>
                    <a:pt x="571" y="4"/>
                  </a:lnTo>
                  <a:lnTo>
                    <a:pt x="572" y="4"/>
                  </a:lnTo>
                  <a:lnTo>
                    <a:pt x="573" y="4"/>
                  </a:lnTo>
                  <a:lnTo>
                    <a:pt x="573" y="11"/>
                  </a:lnTo>
                  <a:lnTo>
                    <a:pt x="572" y="11"/>
                  </a:lnTo>
                  <a:lnTo>
                    <a:pt x="571" y="11"/>
                  </a:lnTo>
                  <a:lnTo>
                    <a:pt x="575" y="8"/>
                  </a:lnTo>
                  <a:lnTo>
                    <a:pt x="575" y="9"/>
                  </a:lnTo>
                  <a:lnTo>
                    <a:pt x="571" y="12"/>
                  </a:lnTo>
                  <a:lnTo>
                    <a:pt x="571" y="12"/>
                  </a:lnTo>
                  <a:lnTo>
                    <a:pt x="570" y="12"/>
                  </a:lnTo>
                  <a:lnTo>
                    <a:pt x="570" y="5"/>
                  </a:lnTo>
                  <a:close/>
                  <a:moveTo>
                    <a:pt x="570" y="8"/>
                  </a:moveTo>
                  <a:lnTo>
                    <a:pt x="570" y="7"/>
                  </a:lnTo>
                  <a:lnTo>
                    <a:pt x="573" y="3"/>
                  </a:lnTo>
                  <a:lnTo>
                    <a:pt x="574" y="3"/>
                  </a:lnTo>
                  <a:lnTo>
                    <a:pt x="575" y="3"/>
                  </a:lnTo>
                  <a:lnTo>
                    <a:pt x="571" y="7"/>
                  </a:lnTo>
                  <a:lnTo>
                    <a:pt x="571" y="7"/>
                  </a:lnTo>
                  <a:lnTo>
                    <a:pt x="579" y="7"/>
                  </a:lnTo>
                  <a:lnTo>
                    <a:pt x="579" y="7"/>
                  </a:lnTo>
                  <a:lnTo>
                    <a:pt x="575" y="10"/>
                  </a:lnTo>
                  <a:lnTo>
                    <a:pt x="574" y="10"/>
                  </a:lnTo>
                  <a:lnTo>
                    <a:pt x="573" y="10"/>
                  </a:lnTo>
                  <a:lnTo>
                    <a:pt x="577" y="7"/>
                  </a:lnTo>
                  <a:lnTo>
                    <a:pt x="577" y="8"/>
                  </a:lnTo>
                  <a:lnTo>
                    <a:pt x="570" y="8"/>
                  </a:lnTo>
                  <a:close/>
                  <a:moveTo>
                    <a:pt x="580" y="0"/>
                  </a:moveTo>
                  <a:lnTo>
                    <a:pt x="581" y="0"/>
                  </a:lnTo>
                  <a:lnTo>
                    <a:pt x="577" y="4"/>
                  </a:lnTo>
                  <a:lnTo>
                    <a:pt x="577" y="3"/>
                  </a:lnTo>
                  <a:lnTo>
                    <a:pt x="585" y="3"/>
                  </a:lnTo>
                  <a:lnTo>
                    <a:pt x="585" y="4"/>
                  </a:lnTo>
                  <a:lnTo>
                    <a:pt x="581" y="8"/>
                  </a:lnTo>
                  <a:lnTo>
                    <a:pt x="580" y="8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rgbClr val="AAAAAA"/>
            </a:solidFill>
            <a:ln w="1588" cap="flat">
              <a:solidFill>
                <a:srgbClr val="AAAAA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53" name="Freeform 43"/>
            <p:cNvSpPr>
              <a:spLocks noEditPoints="1"/>
            </p:cNvSpPr>
            <p:nvPr/>
          </p:nvSpPr>
          <p:spPr bwMode="auto">
            <a:xfrm>
              <a:off x="1456" y="2634"/>
              <a:ext cx="544" cy="261"/>
            </a:xfrm>
            <a:custGeom>
              <a:avLst/>
              <a:gdLst>
                <a:gd name="T0" fmla="*/ 10 w 544"/>
                <a:gd name="T1" fmla="*/ 255 h 261"/>
                <a:gd name="T2" fmla="*/ 19 w 544"/>
                <a:gd name="T3" fmla="*/ 251 h 261"/>
                <a:gd name="T4" fmla="*/ 26 w 544"/>
                <a:gd name="T5" fmla="*/ 250 h 261"/>
                <a:gd name="T6" fmla="*/ 35 w 544"/>
                <a:gd name="T7" fmla="*/ 245 h 261"/>
                <a:gd name="T8" fmla="*/ 43 w 544"/>
                <a:gd name="T9" fmla="*/ 237 h 261"/>
                <a:gd name="T10" fmla="*/ 52 w 544"/>
                <a:gd name="T11" fmla="*/ 230 h 261"/>
                <a:gd name="T12" fmla="*/ 58 w 544"/>
                <a:gd name="T13" fmla="*/ 227 h 261"/>
                <a:gd name="T14" fmla="*/ 70 w 544"/>
                <a:gd name="T15" fmla="*/ 221 h 261"/>
                <a:gd name="T16" fmla="*/ 76 w 544"/>
                <a:gd name="T17" fmla="*/ 221 h 261"/>
                <a:gd name="T18" fmla="*/ 83 w 544"/>
                <a:gd name="T19" fmla="*/ 218 h 261"/>
                <a:gd name="T20" fmla="*/ 99 w 544"/>
                <a:gd name="T21" fmla="*/ 208 h 261"/>
                <a:gd name="T22" fmla="*/ 108 w 544"/>
                <a:gd name="T23" fmla="*/ 204 h 261"/>
                <a:gd name="T24" fmla="*/ 110 w 544"/>
                <a:gd name="T25" fmla="*/ 203 h 261"/>
                <a:gd name="T26" fmla="*/ 120 w 544"/>
                <a:gd name="T27" fmla="*/ 206 h 261"/>
                <a:gd name="T28" fmla="*/ 130 w 544"/>
                <a:gd name="T29" fmla="*/ 201 h 261"/>
                <a:gd name="T30" fmla="*/ 142 w 544"/>
                <a:gd name="T31" fmla="*/ 189 h 261"/>
                <a:gd name="T32" fmla="*/ 149 w 544"/>
                <a:gd name="T33" fmla="*/ 192 h 261"/>
                <a:gd name="T34" fmla="*/ 160 w 544"/>
                <a:gd name="T35" fmla="*/ 188 h 261"/>
                <a:gd name="T36" fmla="*/ 168 w 544"/>
                <a:gd name="T37" fmla="*/ 181 h 261"/>
                <a:gd name="T38" fmla="*/ 175 w 544"/>
                <a:gd name="T39" fmla="*/ 180 h 261"/>
                <a:gd name="T40" fmla="*/ 183 w 544"/>
                <a:gd name="T41" fmla="*/ 176 h 261"/>
                <a:gd name="T42" fmla="*/ 193 w 544"/>
                <a:gd name="T43" fmla="*/ 172 h 261"/>
                <a:gd name="T44" fmla="*/ 204 w 544"/>
                <a:gd name="T45" fmla="*/ 159 h 261"/>
                <a:gd name="T46" fmla="*/ 213 w 544"/>
                <a:gd name="T47" fmla="*/ 155 h 261"/>
                <a:gd name="T48" fmla="*/ 217 w 544"/>
                <a:gd name="T49" fmla="*/ 161 h 261"/>
                <a:gd name="T50" fmla="*/ 227 w 544"/>
                <a:gd name="T51" fmla="*/ 156 h 261"/>
                <a:gd name="T52" fmla="*/ 235 w 544"/>
                <a:gd name="T53" fmla="*/ 152 h 261"/>
                <a:gd name="T54" fmla="*/ 246 w 544"/>
                <a:gd name="T55" fmla="*/ 147 h 261"/>
                <a:gd name="T56" fmla="*/ 258 w 544"/>
                <a:gd name="T57" fmla="*/ 140 h 261"/>
                <a:gd name="T58" fmla="*/ 267 w 544"/>
                <a:gd name="T59" fmla="*/ 130 h 261"/>
                <a:gd name="T60" fmla="*/ 275 w 544"/>
                <a:gd name="T61" fmla="*/ 126 h 261"/>
                <a:gd name="T62" fmla="*/ 279 w 544"/>
                <a:gd name="T63" fmla="*/ 132 h 261"/>
                <a:gd name="T64" fmla="*/ 292 w 544"/>
                <a:gd name="T65" fmla="*/ 123 h 261"/>
                <a:gd name="T66" fmla="*/ 301 w 544"/>
                <a:gd name="T67" fmla="*/ 118 h 261"/>
                <a:gd name="T68" fmla="*/ 307 w 544"/>
                <a:gd name="T69" fmla="*/ 118 h 261"/>
                <a:gd name="T70" fmla="*/ 315 w 544"/>
                <a:gd name="T71" fmla="*/ 110 h 261"/>
                <a:gd name="T72" fmla="*/ 322 w 544"/>
                <a:gd name="T73" fmla="*/ 104 h 261"/>
                <a:gd name="T74" fmla="*/ 332 w 544"/>
                <a:gd name="T75" fmla="*/ 107 h 261"/>
                <a:gd name="T76" fmla="*/ 343 w 544"/>
                <a:gd name="T77" fmla="*/ 93 h 261"/>
                <a:gd name="T78" fmla="*/ 352 w 544"/>
                <a:gd name="T79" fmla="*/ 97 h 261"/>
                <a:gd name="T80" fmla="*/ 365 w 544"/>
                <a:gd name="T81" fmla="*/ 90 h 261"/>
                <a:gd name="T82" fmla="*/ 370 w 544"/>
                <a:gd name="T83" fmla="*/ 89 h 261"/>
                <a:gd name="T84" fmla="*/ 373 w 544"/>
                <a:gd name="T85" fmla="*/ 79 h 261"/>
                <a:gd name="T86" fmla="*/ 385 w 544"/>
                <a:gd name="T87" fmla="*/ 82 h 261"/>
                <a:gd name="T88" fmla="*/ 395 w 544"/>
                <a:gd name="T89" fmla="*/ 77 h 261"/>
                <a:gd name="T90" fmla="*/ 405 w 544"/>
                <a:gd name="T91" fmla="*/ 72 h 261"/>
                <a:gd name="T92" fmla="*/ 413 w 544"/>
                <a:gd name="T93" fmla="*/ 69 h 261"/>
                <a:gd name="T94" fmla="*/ 418 w 544"/>
                <a:gd name="T95" fmla="*/ 60 h 261"/>
                <a:gd name="T96" fmla="*/ 427 w 544"/>
                <a:gd name="T97" fmla="*/ 62 h 261"/>
                <a:gd name="T98" fmla="*/ 436 w 544"/>
                <a:gd name="T99" fmla="*/ 50 h 261"/>
                <a:gd name="T100" fmla="*/ 447 w 544"/>
                <a:gd name="T101" fmla="*/ 52 h 261"/>
                <a:gd name="T102" fmla="*/ 456 w 544"/>
                <a:gd name="T103" fmla="*/ 41 h 261"/>
                <a:gd name="T104" fmla="*/ 462 w 544"/>
                <a:gd name="T105" fmla="*/ 41 h 261"/>
                <a:gd name="T106" fmla="*/ 475 w 544"/>
                <a:gd name="T107" fmla="*/ 32 h 261"/>
                <a:gd name="T108" fmla="*/ 480 w 544"/>
                <a:gd name="T109" fmla="*/ 30 h 261"/>
                <a:gd name="T110" fmla="*/ 488 w 544"/>
                <a:gd name="T111" fmla="*/ 25 h 261"/>
                <a:gd name="T112" fmla="*/ 499 w 544"/>
                <a:gd name="T113" fmla="*/ 20 h 261"/>
                <a:gd name="T114" fmla="*/ 504 w 544"/>
                <a:gd name="T115" fmla="*/ 20 h 261"/>
                <a:gd name="T116" fmla="*/ 516 w 544"/>
                <a:gd name="T117" fmla="*/ 12 h 261"/>
                <a:gd name="T118" fmla="*/ 519 w 544"/>
                <a:gd name="T119" fmla="*/ 11 h 261"/>
                <a:gd name="T120" fmla="*/ 531 w 544"/>
                <a:gd name="T121" fmla="*/ 14 h 261"/>
                <a:gd name="T122" fmla="*/ 544 w 544"/>
                <a:gd name="T123" fmla="*/ 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4" h="261">
                  <a:moveTo>
                    <a:pt x="1" y="253"/>
                  </a:moveTo>
                  <a:lnTo>
                    <a:pt x="2" y="253"/>
                  </a:lnTo>
                  <a:lnTo>
                    <a:pt x="2" y="261"/>
                  </a:lnTo>
                  <a:lnTo>
                    <a:pt x="1" y="261"/>
                  </a:lnTo>
                  <a:lnTo>
                    <a:pt x="1" y="253"/>
                  </a:lnTo>
                  <a:close/>
                  <a:moveTo>
                    <a:pt x="2" y="253"/>
                  </a:moveTo>
                  <a:lnTo>
                    <a:pt x="3" y="253"/>
                  </a:lnTo>
                  <a:lnTo>
                    <a:pt x="0" y="254"/>
                  </a:lnTo>
                  <a:lnTo>
                    <a:pt x="1" y="253"/>
                  </a:lnTo>
                  <a:lnTo>
                    <a:pt x="4" y="252"/>
                  </a:lnTo>
                  <a:lnTo>
                    <a:pt x="5" y="252"/>
                  </a:lnTo>
                  <a:lnTo>
                    <a:pt x="6" y="252"/>
                  </a:lnTo>
                  <a:lnTo>
                    <a:pt x="6" y="260"/>
                  </a:lnTo>
                  <a:lnTo>
                    <a:pt x="5" y="260"/>
                  </a:lnTo>
                  <a:lnTo>
                    <a:pt x="4" y="260"/>
                  </a:lnTo>
                  <a:lnTo>
                    <a:pt x="7" y="259"/>
                  </a:lnTo>
                  <a:lnTo>
                    <a:pt x="6" y="260"/>
                  </a:lnTo>
                  <a:lnTo>
                    <a:pt x="3" y="261"/>
                  </a:lnTo>
                  <a:lnTo>
                    <a:pt x="2" y="261"/>
                  </a:lnTo>
                  <a:lnTo>
                    <a:pt x="2" y="253"/>
                  </a:lnTo>
                  <a:close/>
                  <a:moveTo>
                    <a:pt x="2" y="256"/>
                  </a:moveTo>
                  <a:lnTo>
                    <a:pt x="2" y="255"/>
                  </a:lnTo>
                  <a:lnTo>
                    <a:pt x="6" y="251"/>
                  </a:lnTo>
                  <a:lnTo>
                    <a:pt x="7" y="251"/>
                  </a:lnTo>
                  <a:lnTo>
                    <a:pt x="7" y="251"/>
                  </a:lnTo>
                  <a:lnTo>
                    <a:pt x="7" y="259"/>
                  </a:lnTo>
                  <a:lnTo>
                    <a:pt x="7" y="259"/>
                  </a:lnTo>
                  <a:lnTo>
                    <a:pt x="6" y="259"/>
                  </a:lnTo>
                  <a:lnTo>
                    <a:pt x="10" y="255"/>
                  </a:lnTo>
                  <a:lnTo>
                    <a:pt x="10" y="256"/>
                  </a:lnTo>
                  <a:lnTo>
                    <a:pt x="2" y="256"/>
                  </a:lnTo>
                  <a:close/>
                  <a:moveTo>
                    <a:pt x="12" y="248"/>
                  </a:moveTo>
                  <a:lnTo>
                    <a:pt x="13" y="248"/>
                  </a:lnTo>
                  <a:lnTo>
                    <a:pt x="14" y="248"/>
                  </a:lnTo>
                  <a:lnTo>
                    <a:pt x="10" y="252"/>
                  </a:lnTo>
                  <a:lnTo>
                    <a:pt x="10" y="251"/>
                  </a:lnTo>
                  <a:lnTo>
                    <a:pt x="14" y="247"/>
                  </a:lnTo>
                  <a:lnTo>
                    <a:pt x="15" y="247"/>
                  </a:lnTo>
                  <a:lnTo>
                    <a:pt x="15" y="255"/>
                  </a:lnTo>
                  <a:lnTo>
                    <a:pt x="14" y="255"/>
                  </a:lnTo>
                  <a:lnTo>
                    <a:pt x="17" y="251"/>
                  </a:lnTo>
                  <a:lnTo>
                    <a:pt x="17" y="252"/>
                  </a:lnTo>
                  <a:lnTo>
                    <a:pt x="14" y="256"/>
                  </a:lnTo>
                  <a:lnTo>
                    <a:pt x="13" y="256"/>
                  </a:lnTo>
                  <a:lnTo>
                    <a:pt x="12" y="256"/>
                  </a:lnTo>
                  <a:lnTo>
                    <a:pt x="12" y="248"/>
                  </a:lnTo>
                  <a:close/>
                  <a:moveTo>
                    <a:pt x="15" y="247"/>
                  </a:moveTo>
                  <a:lnTo>
                    <a:pt x="15" y="247"/>
                  </a:lnTo>
                  <a:lnTo>
                    <a:pt x="12" y="251"/>
                  </a:lnTo>
                  <a:lnTo>
                    <a:pt x="12" y="250"/>
                  </a:lnTo>
                  <a:lnTo>
                    <a:pt x="15" y="246"/>
                  </a:lnTo>
                  <a:lnTo>
                    <a:pt x="16" y="246"/>
                  </a:lnTo>
                  <a:lnTo>
                    <a:pt x="17" y="246"/>
                  </a:lnTo>
                  <a:lnTo>
                    <a:pt x="17" y="254"/>
                  </a:lnTo>
                  <a:lnTo>
                    <a:pt x="16" y="254"/>
                  </a:lnTo>
                  <a:lnTo>
                    <a:pt x="15" y="254"/>
                  </a:lnTo>
                  <a:lnTo>
                    <a:pt x="19" y="250"/>
                  </a:lnTo>
                  <a:lnTo>
                    <a:pt x="19" y="251"/>
                  </a:lnTo>
                  <a:lnTo>
                    <a:pt x="15" y="255"/>
                  </a:lnTo>
                  <a:lnTo>
                    <a:pt x="15" y="255"/>
                  </a:lnTo>
                  <a:lnTo>
                    <a:pt x="15" y="247"/>
                  </a:lnTo>
                  <a:close/>
                  <a:moveTo>
                    <a:pt x="17" y="246"/>
                  </a:moveTo>
                  <a:lnTo>
                    <a:pt x="18" y="246"/>
                  </a:lnTo>
                  <a:lnTo>
                    <a:pt x="18" y="254"/>
                  </a:lnTo>
                  <a:lnTo>
                    <a:pt x="17" y="254"/>
                  </a:lnTo>
                  <a:lnTo>
                    <a:pt x="17" y="246"/>
                  </a:lnTo>
                  <a:close/>
                  <a:moveTo>
                    <a:pt x="23" y="243"/>
                  </a:moveTo>
                  <a:lnTo>
                    <a:pt x="23" y="243"/>
                  </a:lnTo>
                  <a:lnTo>
                    <a:pt x="24" y="243"/>
                  </a:lnTo>
                  <a:lnTo>
                    <a:pt x="24" y="251"/>
                  </a:lnTo>
                  <a:lnTo>
                    <a:pt x="23" y="251"/>
                  </a:lnTo>
                  <a:lnTo>
                    <a:pt x="23" y="251"/>
                  </a:lnTo>
                  <a:lnTo>
                    <a:pt x="23" y="243"/>
                  </a:lnTo>
                  <a:close/>
                  <a:moveTo>
                    <a:pt x="20" y="247"/>
                  </a:moveTo>
                  <a:lnTo>
                    <a:pt x="20" y="246"/>
                  </a:lnTo>
                  <a:lnTo>
                    <a:pt x="24" y="242"/>
                  </a:lnTo>
                  <a:lnTo>
                    <a:pt x="25" y="242"/>
                  </a:lnTo>
                  <a:lnTo>
                    <a:pt x="26" y="242"/>
                  </a:lnTo>
                  <a:lnTo>
                    <a:pt x="22" y="246"/>
                  </a:lnTo>
                  <a:lnTo>
                    <a:pt x="22" y="245"/>
                  </a:lnTo>
                  <a:lnTo>
                    <a:pt x="26" y="241"/>
                  </a:lnTo>
                  <a:lnTo>
                    <a:pt x="27" y="241"/>
                  </a:lnTo>
                  <a:lnTo>
                    <a:pt x="27" y="249"/>
                  </a:lnTo>
                  <a:lnTo>
                    <a:pt x="26" y="249"/>
                  </a:lnTo>
                  <a:lnTo>
                    <a:pt x="30" y="245"/>
                  </a:lnTo>
                  <a:lnTo>
                    <a:pt x="30" y="246"/>
                  </a:lnTo>
                  <a:lnTo>
                    <a:pt x="26" y="250"/>
                  </a:lnTo>
                  <a:lnTo>
                    <a:pt x="25" y="250"/>
                  </a:lnTo>
                  <a:lnTo>
                    <a:pt x="24" y="250"/>
                  </a:lnTo>
                  <a:lnTo>
                    <a:pt x="28" y="246"/>
                  </a:lnTo>
                  <a:lnTo>
                    <a:pt x="28" y="247"/>
                  </a:lnTo>
                  <a:lnTo>
                    <a:pt x="20" y="247"/>
                  </a:lnTo>
                  <a:close/>
                  <a:moveTo>
                    <a:pt x="27" y="241"/>
                  </a:moveTo>
                  <a:lnTo>
                    <a:pt x="28" y="241"/>
                  </a:lnTo>
                  <a:lnTo>
                    <a:pt x="24" y="245"/>
                  </a:lnTo>
                  <a:lnTo>
                    <a:pt x="24" y="245"/>
                  </a:lnTo>
                  <a:lnTo>
                    <a:pt x="32" y="245"/>
                  </a:lnTo>
                  <a:lnTo>
                    <a:pt x="32" y="245"/>
                  </a:lnTo>
                  <a:lnTo>
                    <a:pt x="28" y="249"/>
                  </a:lnTo>
                  <a:lnTo>
                    <a:pt x="27" y="249"/>
                  </a:lnTo>
                  <a:lnTo>
                    <a:pt x="27" y="241"/>
                  </a:lnTo>
                  <a:close/>
                  <a:moveTo>
                    <a:pt x="33" y="239"/>
                  </a:moveTo>
                  <a:lnTo>
                    <a:pt x="34" y="239"/>
                  </a:lnTo>
                  <a:lnTo>
                    <a:pt x="34" y="246"/>
                  </a:lnTo>
                  <a:lnTo>
                    <a:pt x="33" y="246"/>
                  </a:lnTo>
                  <a:lnTo>
                    <a:pt x="33" y="239"/>
                  </a:lnTo>
                  <a:close/>
                  <a:moveTo>
                    <a:pt x="34" y="239"/>
                  </a:moveTo>
                  <a:lnTo>
                    <a:pt x="35" y="239"/>
                  </a:lnTo>
                  <a:lnTo>
                    <a:pt x="31" y="242"/>
                  </a:lnTo>
                  <a:lnTo>
                    <a:pt x="31" y="241"/>
                  </a:lnTo>
                  <a:lnTo>
                    <a:pt x="35" y="238"/>
                  </a:lnTo>
                  <a:lnTo>
                    <a:pt x="36" y="238"/>
                  </a:lnTo>
                  <a:lnTo>
                    <a:pt x="37" y="238"/>
                  </a:lnTo>
                  <a:lnTo>
                    <a:pt x="37" y="245"/>
                  </a:lnTo>
                  <a:lnTo>
                    <a:pt x="36" y="245"/>
                  </a:lnTo>
                  <a:lnTo>
                    <a:pt x="35" y="245"/>
                  </a:lnTo>
                  <a:lnTo>
                    <a:pt x="39" y="241"/>
                  </a:lnTo>
                  <a:lnTo>
                    <a:pt x="39" y="242"/>
                  </a:lnTo>
                  <a:lnTo>
                    <a:pt x="35" y="246"/>
                  </a:lnTo>
                  <a:lnTo>
                    <a:pt x="34" y="246"/>
                  </a:lnTo>
                  <a:lnTo>
                    <a:pt x="34" y="239"/>
                  </a:lnTo>
                  <a:close/>
                  <a:moveTo>
                    <a:pt x="33" y="241"/>
                  </a:moveTo>
                  <a:lnTo>
                    <a:pt x="33" y="240"/>
                  </a:lnTo>
                  <a:lnTo>
                    <a:pt x="37" y="237"/>
                  </a:lnTo>
                  <a:lnTo>
                    <a:pt x="38" y="237"/>
                  </a:lnTo>
                  <a:lnTo>
                    <a:pt x="39" y="237"/>
                  </a:lnTo>
                  <a:lnTo>
                    <a:pt x="35" y="240"/>
                  </a:lnTo>
                  <a:lnTo>
                    <a:pt x="35" y="240"/>
                  </a:lnTo>
                  <a:lnTo>
                    <a:pt x="42" y="240"/>
                  </a:lnTo>
                  <a:lnTo>
                    <a:pt x="42" y="240"/>
                  </a:lnTo>
                  <a:lnTo>
                    <a:pt x="39" y="244"/>
                  </a:lnTo>
                  <a:lnTo>
                    <a:pt x="38" y="244"/>
                  </a:lnTo>
                  <a:lnTo>
                    <a:pt x="37" y="244"/>
                  </a:lnTo>
                  <a:lnTo>
                    <a:pt x="40" y="240"/>
                  </a:lnTo>
                  <a:lnTo>
                    <a:pt x="40" y="241"/>
                  </a:lnTo>
                  <a:lnTo>
                    <a:pt x="33" y="241"/>
                  </a:lnTo>
                  <a:close/>
                  <a:moveTo>
                    <a:pt x="44" y="234"/>
                  </a:moveTo>
                  <a:lnTo>
                    <a:pt x="44" y="234"/>
                  </a:lnTo>
                  <a:lnTo>
                    <a:pt x="45" y="234"/>
                  </a:lnTo>
                  <a:lnTo>
                    <a:pt x="41" y="238"/>
                  </a:lnTo>
                  <a:lnTo>
                    <a:pt x="41" y="237"/>
                  </a:lnTo>
                  <a:lnTo>
                    <a:pt x="45" y="233"/>
                  </a:lnTo>
                  <a:lnTo>
                    <a:pt x="46" y="233"/>
                  </a:lnTo>
                  <a:lnTo>
                    <a:pt x="47" y="233"/>
                  </a:lnTo>
                  <a:lnTo>
                    <a:pt x="43" y="237"/>
                  </a:lnTo>
                  <a:lnTo>
                    <a:pt x="43" y="236"/>
                  </a:lnTo>
                  <a:lnTo>
                    <a:pt x="47" y="232"/>
                  </a:lnTo>
                  <a:lnTo>
                    <a:pt x="48" y="232"/>
                  </a:lnTo>
                  <a:lnTo>
                    <a:pt x="49" y="232"/>
                  </a:lnTo>
                  <a:lnTo>
                    <a:pt x="49" y="239"/>
                  </a:lnTo>
                  <a:lnTo>
                    <a:pt x="48" y="239"/>
                  </a:lnTo>
                  <a:lnTo>
                    <a:pt x="47" y="239"/>
                  </a:lnTo>
                  <a:lnTo>
                    <a:pt x="51" y="236"/>
                  </a:lnTo>
                  <a:lnTo>
                    <a:pt x="51" y="237"/>
                  </a:lnTo>
                  <a:lnTo>
                    <a:pt x="47" y="240"/>
                  </a:lnTo>
                  <a:lnTo>
                    <a:pt x="46" y="240"/>
                  </a:lnTo>
                  <a:lnTo>
                    <a:pt x="45" y="240"/>
                  </a:lnTo>
                  <a:lnTo>
                    <a:pt x="49" y="237"/>
                  </a:lnTo>
                  <a:lnTo>
                    <a:pt x="49" y="238"/>
                  </a:lnTo>
                  <a:lnTo>
                    <a:pt x="45" y="241"/>
                  </a:lnTo>
                  <a:lnTo>
                    <a:pt x="44" y="241"/>
                  </a:lnTo>
                  <a:lnTo>
                    <a:pt x="44" y="241"/>
                  </a:lnTo>
                  <a:lnTo>
                    <a:pt x="44" y="234"/>
                  </a:lnTo>
                  <a:close/>
                  <a:moveTo>
                    <a:pt x="45" y="236"/>
                  </a:moveTo>
                  <a:lnTo>
                    <a:pt x="45" y="235"/>
                  </a:lnTo>
                  <a:lnTo>
                    <a:pt x="53" y="235"/>
                  </a:lnTo>
                  <a:lnTo>
                    <a:pt x="53" y="236"/>
                  </a:lnTo>
                  <a:lnTo>
                    <a:pt x="45" y="236"/>
                  </a:lnTo>
                  <a:close/>
                  <a:moveTo>
                    <a:pt x="54" y="229"/>
                  </a:moveTo>
                  <a:lnTo>
                    <a:pt x="55" y="229"/>
                  </a:lnTo>
                  <a:lnTo>
                    <a:pt x="55" y="237"/>
                  </a:lnTo>
                  <a:lnTo>
                    <a:pt x="54" y="237"/>
                  </a:lnTo>
                  <a:lnTo>
                    <a:pt x="54" y="229"/>
                  </a:lnTo>
                  <a:close/>
                  <a:moveTo>
                    <a:pt x="52" y="230"/>
                  </a:moveTo>
                  <a:lnTo>
                    <a:pt x="53" y="229"/>
                  </a:lnTo>
                  <a:lnTo>
                    <a:pt x="56" y="228"/>
                  </a:lnTo>
                  <a:lnTo>
                    <a:pt x="57" y="228"/>
                  </a:lnTo>
                  <a:lnTo>
                    <a:pt x="58" y="228"/>
                  </a:lnTo>
                  <a:lnTo>
                    <a:pt x="54" y="232"/>
                  </a:lnTo>
                  <a:lnTo>
                    <a:pt x="54" y="231"/>
                  </a:lnTo>
                  <a:lnTo>
                    <a:pt x="62" y="231"/>
                  </a:lnTo>
                  <a:lnTo>
                    <a:pt x="62" y="232"/>
                  </a:lnTo>
                  <a:lnTo>
                    <a:pt x="58" y="236"/>
                  </a:lnTo>
                  <a:lnTo>
                    <a:pt x="57" y="236"/>
                  </a:lnTo>
                  <a:lnTo>
                    <a:pt x="56" y="236"/>
                  </a:lnTo>
                  <a:lnTo>
                    <a:pt x="59" y="235"/>
                  </a:lnTo>
                  <a:lnTo>
                    <a:pt x="58" y="236"/>
                  </a:lnTo>
                  <a:lnTo>
                    <a:pt x="52" y="230"/>
                  </a:lnTo>
                  <a:close/>
                  <a:moveTo>
                    <a:pt x="58" y="227"/>
                  </a:moveTo>
                  <a:lnTo>
                    <a:pt x="59" y="227"/>
                  </a:lnTo>
                  <a:lnTo>
                    <a:pt x="60" y="227"/>
                  </a:lnTo>
                  <a:lnTo>
                    <a:pt x="56" y="231"/>
                  </a:lnTo>
                  <a:lnTo>
                    <a:pt x="56" y="230"/>
                  </a:lnTo>
                  <a:lnTo>
                    <a:pt x="60" y="226"/>
                  </a:lnTo>
                  <a:lnTo>
                    <a:pt x="60" y="226"/>
                  </a:lnTo>
                  <a:lnTo>
                    <a:pt x="60" y="234"/>
                  </a:lnTo>
                  <a:lnTo>
                    <a:pt x="60" y="234"/>
                  </a:lnTo>
                  <a:lnTo>
                    <a:pt x="63" y="230"/>
                  </a:lnTo>
                  <a:lnTo>
                    <a:pt x="63" y="231"/>
                  </a:lnTo>
                  <a:lnTo>
                    <a:pt x="60" y="235"/>
                  </a:lnTo>
                  <a:lnTo>
                    <a:pt x="59" y="235"/>
                  </a:lnTo>
                  <a:lnTo>
                    <a:pt x="58" y="235"/>
                  </a:lnTo>
                  <a:lnTo>
                    <a:pt x="58" y="227"/>
                  </a:lnTo>
                  <a:close/>
                  <a:moveTo>
                    <a:pt x="62" y="228"/>
                  </a:moveTo>
                  <a:lnTo>
                    <a:pt x="62" y="227"/>
                  </a:lnTo>
                  <a:lnTo>
                    <a:pt x="65" y="223"/>
                  </a:lnTo>
                  <a:lnTo>
                    <a:pt x="66" y="223"/>
                  </a:lnTo>
                  <a:lnTo>
                    <a:pt x="67" y="223"/>
                  </a:lnTo>
                  <a:lnTo>
                    <a:pt x="67" y="231"/>
                  </a:lnTo>
                  <a:lnTo>
                    <a:pt x="66" y="231"/>
                  </a:lnTo>
                  <a:lnTo>
                    <a:pt x="65" y="231"/>
                  </a:lnTo>
                  <a:lnTo>
                    <a:pt x="69" y="227"/>
                  </a:lnTo>
                  <a:lnTo>
                    <a:pt x="69" y="228"/>
                  </a:lnTo>
                  <a:lnTo>
                    <a:pt x="62" y="228"/>
                  </a:lnTo>
                  <a:close/>
                  <a:moveTo>
                    <a:pt x="63" y="227"/>
                  </a:moveTo>
                  <a:lnTo>
                    <a:pt x="63" y="226"/>
                  </a:lnTo>
                  <a:lnTo>
                    <a:pt x="67" y="222"/>
                  </a:lnTo>
                  <a:lnTo>
                    <a:pt x="68" y="222"/>
                  </a:lnTo>
                  <a:lnTo>
                    <a:pt x="69" y="222"/>
                  </a:lnTo>
                  <a:lnTo>
                    <a:pt x="70" y="222"/>
                  </a:lnTo>
                  <a:lnTo>
                    <a:pt x="66" y="226"/>
                  </a:lnTo>
                  <a:lnTo>
                    <a:pt x="66" y="225"/>
                  </a:lnTo>
                  <a:lnTo>
                    <a:pt x="74" y="225"/>
                  </a:lnTo>
                  <a:lnTo>
                    <a:pt x="74" y="226"/>
                  </a:lnTo>
                  <a:lnTo>
                    <a:pt x="70" y="230"/>
                  </a:lnTo>
                  <a:lnTo>
                    <a:pt x="69" y="230"/>
                  </a:lnTo>
                  <a:lnTo>
                    <a:pt x="68" y="230"/>
                  </a:lnTo>
                  <a:lnTo>
                    <a:pt x="67" y="230"/>
                  </a:lnTo>
                  <a:lnTo>
                    <a:pt x="71" y="226"/>
                  </a:lnTo>
                  <a:lnTo>
                    <a:pt x="71" y="227"/>
                  </a:lnTo>
                  <a:lnTo>
                    <a:pt x="63" y="227"/>
                  </a:lnTo>
                  <a:close/>
                  <a:moveTo>
                    <a:pt x="70" y="221"/>
                  </a:moveTo>
                  <a:lnTo>
                    <a:pt x="70" y="221"/>
                  </a:lnTo>
                  <a:lnTo>
                    <a:pt x="70" y="229"/>
                  </a:lnTo>
                  <a:lnTo>
                    <a:pt x="70" y="229"/>
                  </a:lnTo>
                  <a:lnTo>
                    <a:pt x="70" y="221"/>
                  </a:lnTo>
                  <a:close/>
                  <a:moveTo>
                    <a:pt x="72" y="223"/>
                  </a:moveTo>
                  <a:lnTo>
                    <a:pt x="72" y="222"/>
                  </a:lnTo>
                  <a:lnTo>
                    <a:pt x="76" y="218"/>
                  </a:lnTo>
                  <a:lnTo>
                    <a:pt x="77" y="218"/>
                  </a:lnTo>
                  <a:lnTo>
                    <a:pt x="77" y="226"/>
                  </a:lnTo>
                  <a:lnTo>
                    <a:pt x="76" y="226"/>
                  </a:lnTo>
                  <a:lnTo>
                    <a:pt x="80" y="222"/>
                  </a:lnTo>
                  <a:lnTo>
                    <a:pt x="80" y="223"/>
                  </a:lnTo>
                  <a:lnTo>
                    <a:pt x="72" y="223"/>
                  </a:lnTo>
                  <a:close/>
                  <a:moveTo>
                    <a:pt x="77" y="218"/>
                  </a:moveTo>
                  <a:lnTo>
                    <a:pt x="78" y="218"/>
                  </a:lnTo>
                  <a:lnTo>
                    <a:pt x="74" y="222"/>
                  </a:lnTo>
                  <a:lnTo>
                    <a:pt x="74" y="221"/>
                  </a:lnTo>
                  <a:lnTo>
                    <a:pt x="78" y="217"/>
                  </a:lnTo>
                  <a:lnTo>
                    <a:pt x="79" y="217"/>
                  </a:lnTo>
                  <a:lnTo>
                    <a:pt x="80" y="217"/>
                  </a:lnTo>
                  <a:lnTo>
                    <a:pt x="80" y="225"/>
                  </a:lnTo>
                  <a:lnTo>
                    <a:pt x="79" y="225"/>
                  </a:lnTo>
                  <a:lnTo>
                    <a:pt x="78" y="225"/>
                  </a:lnTo>
                  <a:lnTo>
                    <a:pt x="82" y="221"/>
                  </a:lnTo>
                  <a:lnTo>
                    <a:pt x="82" y="222"/>
                  </a:lnTo>
                  <a:lnTo>
                    <a:pt x="78" y="226"/>
                  </a:lnTo>
                  <a:lnTo>
                    <a:pt x="77" y="226"/>
                  </a:lnTo>
                  <a:lnTo>
                    <a:pt x="77" y="218"/>
                  </a:lnTo>
                  <a:close/>
                  <a:moveTo>
                    <a:pt x="76" y="221"/>
                  </a:moveTo>
                  <a:lnTo>
                    <a:pt x="76" y="220"/>
                  </a:lnTo>
                  <a:lnTo>
                    <a:pt x="80" y="216"/>
                  </a:lnTo>
                  <a:lnTo>
                    <a:pt x="81" y="216"/>
                  </a:lnTo>
                  <a:lnTo>
                    <a:pt x="81" y="216"/>
                  </a:lnTo>
                  <a:lnTo>
                    <a:pt x="81" y="224"/>
                  </a:lnTo>
                  <a:lnTo>
                    <a:pt x="81" y="224"/>
                  </a:lnTo>
                  <a:lnTo>
                    <a:pt x="80" y="224"/>
                  </a:lnTo>
                  <a:lnTo>
                    <a:pt x="84" y="220"/>
                  </a:lnTo>
                  <a:lnTo>
                    <a:pt x="84" y="221"/>
                  </a:lnTo>
                  <a:lnTo>
                    <a:pt x="76" y="221"/>
                  </a:lnTo>
                  <a:close/>
                  <a:moveTo>
                    <a:pt x="83" y="218"/>
                  </a:moveTo>
                  <a:lnTo>
                    <a:pt x="83" y="217"/>
                  </a:lnTo>
                  <a:lnTo>
                    <a:pt x="86" y="214"/>
                  </a:lnTo>
                  <a:lnTo>
                    <a:pt x="87" y="214"/>
                  </a:lnTo>
                  <a:lnTo>
                    <a:pt x="88" y="214"/>
                  </a:lnTo>
                  <a:lnTo>
                    <a:pt x="85" y="217"/>
                  </a:lnTo>
                  <a:lnTo>
                    <a:pt x="85" y="216"/>
                  </a:lnTo>
                  <a:lnTo>
                    <a:pt x="88" y="213"/>
                  </a:lnTo>
                  <a:lnTo>
                    <a:pt x="89" y="213"/>
                  </a:lnTo>
                  <a:lnTo>
                    <a:pt x="89" y="220"/>
                  </a:lnTo>
                  <a:lnTo>
                    <a:pt x="88" y="220"/>
                  </a:lnTo>
                  <a:lnTo>
                    <a:pt x="92" y="216"/>
                  </a:lnTo>
                  <a:lnTo>
                    <a:pt x="92" y="217"/>
                  </a:lnTo>
                  <a:lnTo>
                    <a:pt x="88" y="221"/>
                  </a:lnTo>
                  <a:lnTo>
                    <a:pt x="87" y="221"/>
                  </a:lnTo>
                  <a:lnTo>
                    <a:pt x="86" y="221"/>
                  </a:lnTo>
                  <a:lnTo>
                    <a:pt x="90" y="217"/>
                  </a:lnTo>
                  <a:lnTo>
                    <a:pt x="90" y="218"/>
                  </a:lnTo>
                  <a:lnTo>
                    <a:pt x="83" y="218"/>
                  </a:lnTo>
                  <a:close/>
                  <a:moveTo>
                    <a:pt x="89" y="213"/>
                  </a:moveTo>
                  <a:lnTo>
                    <a:pt x="90" y="213"/>
                  </a:lnTo>
                  <a:lnTo>
                    <a:pt x="86" y="216"/>
                  </a:lnTo>
                  <a:lnTo>
                    <a:pt x="86" y="215"/>
                  </a:lnTo>
                  <a:lnTo>
                    <a:pt x="90" y="212"/>
                  </a:lnTo>
                  <a:lnTo>
                    <a:pt x="91" y="212"/>
                  </a:lnTo>
                  <a:lnTo>
                    <a:pt x="91" y="212"/>
                  </a:lnTo>
                  <a:lnTo>
                    <a:pt x="91" y="219"/>
                  </a:lnTo>
                  <a:lnTo>
                    <a:pt x="91" y="219"/>
                  </a:lnTo>
                  <a:lnTo>
                    <a:pt x="90" y="219"/>
                  </a:lnTo>
                  <a:lnTo>
                    <a:pt x="94" y="215"/>
                  </a:lnTo>
                  <a:lnTo>
                    <a:pt x="94" y="216"/>
                  </a:lnTo>
                  <a:lnTo>
                    <a:pt x="90" y="220"/>
                  </a:lnTo>
                  <a:lnTo>
                    <a:pt x="89" y="220"/>
                  </a:lnTo>
                  <a:lnTo>
                    <a:pt x="89" y="213"/>
                  </a:lnTo>
                  <a:close/>
                  <a:moveTo>
                    <a:pt x="93" y="213"/>
                  </a:moveTo>
                  <a:lnTo>
                    <a:pt x="93" y="213"/>
                  </a:lnTo>
                  <a:lnTo>
                    <a:pt x="97" y="209"/>
                  </a:lnTo>
                  <a:lnTo>
                    <a:pt x="98" y="209"/>
                  </a:lnTo>
                  <a:lnTo>
                    <a:pt x="98" y="216"/>
                  </a:lnTo>
                  <a:lnTo>
                    <a:pt x="97" y="216"/>
                  </a:lnTo>
                  <a:lnTo>
                    <a:pt x="101" y="213"/>
                  </a:lnTo>
                  <a:lnTo>
                    <a:pt x="101" y="213"/>
                  </a:lnTo>
                  <a:lnTo>
                    <a:pt x="93" y="213"/>
                  </a:lnTo>
                  <a:close/>
                  <a:moveTo>
                    <a:pt x="98" y="209"/>
                  </a:moveTo>
                  <a:lnTo>
                    <a:pt x="99" y="209"/>
                  </a:lnTo>
                  <a:lnTo>
                    <a:pt x="95" y="213"/>
                  </a:lnTo>
                  <a:lnTo>
                    <a:pt x="95" y="212"/>
                  </a:lnTo>
                  <a:lnTo>
                    <a:pt x="99" y="208"/>
                  </a:lnTo>
                  <a:lnTo>
                    <a:pt x="100" y="208"/>
                  </a:lnTo>
                  <a:lnTo>
                    <a:pt x="101" y="208"/>
                  </a:lnTo>
                  <a:lnTo>
                    <a:pt x="97" y="212"/>
                  </a:lnTo>
                  <a:lnTo>
                    <a:pt x="97" y="211"/>
                  </a:lnTo>
                  <a:lnTo>
                    <a:pt x="101" y="207"/>
                  </a:lnTo>
                  <a:lnTo>
                    <a:pt x="102" y="207"/>
                  </a:lnTo>
                  <a:lnTo>
                    <a:pt x="102" y="215"/>
                  </a:lnTo>
                  <a:lnTo>
                    <a:pt x="101" y="215"/>
                  </a:lnTo>
                  <a:lnTo>
                    <a:pt x="105" y="211"/>
                  </a:lnTo>
                  <a:lnTo>
                    <a:pt x="105" y="212"/>
                  </a:lnTo>
                  <a:lnTo>
                    <a:pt x="101" y="215"/>
                  </a:lnTo>
                  <a:lnTo>
                    <a:pt x="100" y="215"/>
                  </a:lnTo>
                  <a:lnTo>
                    <a:pt x="99" y="215"/>
                  </a:lnTo>
                  <a:lnTo>
                    <a:pt x="103" y="212"/>
                  </a:lnTo>
                  <a:lnTo>
                    <a:pt x="103" y="213"/>
                  </a:lnTo>
                  <a:lnTo>
                    <a:pt x="99" y="216"/>
                  </a:lnTo>
                  <a:lnTo>
                    <a:pt x="98" y="216"/>
                  </a:lnTo>
                  <a:lnTo>
                    <a:pt x="98" y="209"/>
                  </a:lnTo>
                  <a:close/>
                  <a:moveTo>
                    <a:pt x="102" y="207"/>
                  </a:moveTo>
                  <a:lnTo>
                    <a:pt x="102" y="207"/>
                  </a:lnTo>
                  <a:lnTo>
                    <a:pt x="102" y="215"/>
                  </a:lnTo>
                  <a:lnTo>
                    <a:pt x="102" y="215"/>
                  </a:lnTo>
                  <a:lnTo>
                    <a:pt x="102" y="207"/>
                  </a:lnTo>
                  <a:close/>
                  <a:moveTo>
                    <a:pt x="107" y="204"/>
                  </a:moveTo>
                  <a:lnTo>
                    <a:pt x="108" y="204"/>
                  </a:lnTo>
                  <a:lnTo>
                    <a:pt x="108" y="212"/>
                  </a:lnTo>
                  <a:lnTo>
                    <a:pt x="107" y="212"/>
                  </a:lnTo>
                  <a:lnTo>
                    <a:pt x="107" y="204"/>
                  </a:lnTo>
                  <a:close/>
                  <a:moveTo>
                    <a:pt x="108" y="204"/>
                  </a:moveTo>
                  <a:lnTo>
                    <a:pt x="109" y="204"/>
                  </a:lnTo>
                  <a:lnTo>
                    <a:pt x="105" y="208"/>
                  </a:lnTo>
                  <a:lnTo>
                    <a:pt x="105" y="207"/>
                  </a:lnTo>
                  <a:lnTo>
                    <a:pt x="109" y="203"/>
                  </a:lnTo>
                  <a:lnTo>
                    <a:pt x="110" y="203"/>
                  </a:lnTo>
                  <a:lnTo>
                    <a:pt x="110" y="203"/>
                  </a:lnTo>
                  <a:lnTo>
                    <a:pt x="110" y="211"/>
                  </a:lnTo>
                  <a:lnTo>
                    <a:pt x="110" y="211"/>
                  </a:lnTo>
                  <a:lnTo>
                    <a:pt x="109" y="211"/>
                  </a:lnTo>
                  <a:lnTo>
                    <a:pt x="112" y="207"/>
                  </a:lnTo>
                  <a:lnTo>
                    <a:pt x="112" y="208"/>
                  </a:lnTo>
                  <a:lnTo>
                    <a:pt x="109" y="212"/>
                  </a:lnTo>
                  <a:lnTo>
                    <a:pt x="108" y="212"/>
                  </a:lnTo>
                  <a:lnTo>
                    <a:pt x="108" y="204"/>
                  </a:lnTo>
                  <a:close/>
                  <a:moveTo>
                    <a:pt x="110" y="203"/>
                  </a:moveTo>
                  <a:lnTo>
                    <a:pt x="111" y="203"/>
                  </a:lnTo>
                  <a:lnTo>
                    <a:pt x="108" y="207"/>
                  </a:lnTo>
                  <a:lnTo>
                    <a:pt x="108" y="206"/>
                  </a:lnTo>
                  <a:lnTo>
                    <a:pt x="111" y="202"/>
                  </a:lnTo>
                  <a:lnTo>
                    <a:pt x="112" y="202"/>
                  </a:lnTo>
                  <a:lnTo>
                    <a:pt x="113" y="202"/>
                  </a:lnTo>
                  <a:lnTo>
                    <a:pt x="113" y="210"/>
                  </a:lnTo>
                  <a:lnTo>
                    <a:pt x="112" y="210"/>
                  </a:lnTo>
                  <a:lnTo>
                    <a:pt x="111" y="210"/>
                  </a:lnTo>
                  <a:lnTo>
                    <a:pt x="115" y="206"/>
                  </a:lnTo>
                  <a:lnTo>
                    <a:pt x="115" y="207"/>
                  </a:lnTo>
                  <a:lnTo>
                    <a:pt x="111" y="211"/>
                  </a:lnTo>
                  <a:lnTo>
                    <a:pt x="110" y="211"/>
                  </a:lnTo>
                  <a:lnTo>
                    <a:pt x="110" y="203"/>
                  </a:lnTo>
                  <a:close/>
                  <a:moveTo>
                    <a:pt x="117" y="199"/>
                  </a:moveTo>
                  <a:lnTo>
                    <a:pt x="118" y="199"/>
                  </a:lnTo>
                  <a:lnTo>
                    <a:pt x="119" y="199"/>
                  </a:lnTo>
                  <a:lnTo>
                    <a:pt x="115" y="203"/>
                  </a:lnTo>
                  <a:lnTo>
                    <a:pt x="115" y="202"/>
                  </a:lnTo>
                  <a:lnTo>
                    <a:pt x="119" y="198"/>
                  </a:lnTo>
                  <a:lnTo>
                    <a:pt x="120" y="198"/>
                  </a:lnTo>
                  <a:lnTo>
                    <a:pt x="120" y="206"/>
                  </a:lnTo>
                  <a:lnTo>
                    <a:pt x="119" y="206"/>
                  </a:lnTo>
                  <a:lnTo>
                    <a:pt x="123" y="202"/>
                  </a:lnTo>
                  <a:lnTo>
                    <a:pt x="123" y="203"/>
                  </a:lnTo>
                  <a:lnTo>
                    <a:pt x="119" y="207"/>
                  </a:lnTo>
                  <a:lnTo>
                    <a:pt x="118" y="207"/>
                  </a:lnTo>
                  <a:lnTo>
                    <a:pt x="117" y="207"/>
                  </a:lnTo>
                  <a:lnTo>
                    <a:pt x="117" y="199"/>
                  </a:lnTo>
                  <a:close/>
                  <a:moveTo>
                    <a:pt x="120" y="198"/>
                  </a:moveTo>
                  <a:lnTo>
                    <a:pt x="121" y="198"/>
                  </a:lnTo>
                  <a:lnTo>
                    <a:pt x="117" y="202"/>
                  </a:lnTo>
                  <a:lnTo>
                    <a:pt x="117" y="201"/>
                  </a:lnTo>
                  <a:lnTo>
                    <a:pt x="121" y="197"/>
                  </a:lnTo>
                  <a:lnTo>
                    <a:pt x="122" y="197"/>
                  </a:lnTo>
                  <a:lnTo>
                    <a:pt x="123" y="197"/>
                  </a:lnTo>
                  <a:lnTo>
                    <a:pt x="123" y="205"/>
                  </a:lnTo>
                  <a:lnTo>
                    <a:pt x="122" y="205"/>
                  </a:lnTo>
                  <a:lnTo>
                    <a:pt x="121" y="205"/>
                  </a:lnTo>
                  <a:lnTo>
                    <a:pt x="125" y="201"/>
                  </a:lnTo>
                  <a:lnTo>
                    <a:pt x="125" y="202"/>
                  </a:lnTo>
                  <a:lnTo>
                    <a:pt x="121" y="206"/>
                  </a:lnTo>
                  <a:lnTo>
                    <a:pt x="120" y="206"/>
                  </a:lnTo>
                  <a:lnTo>
                    <a:pt x="120" y="198"/>
                  </a:lnTo>
                  <a:close/>
                  <a:moveTo>
                    <a:pt x="119" y="201"/>
                  </a:moveTo>
                  <a:lnTo>
                    <a:pt x="119" y="201"/>
                  </a:lnTo>
                  <a:lnTo>
                    <a:pt x="127" y="201"/>
                  </a:lnTo>
                  <a:lnTo>
                    <a:pt x="127" y="201"/>
                  </a:lnTo>
                  <a:lnTo>
                    <a:pt x="119" y="201"/>
                  </a:lnTo>
                  <a:close/>
                  <a:moveTo>
                    <a:pt x="128" y="194"/>
                  </a:moveTo>
                  <a:lnTo>
                    <a:pt x="129" y="194"/>
                  </a:lnTo>
                  <a:lnTo>
                    <a:pt x="130" y="194"/>
                  </a:lnTo>
                  <a:lnTo>
                    <a:pt x="130" y="202"/>
                  </a:lnTo>
                  <a:lnTo>
                    <a:pt x="129" y="202"/>
                  </a:lnTo>
                  <a:lnTo>
                    <a:pt x="128" y="202"/>
                  </a:lnTo>
                  <a:lnTo>
                    <a:pt x="128" y="194"/>
                  </a:lnTo>
                  <a:close/>
                  <a:moveTo>
                    <a:pt x="126" y="198"/>
                  </a:moveTo>
                  <a:lnTo>
                    <a:pt x="126" y="197"/>
                  </a:lnTo>
                  <a:lnTo>
                    <a:pt x="130" y="193"/>
                  </a:lnTo>
                  <a:lnTo>
                    <a:pt x="131" y="193"/>
                  </a:lnTo>
                  <a:lnTo>
                    <a:pt x="132" y="193"/>
                  </a:lnTo>
                  <a:lnTo>
                    <a:pt x="128" y="197"/>
                  </a:lnTo>
                  <a:lnTo>
                    <a:pt x="128" y="196"/>
                  </a:lnTo>
                  <a:lnTo>
                    <a:pt x="132" y="192"/>
                  </a:lnTo>
                  <a:lnTo>
                    <a:pt x="133" y="192"/>
                  </a:lnTo>
                  <a:lnTo>
                    <a:pt x="133" y="200"/>
                  </a:lnTo>
                  <a:lnTo>
                    <a:pt x="132" y="200"/>
                  </a:lnTo>
                  <a:lnTo>
                    <a:pt x="135" y="196"/>
                  </a:lnTo>
                  <a:lnTo>
                    <a:pt x="135" y="197"/>
                  </a:lnTo>
                  <a:lnTo>
                    <a:pt x="132" y="201"/>
                  </a:lnTo>
                  <a:lnTo>
                    <a:pt x="131" y="201"/>
                  </a:lnTo>
                  <a:lnTo>
                    <a:pt x="130" y="201"/>
                  </a:lnTo>
                  <a:lnTo>
                    <a:pt x="133" y="197"/>
                  </a:lnTo>
                  <a:lnTo>
                    <a:pt x="133" y="198"/>
                  </a:lnTo>
                  <a:lnTo>
                    <a:pt x="126" y="198"/>
                  </a:lnTo>
                  <a:close/>
                  <a:moveTo>
                    <a:pt x="133" y="192"/>
                  </a:moveTo>
                  <a:lnTo>
                    <a:pt x="133" y="192"/>
                  </a:lnTo>
                  <a:lnTo>
                    <a:pt x="130" y="196"/>
                  </a:lnTo>
                  <a:lnTo>
                    <a:pt x="130" y="196"/>
                  </a:lnTo>
                  <a:lnTo>
                    <a:pt x="137" y="196"/>
                  </a:lnTo>
                  <a:lnTo>
                    <a:pt x="137" y="196"/>
                  </a:lnTo>
                  <a:lnTo>
                    <a:pt x="133" y="200"/>
                  </a:lnTo>
                  <a:lnTo>
                    <a:pt x="133" y="200"/>
                  </a:lnTo>
                  <a:lnTo>
                    <a:pt x="133" y="192"/>
                  </a:lnTo>
                  <a:close/>
                  <a:moveTo>
                    <a:pt x="138" y="190"/>
                  </a:moveTo>
                  <a:lnTo>
                    <a:pt x="139" y="190"/>
                  </a:lnTo>
                  <a:lnTo>
                    <a:pt x="140" y="190"/>
                  </a:lnTo>
                  <a:lnTo>
                    <a:pt x="136" y="193"/>
                  </a:lnTo>
                  <a:lnTo>
                    <a:pt x="136" y="192"/>
                  </a:lnTo>
                  <a:lnTo>
                    <a:pt x="140" y="189"/>
                  </a:lnTo>
                  <a:lnTo>
                    <a:pt x="141" y="189"/>
                  </a:lnTo>
                  <a:lnTo>
                    <a:pt x="141" y="196"/>
                  </a:lnTo>
                  <a:lnTo>
                    <a:pt x="140" y="196"/>
                  </a:lnTo>
                  <a:lnTo>
                    <a:pt x="144" y="192"/>
                  </a:lnTo>
                  <a:lnTo>
                    <a:pt x="144" y="193"/>
                  </a:lnTo>
                  <a:lnTo>
                    <a:pt x="140" y="197"/>
                  </a:lnTo>
                  <a:lnTo>
                    <a:pt x="139" y="197"/>
                  </a:lnTo>
                  <a:lnTo>
                    <a:pt x="138" y="197"/>
                  </a:lnTo>
                  <a:lnTo>
                    <a:pt x="138" y="190"/>
                  </a:lnTo>
                  <a:close/>
                  <a:moveTo>
                    <a:pt x="141" y="189"/>
                  </a:moveTo>
                  <a:lnTo>
                    <a:pt x="142" y="189"/>
                  </a:lnTo>
                  <a:lnTo>
                    <a:pt x="138" y="192"/>
                  </a:lnTo>
                  <a:lnTo>
                    <a:pt x="138" y="191"/>
                  </a:lnTo>
                  <a:lnTo>
                    <a:pt x="142" y="188"/>
                  </a:lnTo>
                  <a:lnTo>
                    <a:pt x="143" y="188"/>
                  </a:lnTo>
                  <a:lnTo>
                    <a:pt x="144" y="188"/>
                  </a:lnTo>
                  <a:lnTo>
                    <a:pt x="140" y="191"/>
                  </a:lnTo>
                  <a:lnTo>
                    <a:pt x="140" y="191"/>
                  </a:lnTo>
                  <a:lnTo>
                    <a:pt x="148" y="191"/>
                  </a:lnTo>
                  <a:lnTo>
                    <a:pt x="148" y="191"/>
                  </a:lnTo>
                  <a:lnTo>
                    <a:pt x="144" y="195"/>
                  </a:lnTo>
                  <a:lnTo>
                    <a:pt x="143" y="195"/>
                  </a:lnTo>
                  <a:lnTo>
                    <a:pt x="142" y="195"/>
                  </a:lnTo>
                  <a:lnTo>
                    <a:pt x="146" y="191"/>
                  </a:lnTo>
                  <a:lnTo>
                    <a:pt x="146" y="192"/>
                  </a:lnTo>
                  <a:lnTo>
                    <a:pt x="142" y="196"/>
                  </a:lnTo>
                  <a:lnTo>
                    <a:pt x="141" y="196"/>
                  </a:lnTo>
                  <a:lnTo>
                    <a:pt x="141" y="189"/>
                  </a:lnTo>
                  <a:close/>
                  <a:moveTo>
                    <a:pt x="149" y="185"/>
                  </a:moveTo>
                  <a:lnTo>
                    <a:pt x="150" y="185"/>
                  </a:lnTo>
                  <a:lnTo>
                    <a:pt x="146" y="189"/>
                  </a:lnTo>
                  <a:lnTo>
                    <a:pt x="146" y="188"/>
                  </a:lnTo>
                  <a:lnTo>
                    <a:pt x="150" y="184"/>
                  </a:lnTo>
                  <a:lnTo>
                    <a:pt x="151" y="184"/>
                  </a:lnTo>
                  <a:lnTo>
                    <a:pt x="151" y="191"/>
                  </a:lnTo>
                  <a:lnTo>
                    <a:pt x="150" y="191"/>
                  </a:lnTo>
                  <a:lnTo>
                    <a:pt x="154" y="188"/>
                  </a:lnTo>
                  <a:lnTo>
                    <a:pt x="154" y="189"/>
                  </a:lnTo>
                  <a:lnTo>
                    <a:pt x="150" y="192"/>
                  </a:lnTo>
                  <a:lnTo>
                    <a:pt x="149" y="192"/>
                  </a:lnTo>
                  <a:lnTo>
                    <a:pt x="149" y="185"/>
                  </a:lnTo>
                  <a:close/>
                  <a:moveTo>
                    <a:pt x="151" y="184"/>
                  </a:moveTo>
                  <a:lnTo>
                    <a:pt x="152" y="184"/>
                  </a:lnTo>
                  <a:lnTo>
                    <a:pt x="148" y="188"/>
                  </a:lnTo>
                  <a:lnTo>
                    <a:pt x="148" y="187"/>
                  </a:lnTo>
                  <a:lnTo>
                    <a:pt x="152" y="183"/>
                  </a:lnTo>
                  <a:lnTo>
                    <a:pt x="153" y="183"/>
                  </a:lnTo>
                  <a:lnTo>
                    <a:pt x="154" y="183"/>
                  </a:lnTo>
                  <a:lnTo>
                    <a:pt x="154" y="191"/>
                  </a:lnTo>
                  <a:lnTo>
                    <a:pt x="153" y="191"/>
                  </a:lnTo>
                  <a:lnTo>
                    <a:pt x="152" y="191"/>
                  </a:lnTo>
                  <a:lnTo>
                    <a:pt x="156" y="187"/>
                  </a:lnTo>
                  <a:lnTo>
                    <a:pt x="156" y="188"/>
                  </a:lnTo>
                  <a:lnTo>
                    <a:pt x="152" y="191"/>
                  </a:lnTo>
                  <a:lnTo>
                    <a:pt x="151" y="191"/>
                  </a:lnTo>
                  <a:lnTo>
                    <a:pt x="151" y="184"/>
                  </a:lnTo>
                  <a:close/>
                  <a:moveTo>
                    <a:pt x="154" y="183"/>
                  </a:moveTo>
                  <a:lnTo>
                    <a:pt x="155" y="183"/>
                  </a:lnTo>
                  <a:lnTo>
                    <a:pt x="151" y="187"/>
                  </a:lnTo>
                  <a:lnTo>
                    <a:pt x="151" y="187"/>
                  </a:lnTo>
                  <a:lnTo>
                    <a:pt x="158" y="187"/>
                  </a:lnTo>
                  <a:lnTo>
                    <a:pt x="158" y="187"/>
                  </a:lnTo>
                  <a:lnTo>
                    <a:pt x="155" y="191"/>
                  </a:lnTo>
                  <a:lnTo>
                    <a:pt x="154" y="191"/>
                  </a:lnTo>
                  <a:lnTo>
                    <a:pt x="154" y="183"/>
                  </a:lnTo>
                  <a:close/>
                  <a:moveTo>
                    <a:pt x="160" y="180"/>
                  </a:moveTo>
                  <a:lnTo>
                    <a:pt x="160" y="180"/>
                  </a:lnTo>
                  <a:lnTo>
                    <a:pt x="160" y="188"/>
                  </a:lnTo>
                  <a:lnTo>
                    <a:pt x="160" y="188"/>
                  </a:lnTo>
                  <a:lnTo>
                    <a:pt x="160" y="180"/>
                  </a:lnTo>
                  <a:close/>
                  <a:moveTo>
                    <a:pt x="157" y="184"/>
                  </a:moveTo>
                  <a:lnTo>
                    <a:pt x="157" y="183"/>
                  </a:lnTo>
                  <a:lnTo>
                    <a:pt x="160" y="179"/>
                  </a:lnTo>
                  <a:lnTo>
                    <a:pt x="161" y="179"/>
                  </a:lnTo>
                  <a:lnTo>
                    <a:pt x="162" y="179"/>
                  </a:lnTo>
                  <a:lnTo>
                    <a:pt x="158" y="183"/>
                  </a:lnTo>
                  <a:lnTo>
                    <a:pt x="158" y="182"/>
                  </a:lnTo>
                  <a:lnTo>
                    <a:pt x="162" y="178"/>
                  </a:lnTo>
                  <a:lnTo>
                    <a:pt x="163" y="178"/>
                  </a:lnTo>
                  <a:lnTo>
                    <a:pt x="163" y="186"/>
                  </a:lnTo>
                  <a:lnTo>
                    <a:pt x="162" y="186"/>
                  </a:lnTo>
                  <a:lnTo>
                    <a:pt x="166" y="182"/>
                  </a:lnTo>
                  <a:lnTo>
                    <a:pt x="166" y="183"/>
                  </a:lnTo>
                  <a:lnTo>
                    <a:pt x="162" y="187"/>
                  </a:lnTo>
                  <a:lnTo>
                    <a:pt x="161" y="187"/>
                  </a:lnTo>
                  <a:lnTo>
                    <a:pt x="160" y="187"/>
                  </a:lnTo>
                  <a:lnTo>
                    <a:pt x="164" y="183"/>
                  </a:lnTo>
                  <a:lnTo>
                    <a:pt x="164" y="184"/>
                  </a:lnTo>
                  <a:lnTo>
                    <a:pt x="157" y="184"/>
                  </a:lnTo>
                  <a:close/>
                  <a:moveTo>
                    <a:pt x="163" y="178"/>
                  </a:moveTo>
                  <a:lnTo>
                    <a:pt x="164" y="178"/>
                  </a:lnTo>
                  <a:lnTo>
                    <a:pt x="160" y="182"/>
                  </a:lnTo>
                  <a:lnTo>
                    <a:pt x="160" y="181"/>
                  </a:lnTo>
                  <a:lnTo>
                    <a:pt x="164" y="177"/>
                  </a:lnTo>
                  <a:lnTo>
                    <a:pt x="164" y="177"/>
                  </a:lnTo>
                  <a:lnTo>
                    <a:pt x="164" y="185"/>
                  </a:lnTo>
                  <a:lnTo>
                    <a:pt x="164" y="185"/>
                  </a:lnTo>
                  <a:lnTo>
                    <a:pt x="168" y="181"/>
                  </a:lnTo>
                  <a:lnTo>
                    <a:pt x="168" y="182"/>
                  </a:lnTo>
                  <a:lnTo>
                    <a:pt x="164" y="186"/>
                  </a:lnTo>
                  <a:lnTo>
                    <a:pt x="163" y="186"/>
                  </a:lnTo>
                  <a:lnTo>
                    <a:pt x="163" y="178"/>
                  </a:lnTo>
                  <a:close/>
                  <a:moveTo>
                    <a:pt x="170" y="175"/>
                  </a:moveTo>
                  <a:lnTo>
                    <a:pt x="171" y="175"/>
                  </a:lnTo>
                  <a:lnTo>
                    <a:pt x="167" y="179"/>
                  </a:lnTo>
                  <a:lnTo>
                    <a:pt x="167" y="178"/>
                  </a:lnTo>
                  <a:lnTo>
                    <a:pt x="171" y="174"/>
                  </a:lnTo>
                  <a:lnTo>
                    <a:pt x="172" y="174"/>
                  </a:lnTo>
                  <a:lnTo>
                    <a:pt x="173" y="174"/>
                  </a:lnTo>
                  <a:lnTo>
                    <a:pt x="173" y="182"/>
                  </a:lnTo>
                  <a:lnTo>
                    <a:pt x="172" y="182"/>
                  </a:lnTo>
                  <a:lnTo>
                    <a:pt x="171" y="182"/>
                  </a:lnTo>
                  <a:lnTo>
                    <a:pt x="175" y="178"/>
                  </a:lnTo>
                  <a:lnTo>
                    <a:pt x="175" y="179"/>
                  </a:lnTo>
                  <a:lnTo>
                    <a:pt x="171" y="183"/>
                  </a:lnTo>
                  <a:lnTo>
                    <a:pt x="170" y="183"/>
                  </a:lnTo>
                  <a:lnTo>
                    <a:pt x="170" y="175"/>
                  </a:lnTo>
                  <a:close/>
                  <a:moveTo>
                    <a:pt x="169" y="178"/>
                  </a:moveTo>
                  <a:lnTo>
                    <a:pt x="169" y="177"/>
                  </a:lnTo>
                  <a:lnTo>
                    <a:pt x="173" y="173"/>
                  </a:lnTo>
                  <a:lnTo>
                    <a:pt x="174" y="173"/>
                  </a:lnTo>
                  <a:lnTo>
                    <a:pt x="175" y="173"/>
                  </a:lnTo>
                  <a:lnTo>
                    <a:pt x="171" y="177"/>
                  </a:lnTo>
                  <a:lnTo>
                    <a:pt x="171" y="176"/>
                  </a:lnTo>
                  <a:lnTo>
                    <a:pt x="175" y="172"/>
                  </a:lnTo>
                  <a:lnTo>
                    <a:pt x="175" y="172"/>
                  </a:lnTo>
                  <a:lnTo>
                    <a:pt x="175" y="180"/>
                  </a:lnTo>
                  <a:lnTo>
                    <a:pt x="175" y="180"/>
                  </a:lnTo>
                  <a:lnTo>
                    <a:pt x="179" y="176"/>
                  </a:lnTo>
                  <a:lnTo>
                    <a:pt x="179" y="177"/>
                  </a:lnTo>
                  <a:lnTo>
                    <a:pt x="175" y="181"/>
                  </a:lnTo>
                  <a:lnTo>
                    <a:pt x="174" y="181"/>
                  </a:lnTo>
                  <a:lnTo>
                    <a:pt x="173" y="181"/>
                  </a:lnTo>
                  <a:lnTo>
                    <a:pt x="177" y="177"/>
                  </a:lnTo>
                  <a:lnTo>
                    <a:pt x="177" y="178"/>
                  </a:lnTo>
                  <a:lnTo>
                    <a:pt x="169" y="178"/>
                  </a:lnTo>
                  <a:close/>
                  <a:moveTo>
                    <a:pt x="177" y="174"/>
                  </a:moveTo>
                  <a:lnTo>
                    <a:pt x="177" y="173"/>
                  </a:lnTo>
                  <a:lnTo>
                    <a:pt x="181" y="169"/>
                  </a:lnTo>
                  <a:lnTo>
                    <a:pt x="181" y="169"/>
                  </a:lnTo>
                  <a:lnTo>
                    <a:pt x="181" y="177"/>
                  </a:lnTo>
                  <a:lnTo>
                    <a:pt x="181" y="177"/>
                  </a:lnTo>
                  <a:lnTo>
                    <a:pt x="184" y="173"/>
                  </a:lnTo>
                  <a:lnTo>
                    <a:pt x="184" y="174"/>
                  </a:lnTo>
                  <a:lnTo>
                    <a:pt x="177" y="174"/>
                  </a:lnTo>
                  <a:close/>
                  <a:moveTo>
                    <a:pt x="181" y="169"/>
                  </a:moveTo>
                  <a:lnTo>
                    <a:pt x="182" y="169"/>
                  </a:lnTo>
                  <a:lnTo>
                    <a:pt x="183" y="169"/>
                  </a:lnTo>
                  <a:lnTo>
                    <a:pt x="180" y="173"/>
                  </a:lnTo>
                  <a:lnTo>
                    <a:pt x="180" y="172"/>
                  </a:lnTo>
                  <a:lnTo>
                    <a:pt x="183" y="168"/>
                  </a:lnTo>
                  <a:lnTo>
                    <a:pt x="184" y="168"/>
                  </a:lnTo>
                  <a:lnTo>
                    <a:pt x="185" y="168"/>
                  </a:lnTo>
                  <a:lnTo>
                    <a:pt x="185" y="176"/>
                  </a:lnTo>
                  <a:lnTo>
                    <a:pt x="184" y="176"/>
                  </a:lnTo>
                  <a:lnTo>
                    <a:pt x="183" y="176"/>
                  </a:lnTo>
                  <a:lnTo>
                    <a:pt x="187" y="172"/>
                  </a:lnTo>
                  <a:lnTo>
                    <a:pt x="187" y="173"/>
                  </a:lnTo>
                  <a:lnTo>
                    <a:pt x="183" y="177"/>
                  </a:lnTo>
                  <a:lnTo>
                    <a:pt x="182" y="177"/>
                  </a:lnTo>
                  <a:lnTo>
                    <a:pt x="181" y="177"/>
                  </a:lnTo>
                  <a:lnTo>
                    <a:pt x="181" y="169"/>
                  </a:lnTo>
                  <a:close/>
                  <a:moveTo>
                    <a:pt x="181" y="172"/>
                  </a:moveTo>
                  <a:lnTo>
                    <a:pt x="181" y="171"/>
                  </a:lnTo>
                  <a:lnTo>
                    <a:pt x="185" y="167"/>
                  </a:lnTo>
                  <a:lnTo>
                    <a:pt x="185" y="167"/>
                  </a:lnTo>
                  <a:lnTo>
                    <a:pt x="185" y="175"/>
                  </a:lnTo>
                  <a:lnTo>
                    <a:pt x="185" y="175"/>
                  </a:lnTo>
                  <a:lnTo>
                    <a:pt x="189" y="171"/>
                  </a:lnTo>
                  <a:lnTo>
                    <a:pt x="189" y="172"/>
                  </a:lnTo>
                  <a:lnTo>
                    <a:pt x="181" y="172"/>
                  </a:lnTo>
                  <a:close/>
                  <a:moveTo>
                    <a:pt x="187" y="169"/>
                  </a:moveTo>
                  <a:lnTo>
                    <a:pt x="187" y="168"/>
                  </a:lnTo>
                  <a:lnTo>
                    <a:pt x="191" y="165"/>
                  </a:lnTo>
                  <a:lnTo>
                    <a:pt x="192" y="165"/>
                  </a:lnTo>
                  <a:lnTo>
                    <a:pt x="193" y="165"/>
                  </a:lnTo>
                  <a:lnTo>
                    <a:pt x="189" y="168"/>
                  </a:lnTo>
                  <a:lnTo>
                    <a:pt x="189" y="167"/>
                  </a:lnTo>
                  <a:lnTo>
                    <a:pt x="193" y="164"/>
                  </a:lnTo>
                  <a:lnTo>
                    <a:pt x="194" y="164"/>
                  </a:lnTo>
                  <a:lnTo>
                    <a:pt x="194" y="171"/>
                  </a:lnTo>
                  <a:lnTo>
                    <a:pt x="193" y="171"/>
                  </a:lnTo>
                  <a:lnTo>
                    <a:pt x="197" y="167"/>
                  </a:lnTo>
                  <a:lnTo>
                    <a:pt x="197" y="168"/>
                  </a:lnTo>
                  <a:lnTo>
                    <a:pt x="193" y="172"/>
                  </a:lnTo>
                  <a:lnTo>
                    <a:pt x="192" y="172"/>
                  </a:lnTo>
                  <a:lnTo>
                    <a:pt x="191" y="172"/>
                  </a:lnTo>
                  <a:lnTo>
                    <a:pt x="195" y="168"/>
                  </a:lnTo>
                  <a:lnTo>
                    <a:pt x="195" y="169"/>
                  </a:lnTo>
                  <a:lnTo>
                    <a:pt x="187" y="169"/>
                  </a:lnTo>
                  <a:close/>
                  <a:moveTo>
                    <a:pt x="194" y="164"/>
                  </a:moveTo>
                  <a:lnTo>
                    <a:pt x="195" y="164"/>
                  </a:lnTo>
                  <a:lnTo>
                    <a:pt x="191" y="167"/>
                  </a:lnTo>
                  <a:lnTo>
                    <a:pt x="191" y="166"/>
                  </a:lnTo>
                  <a:lnTo>
                    <a:pt x="195" y="163"/>
                  </a:lnTo>
                  <a:lnTo>
                    <a:pt x="196" y="163"/>
                  </a:lnTo>
                  <a:lnTo>
                    <a:pt x="196" y="163"/>
                  </a:lnTo>
                  <a:lnTo>
                    <a:pt x="196" y="170"/>
                  </a:lnTo>
                  <a:lnTo>
                    <a:pt x="196" y="170"/>
                  </a:lnTo>
                  <a:lnTo>
                    <a:pt x="195" y="170"/>
                  </a:lnTo>
                  <a:lnTo>
                    <a:pt x="199" y="166"/>
                  </a:lnTo>
                  <a:lnTo>
                    <a:pt x="199" y="167"/>
                  </a:lnTo>
                  <a:lnTo>
                    <a:pt x="195" y="171"/>
                  </a:lnTo>
                  <a:lnTo>
                    <a:pt x="194" y="171"/>
                  </a:lnTo>
                  <a:lnTo>
                    <a:pt x="194" y="164"/>
                  </a:lnTo>
                  <a:close/>
                  <a:moveTo>
                    <a:pt x="198" y="164"/>
                  </a:moveTo>
                  <a:lnTo>
                    <a:pt x="198" y="164"/>
                  </a:lnTo>
                  <a:lnTo>
                    <a:pt x="202" y="160"/>
                  </a:lnTo>
                  <a:lnTo>
                    <a:pt x="203" y="160"/>
                  </a:lnTo>
                  <a:lnTo>
                    <a:pt x="204" y="160"/>
                  </a:lnTo>
                  <a:lnTo>
                    <a:pt x="200" y="164"/>
                  </a:lnTo>
                  <a:lnTo>
                    <a:pt x="200" y="163"/>
                  </a:lnTo>
                  <a:lnTo>
                    <a:pt x="204" y="159"/>
                  </a:lnTo>
                  <a:lnTo>
                    <a:pt x="204" y="159"/>
                  </a:lnTo>
                  <a:lnTo>
                    <a:pt x="205" y="159"/>
                  </a:lnTo>
                  <a:lnTo>
                    <a:pt x="202" y="163"/>
                  </a:lnTo>
                  <a:lnTo>
                    <a:pt x="202" y="162"/>
                  </a:lnTo>
                  <a:lnTo>
                    <a:pt x="205" y="158"/>
                  </a:lnTo>
                  <a:lnTo>
                    <a:pt x="206" y="158"/>
                  </a:lnTo>
                  <a:lnTo>
                    <a:pt x="206" y="166"/>
                  </a:lnTo>
                  <a:lnTo>
                    <a:pt x="205" y="166"/>
                  </a:lnTo>
                  <a:lnTo>
                    <a:pt x="209" y="162"/>
                  </a:lnTo>
                  <a:lnTo>
                    <a:pt x="209" y="163"/>
                  </a:lnTo>
                  <a:lnTo>
                    <a:pt x="205" y="166"/>
                  </a:lnTo>
                  <a:lnTo>
                    <a:pt x="204" y="166"/>
                  </a:lnTo>
                  <a:lnTo>
                    <a:pt x="204" y="166"/>
                  </a:lnTo>
                  <a:lnTo>
                    <a:pt x="207" y="163"/>
                  </a:lnTo>
                  <a:lnTo>
                    <a:pt x="207" y="164"/>
                  </a:lnTo>
                  <a:lnTo>
                    <a:pt x="204" y="167"/>
                  </a:lnTo>
                  <a:lnTo>
                    <a:pt x="203" y="167"/>
                  </a:lnTo>
                  <a:lnTo>
                    <a:pt x="202" y="167"/>
                  </a:lnTo>
                  <a:lnTo>
                    <a:pt x="205" y="164"/>
                  </a:lnTo>
                  <a:lnTo>
                    <a:pt x="205" y="164"/>
                  </a:lnTo>
                  <a:lnTo>
                    <a:pt x="198" y="164"/>
                  </a:lnTo>
                  <a:close/>
                  <a:moveTo>
                    <a:pt x="206" y="158"/>
                  </a:moveTo>
                  <a:lnTo>
                    <a:pt x="207" y="158"/>
                  </a:lnTo>
                  <a:lnTo>
                    <a:pt x="207" y="166"/>
                  </a:lnTo>
                  <a:lnTo>
                    <a:pt x="206" y="166"/>
                  </a:lnTo>
                  <a:lnTo>
                    <a:pt x="206" y="158"/>
                  </a:lnTo>
                  <a:close/>
                  <a:moveTo>
                    <a:pt x="208" y="160"/>
                  </a:moveTo>
                  <a:lnTo>
                    <a:pt x="208" y="159"/>
                  </a:lnTo>
                  <a:lnTo>
                    <a:pt x="212" y="155"/>
                  </a:lnTo>
                  <a:lnTo>
                    <a:pt x="213" y="155"/>
                  </a:lnTo>
                  <a:lnTo>
                    <a:pt x="213" y="163"/>
                  </a:lnTo>
                  <a:lnTo>
                    <a:pt x="212" y="163"/>
                  </a:lnTo>
                  <a:lnTo>
                    <a:pt x="216" y="159"/>
                  </a:lnTo>
                  <a:lnTo>
                    <a:pt x="216" y="160"/>
                  </a:lnTo>
                  <a:lnTo>
                    <a:pt x="208" y="160"/>
                  </a:lnTo>
                  <a:close/>
                  <a:moveTo>
                    <a:pt x="213" y="155"/>
                  </a:moveTo>
                  <a:lnTo>
                    <a:pt x="214" y="155"/>
                  </a:lnTo>
                  <a:lnTo>
                    <a:pt x="210" y="159"/>
                  </a:lnTo>
                  <a:lnTo>
                    <a:pt x="210" y="158"/>
                  </a:lnTo>
                  <a:lnTo>
                    <a:pt x="214" y="154"/>
                  </a:lnTo>
                  <a:lnTo>
                    <a:pt x="215" y="154"/>
                  </a:lnTo>
                  <a:lnTo>
                    <a:pt x="216" y="154"/>
                  </a:lnTo>
                  <a:lnTo>
                    <a:pt x="212" y="158"/>
                  </a:lnTo>
                  <a:lnTo>
                    <a:pt x="212" y="157"/>
                  </a:lnTo>
                  <a:lnTo>
                    <a:pt x="220" y="157"/>
                  </a:lnTo>
                  <a:lnTo>
                    <a:pt x="220" y="158"/>
                  </a:lnTo>
                  <a:lnTo>
                    <a:pt x="216" y="162"/>
                  </a:lnTo>
                  <a:lnTo>
                    <a:pt x="215" y="162"/>
                  </a:lnTo>
                  <a:lnTo>
                    <a:pt x="214" y="162"/>
                  </a:lnTo>
                  <a:lnTo>
                    <a:pt x="218" y="158"/>
                  </a:lnTo>
                  <a:lnTo>
                    <a:pt x="218" y="159"/>
                  </a:lnTo>
                  <a:lnTo>
                    <a:pt x="214" y="163"/>
                  </a:lnTo>
                  <a:lnTo>
                    <a:pt x="213" y="163"/>
                  </a:lnTo>
                  <a:lnTo>
                    <a:pt x="213" y="155"/>
                  </a:lnTo>
                  <a:close/>
                  <a:moveTo>
                    <a:pt x="216" y="153"/>
                  </a:moveTo>
                  <a:lnTo>
                    <a:pt x="217" y="153"/>
                  </a:lnTo>
                  <a:lnTo>
                    <a:pt x="217" y="153"/>
                  </a:lnTo>
                  <a:lnTo>
                    <a:pt x="217" y="161"/>
                  </a:lnTo>
                  <a:lnTo>
                    <a:pt x="217" y="161"/>
                  </a:lnTo>
                  <a:lnTo>
                    <a:pt x="216" y="161"/>
                  </a:lnTo>
                  <a:lnTo>
                    <a:pt x="216" y="153"/>
                  </a:lnTo>
                  <a:close/>
                  <a:moveTo>
                    <a:pt x="222" y="150"/>
                  </a:moveTo>
                  <a:lnTo>
                    <a:pt x="223" y="150"/>
                  </a:lnTo>
                  <a:lnTo>
                    <a:pt x="224" y="150"/>
                  </a:lnTo>
                  <a:lnTo>
                    <a:pt x="220" y="154"/>
                  </a:lnTo>
                  <a:lnTo>
                    <a:pt x="220" y="153"/>
                  </a:lnTo>
                  <a:lnTo>
                    <a:pt x="224" y="149"/>
                  </a:lnTo>
                  <a:lnTo>
                    <a:pt x="225" y="149"/>
                  </a:lnTo>
                  <a:lnTo>
                    <a:pt x="226" y="149"/>
                  </a:lnTo>
                  <a:lnTo>
                    <a:pt x="226" y="157"/>
                  </a:lnTo>
                  <a:lnTo>
                    <a:pt x="225" y="157"/>
                  </a:lnTo>
                  <a:lnTo>
                    <a:pt x="224" y="157"/>
                  </a:lnTo>
                  <a:lnTo>
                    <a:pt x="228" y="153"/>
                  </a:lnTo>
                  <a:lnTo>
                    <a:pt x="228" y="154"/>
                  </a:lnTo>
                  <a:lnTo>
                    <a:pt x="224" y="158"/>
                  </a:lnTo>
                  <a:lnTo>
                    <a:pt x="223" y="158"/>
                  </a:lnTo>
                  <a:lnTo>
                    <a:pt x="222" y="158"/>
                  </a:lnTo>
                  <a:lnTo>
                    <a:pt x="222" y="150"/>
                  </a:lnTo>
                  <a:close/>
                  <a:moveTo>
                    <a:pt x="226" y="149"/>
                  </a:moveTo>
                  <a:lnTo>
                    <a:pt x="227" y="149"/>
                  </a:lnTo>
                  <a:lnTo>
                    <a:pt x="223" y="153"/>
                  </a:lnTo>
                  <a:lnTo>
                    <a:pt x="223" y="152"/>
                  </a:lnTo>
                  <a:lnTo>
                    <a:pt x="227" y="148"/>
                  </a:lnTo>
                  <a:lnTo>
                    <a:pt x="228" y="148"/>
                  </a:lnTo>
                  <a:lnTo>
                    <a:pt x="228" y="148"/>
                  </a:lnTo>
                  <a:lnTo>
                    <a:pt x="228" y="156"/>
                  </a:lnTo>
                  <a:lnTo>
                    <a:pt x="228" y="156"/>
                  </a:lnTo>
                  <a:lnTo>
                    <a:pt x="227" y="156"/>
                  </a:lnTo>
                  <a:lnTo>
                    <a:pt x="230" y="152"/>
                  </a:lnTo>
                  <a:lnTo>
                    <a:pt x="230" y="153"/>
                  </a:lnTo>
                  <a:lnTo>
                    <a:pt x="227" y="157"/>
                  </a:lnTo>
                  <a:lnTo>
                    <a:pt x="226" y="157"/>
                  </a:lnTo>
                  <a:lnTo>
                    <a:pt x="226" y="149"/>
                  </a:lnTo>
                  <a:close/>
                  <a:moveTo>
                    <a:pt x="232" y="145"/>
                  </a:moveTo>
                  <a:lnTo>
                    <a:pt x="233" y="145"/>
                  </a:lnTo>
                  <a:lnTo>
                    <a:pt x="234" y="145"/>
                  </a:lnTo>
                  <a:lnTo>
                    <a:pt x="230" y="149"/>
                  </a:lnTo>
                  <a:lnTo>
                    <a:pt x="230" y="148"/>
                  </a:lnTo>
                  <a:lnTo>
                    <a:pt x="238" y="148"/>
                  </a:lnTo>
                  <a:lnTo>
                    <a:pt x="238" y="149"/>
                  </a:lnTo>
                  <a:lnTo>
                    <a:pt x="234" y="153"/>
                  </a:lnTo>
                  <a:lnTo>
                    <a:pt x="233" y="153"/>
                  </a:lnTo>
                  <a:lnTo>
                    <a:pt x="232" y="153"/>
                  </a:lnTo>
                  <a:lnTo>
                    <a:pt x="232" y="145"/>
                  </a:lnTo>
                  <a:close/>
                  <a:moveTo>
                    <a:pt x="234" y="144"/>
                  </a:moveTo>
                  <a:lnTo>
                    <a:pt x="235" y="144"/>
                  </a:lnTo>
                  <a:lnTo>
                    <a:pt x="236" y="144"/>
                  </a:lnTo>
                  <a:lnTo>
                    <a:pt x="232" y="148"/>
                  </a:lnTo>
                  <a:lnTo>
                    <a:pt x="232" y="147"/>
                  </a:lnTo>
                  <a:lnTo>
                    <a:pt x="236" y="143"/>
                  </a:lnTo>
                  <a:lnTo>
                    <a:pt x="237" y="143"/>
                  </a:lnTo>
                  <a:lnTo>
                    <a:pt x="237" y="151"/>
                  </a:lnTo>
                  <a:lnTo>
                    <a:pt x="236" y="151"/>
                  </a:lnTo>
                  <a:lnTo>
                    <a:pt x="240" y="147"/>
                  </a:lnTo>
                  <a:lnTo>
                    <a:pt x="240" y="148"/>
                  </a:lnTo>
                  <a:lnTo>
                    <a:pt x="236" y="152"/>
                  </a:lnTo>
                  <a:lnTo>
                    <a:pt x="235" y="152"/>
                  </a:lnTo>
                  <a:lnTo>
                    <a:pt x="234" y="152"/>
                  </a:lnTo>
                  <a:lnTo>
                    <a:pt x="234" y="144"/>
                  </a:lnTo>
                  <a:close/>
                  <a:moveTo>
                    <a:pt x="237" y="143"/>
                  </a:moveTo>
                  <a:lnTo>
                    <a:pt x="238" y="143"/>
                  </a:lnTo>
                  <a:lnTo>
                    <a:pt x="234" y="147"/>
                  </a:lnTo>
                  <a:lnTo>
                    <a:pt x="234" y="147"/>
                  </a:lnTo>
                  <a:lnTo>
                    <a:pt x="242" y="147"/>
                  </a:lnTo>
                  <a:lnTo>
                    <a:pt x="242" y="147"/>
                  </a:lnTo>
                  <a:lnTo>
                    <a:pt x="238" y="151"/>
                  </a:lnTo>
                  <a:lnTo>
                    <a:pt x="237" y="151"/>
                  </a:lnTo>
                  <a:lnTo>
                    <a:pt x="237" y="143"/>
                  </a:lnTo>
                  <a:close/>
                  <a:moveTo>
                    <a:pt x="243" y="141"/>
                  </a:moveTo>
                  <a:lnTo>
                    <a:pt x="244" y="141"/>
                  </a:lnTo>
                  <a:lnTo>
                    <a:pt x="244" y="148"/>
                  </a:lnTo>
                  <a:lnTo>
                    <a:pt x="243" y="148"/>
                  </a:lnTo>
                  <a:lnTo>
                    <a:pt x="243" y="141"/>
                  </a:lnTo>
                  <a:close/>
                  <a:moveTo>
                    <a:pt x="244" y="141"/>
                  </a:moveTo>
                  <a:lnTo>
                    <a:pt x="245" y="141"/>
                  </a:lnTo>
                  <a:lnTo>
                    <a:pt x="241" y="144"/>
                  </a:lnTo>
                  <a:lnTo>
                    <a:pt x="241" y="143"/>
                  </a:lnTo>
                  <a:lnTo>
                    <a:pt x="245" y="140"/>
                  </a:lnTo>
                  <a:lnTo>
                    <a:pt x="246" y="140"/>
                  </a:lnTo>
                  <a:lnTo>
                    <a:pt x="247" y="140"/>
                  </a:lnTo>
                  <a:lnTo>
                    <a:pt x="243" y="143"/>
                  </a:lnTo>
                  <a:lnTo>
                    <a:pt x="243" y="142"/>
                  </a:lnTo>
                  <a:lnTo>
                    <a:pt x="251" y="142"/>
                  </a:lnTo>
                  <a:lnTo>
                    <a:pt x="251" y="143"/>
                  </a:lnTo>
                  <a:lnTo>
                    <a:pt x="247" y="147"/>
                  </a:lnTo>
                  <a:lnTo>
                    <a:pt x="246" y="147"/>
                  </a:lnTo>
                  <a:lnTo>
                    <a:pt x="245" y="147"/>
                  </a:lnTo>
                  <a:lnTo>
                    <a:pt x="249" y="143"/>
                  </a:lnTo>
                  <a:lnTo>
                    <a:pt x="249" y="144"/>
                  </a:lnTo>
                  <a:lnTo>
                    <a:pt x="245" y="148"/>
                  </a:lnTo>
                  <a:lnTo>
                    <a:pt x="244" y="148"/>
                  </a:lnTo>
                  <a:lnTo>
                    <a:pt x="244" y="141"/>
                  </a:lnTo>
                  <a:close/>
                  <a:moveTo>
                    <a:pt x="247" y="139"/>
                  </a:moveTo>
                  <a:lnTo>
                    <a:pt x="248" y="139"/>
                  </a:lnTo>
                  <a:lnTo>
                    <a:pt x="249" y="139"/>
                  </a:lnTo>
                  <a:lnTo>
                    <a:pt x="245" y="142"/>
                  </a:lnTo>
                  <a:lnTo>
                    <a:pt x="245" y="142"/>
                  </a:lnTo>
                  <a:lnTo>
                    <a:pt x="252" y="142"/>
                  </a:lnTo>
                  <a:lnTo>
                    <a:pt x="252" y="142"/>
                  </a:lnTo>
                  <a:lnTo>
                    <a:pt x="249" y="146"/>
                  </a:lnTo>
                  <a:lnTo>
                    <a:pt x="248" y="146"/>
                  </a:lnTo>
                  <a:lnTo>
                    <a:pt x="247" y="146"/>
                  </a:lnTo>
                  <a:lnTo>
                    <a:pt x="247" y="139"/>
                  </a:lnTo>
                  <a:close/>
                  <a:moveTo>
                    <a:pt x="254" y="136"/>
                  </a:moveTo>
                  <a:lnTo>
                    <a:pt x="254" y="136"/>
                  </a:lnTo>
                  <a:lnTo>
                    <a:pt x="251" y="140"/>
                  </a:lnTo>
                  <a:lnTo>
                    <a:pt x="251" y="139"/>
                  </a:lnTo>
                  <a:lnTo>
                    <a:pt x="254" y="135"/>
                  </a:lnTo>
                  <a:lnTo>
                    <a:pt x="255" y="135"/>
                  </a:lnTo>
                  <a:lnTo>
                    <a:pt x="256" y="135"/>
                  </a:lnTo>
                  <a:lnTo>
                    <a:pt x="256" y="142"/>
                  </a:lnTo>
                  <a:lnTo>
                    <a:pt x="255" y="142"/>
                  </a:lnTo>
                  <a:lnTo>
                    <a:pt x="254" y="142"/>
                  </a:lnTo>
                  <a:lnTo>
                    <a:pt x="258" y="139"/>
                  </a:lnTo>
                  <a:lnTo>
                    <a:pt x="258" y="140"/>
                  </a:lnTo>
                  <a:lnTo>
                    <a:pt x="254" y="143"/>
                  </a:lnTo>
                  <a:lnTo>
                    <a:pt x="254" y="143"/>
                  </a:lnTo>
                  <a:lnTo>
                    <a:pt x="254" y="136"/>
                  </a:lnTo>
                  <a:close/>
                  <a:moveTo>
                    <a:pt x="256" y="135"/>
                  </a:moveTo>
                  <a:lnTo>
                    <a:pt x="257" y="135"/>
                  </a:lnTo>
                  <a:lnTo>
                    <a:pt x="253" y="139"/>
                  </a:lnTo>
                  <a:lnTo>
                    <a:pt x="253" y="138"/>
                  </a:lnTo>
                  <a:lnTo>
                    <a:pt x="257" y="134"/>
                  </a:lnTo>
                  <a:lnTo>
                    <a:pt x="258" y="134"/>
                  </a:lnTo>
                  <a:lnTo>
                    <a:pt x="259" y="134"/>
                  </a:lnTo>
                  <a:lnTo>
                    <a:pt x="255" y="138"/>
                  </a:lnTo>
                  <a:lnTo>
                    <a:pt x="255" y="138"/>
                  </a:lnTo>
                  <a:lnTo>
                    <a:pt x="263" y="138"/>
                  </a:lnTo>
                  <a:lnTo>
                    <a:pt x="263" y="138"/>
                  </a:lnTo>
                  <a:lnTo>
                    <a:pt x="259" y="142"/>
                  </a:lnTo>
                  <a:lnTo>
                    <a:pt x="258" y="142"/>
                  </a:lnTo>
                  <a:lnTo>
                    <a:pt x="257" y="142"/>
                  </a:lnTo>
                  <a:lnTo>
                    <a:pt x="261" y="138"/>
                  </a:lnTo>
                  <a:lnTo>
                    <a:pt x="261" y="139"/>
                  </a:lnTo>
                  <a:lnTo>
                    <a:pt x="257" y="142"/>
                  </a:lnTo>
                  <a:lnTo>
                    <a:pt x="256" y="142"/>
                  </a:lnTo>
                  <a:lnTo>
                    <a:pt x="256" y="135"/>
                  </a:lnTo>
                  <a:close/>
                  <a:moveTo>
                    <a:pt x="264" y="131"/>
                  </a:moveTo>
                  <a:lnTo>
                    <a:pt x="265" y="131"/>
                  </a:lnTo>
                  <a:lnTo>
                    <a:pt x="261" y="135"/>
                  </a:lnTo>
                  <a:lnTo>
                    <a:pt x="261" y="134"/>
                  </a:lnTo>
                  <a:lnTo>
                    <a:pt x="265" y="130"/>
                  </a:lnTo>
                  <a:lnTo>
                    <a:pt x="266" y="130"/>
                  </a:lnTo>
                  <a:lnTo>
                    <a:pt x="267" y="130"/>
                  </a:lnTo>
                  <a:lnTo>
                    <a:pt x="263" y="134"/>
                  </a:lnTo>
                  <a:lnTo>
                    <a:pt x="263" y="133"/>
                  </a:lnTo>
                  <a:lnTo>
                    <a:pt x="267" y="129"/>
                  </a:lnTo>
                  <a:lnTo>
                    <a:pt x="268" y="129"/>
                  </a:lnTo>
                  <a:lnTo>
                    <a:pt x="269" y="129"/>
                  </a:lnTo>
                  <a:lnTo>
                    <a:pt x="269" y="137"/>
                  </a:lnTo>
                  <a:lnTo>
                    <a:pt x="268" y="137"/>
                  </a:lnTo>
                  <a:lnTo>
                    <a:pt x="267" y="137"/>
                  </a:lnTo>
                  <a:lnTo>
                    <a:pt x="271" y="133"/>
                  </a:lnTo>
                  <a:lnTo>
                    <a:pt x="271" y="134"/>
                  </a:lnTo>
                  <a:lnTo>
                    <a:pt x="267" y="138"/>
                  </a:lnTo>
                  <a:lnTo>
                    <a:pt x="266" y="138"/>
                  </a:lnTo>
                  <a:lnTo>
                    <a:pt x="265" y="138"/>
                  </a:lnTo>
                  <a:lnTo>
                    <a:pt x="269" y="134"/>
                  </a:lnTo>
                  <a:lnTo>
                    <a:pt x="269" y="135"/>
                  </a:lnTo>
                  <a:lnTo>
                    <a:pt x="265" y="139"/>
                  </a:lnTo>
                  <a:lnTo>
                    <a:pt x="264" y="139"/>
                  </a:lnTo>
                  <a:lnTo>
                    <a:pt x="264" y="131"/>
                  </a:lnTo>
                  <a:close/>
                  <a:moveTo>
                    <a:pt x="265" y="133"/>
                  </a:moveTo>
                  <a:lnTo>
                    <a:pt x="265" y="132"/>
                  </a:lnTo>
                  <a:lnTo>
                    <a:pt x="269" y="128"/>
                  </a:lnTo>
                  <a:lnTo>
                    <a:pt x="269" y="128"/>
                  </a:lnTo>
                  <a:lnTo>
                    <a:pt x="269" y="136"/>
                  </a:lnTo>
                  <a:lnTo>
                    <a:pt x="269" y="136"/>
                  </a:lnTo>
                  <a:lnTo>
                    <a:pt x="273" y="132"/>
                  </a:lnTo>
                  <a:lnTo>
                    <a:pt x="273" y="133"/>
                  </a:lnTo>
                  <a:lnTo>
                    <a:pt x="265" y="133"/>
                  </a:lnTo>
                  <a:close/>
                  <a:moveTo>
                    <a:pt x="275" y="126"/>
                  </a:moveTo>
                  <a:lnTo>
                    <a:pt x="275" y="126"/>
                  </a:lnTo>
                  <a:lnTo>
                    <a:pt x="272" y="130"/>
                  </a:lnTo>
                  <a:lnTo>
                    <a:pt x="272" y="129"/>
                  </a:lnTo>
                  <a:lnTo>
                    <a:pt x="275" y="125"/>
                  </a:lnTo>
                  <a:lnTo>
                    <a:pt x="276" y="125"/>
                  </a:lnTo>
                  <a:lnTo>
                    <a:pt x="277" y="125"/>
                  </a:lnTo>
                  <a:lnTo>
                    <a:pt x="274" y="129"/>
                  </a:lnTo>
                  <a:lnTo>
                    <a:pt x="274" y="128"/>
                  </a:lnTo>
                  <a:lnTo>
                    <a:pt x="281" y="128"/>
                  </a:lnTo>
                  <a:lnTo>
                    <a:pt x="281" y="129"/>
                  </a:lnTo>
                  <a:lnTo>
                    <a:pt x="277" y="133"/>
                  </a:lnTo>
                  <a:lnTo>
                    <a:pt x="276" y="133"/>
                  </a:lnTo>
                  <a:lnTo>
                    <a:pt x="275" y="133"/>
                  </a:lnTo>
                  <a:lnTo>
                    <a:pt x="279" y="129"/>
                  </a:lnTo>
                  <a:lnTo>
                    <a:pt x="279" y="130"/>
                  </a:lnTo>
                  <a:lnTo>
                    <a:pt x="275" y="134"/>
                  </a:lnTo>
                  <a:lnTo>
                    <a:pt x="275" y="134"/>
                  </a:lnTo>
                  <a:lnTo>
                    <a:pt x="275" y="126"/>
                  </a:lnTo>
                  <a:close/>
                  <a:moveTo>
                    <a:pt x="277" y="124"/>
                  </a:moveTo>
                  <a:lnTo>
                    <a:pt x="278" y="124"/>
                  </a:lnTo>
                  <a:lnTo>
                    <a:pt x="279" y="124"/>
                  </a:lnTo>
                  <a:lnTo>
                    <a:pt x="275" y="128"/>
                  </a:lnTo>
                  <a:lnTo>
                    <a:pt x="275" y="127"/>
                  </a:lnTo>
                  <a:lnTo>
                    <a:pt x="279" y="123"/>
                  </a:lnTo>
                  <a:lnTo>
                    <a:pt x="280" y="123"/>
                  </a:lnTo>
                  <a:lnTo>
                    <a:pt x="280" y="131"/>
                  </a:lnTo>
                  <a:lnTo>
                    <a:pt x="279" y="131"/>
                  </a:lnTo>
                  <a:lnTo>
                    <a:pt x="283" y="127"/>
                  </a:lnTo>
                  <a:lnTo>
                    <a:pt x="283" y="128"/>
                  </a:lnTo>
                  <a:lnTo>
                    <a:pt x="279" y="132"/>
                  </a:lnTo>
                  <a:lnTo>
                    <a:pt x="278" y="132"/>
                  </a:lnTo>
                  <a:lnTo>
                    <a:pt x="277" y="132"/>
                  </a:lnTo>
                  <a:lnTo>
                    <a:pt x="277" y="124"/>
                  </a:lnTo>
                  <a:close/>
                  <a:moveTo>
                    <a:pt x="281" y="124"/>
                  </a:moveTo>
                  <a:lnTo>
                    <a:pt x="281" y="124"/>
                  </a:lnTo>
                  <a:lnTo>
                    <a:pt x="285" y="120"/>
                  </a:lnTo>
                  <a:lnTo>
                    <a:pt x="286" y="120"/>
                  </a:lnTo>
                  <a:lnTo>
                    <a:pt x="287" y="120"/>
                  </a:lnTo>
                  <a:lnTo>
                    <a:pt x="287" y="128"/>
                  </a:lnTo>
                  <a:lnTo>
                    <a:pt x="286" y="128"/>
                  </a:lnTo>
                  <a:lnTo>
                    <a:pt x="285" y="128"/>
                  </a:lnTo>
                  <a:lnTo>
                    <a:pt x="289" y="124"/>
                  </a:lnTo>
                  <a:lnTo>
                    <a:pt x="289" y="124"/>
                  </a:lnTo>
                  <a:lnTo>
                    <a:pt x="281" y="124"/>
                  </a:lnTo>
                  <a:close/>
                  <a:moveTo>
                    <a:pt x="287" y="120"/>
                  </a:moveTo>
                  <a:lnTo>
                    <a:pt x="288" y="120"/>
                  </a:lnTo>
                  <a:lnTo>
                    <a:pt x="284" y="124"/>
                  </a:lnTo>
                  <a:lnTo>
                    <a:pt x="284" y="123"/>
                  </a:lnTo>
                  <a:lnTo>
                    <a:pt x="288" y="119"/>
                  </a:lnTo>
                  <a:lnTo>
                    <a:pt x="289" y="119"/>
                  </a:lnTo>
                  <a:lnTo>
                    <a:pt x="290" y="119"/>
                  </a:lnTo>
                  <a:lnTo>
                    <a:pt x="286" y="123"/>
                  </a:lnTo>
                  <a:lnTo>
                    <a:pt x="286" y="122"/>
                  </a:lnTo>
                  <a:lnTo>
                    <a:pt x="294" y="122"/>
                  </a:lnTo>
                  <a:lnTo>
                    <a:pt x="294" y="123"/>
                  </a:lnTo>
                  <a:lnTo>
                    <a:pt x="290" y="127"/>
                  </a:lnTo>
                  <a:lnTo>
                    <a:pt x="289" y="127"/>
                  </a:lnTo>
                  <a:lnTo>
                    <a:pt x="288" y="127"/>
                  </a:lnTo>
                  <a:lnTo>
                    <a:pt x="292" y="123"/>
                  </a:lnTo>
                  <a:lnTo>
                    <a:pt x="292" y="124"/>
                  </a:lnTo>
                  <a:lnTo>
                    <a:pt x="288" y="128"/>
                  </a:lnTo>
                  <a:lnTo>
                    <a:pt x="287" y="128"/>
                  </a:lnTo>
                  <a:lnTo>
                    <a:pt x="287" y="120"/>
                  </a:lnTo>
                  <a:close/>
                  <a:moveTo>
                    <a:pt x="290" y="118"/>
                  </a:moveTo>
                  <a:lnTo>
                    <a:pt x="291" y="118"/>
                  </a:lnTo>
                  <a:lnTo>
                    <a:pt x="291" y="126"/>
                  </a:lnTo>
                  <a:lnTo>
                    <a:pt x="290" y="126"/>
                  </a:lnTo>
                  <a:lnTo>
                    <a:pt x="290" y="118"/>
                  </a:lnTo>
                  <a:close/>
                  <a:moveTo>
                    <a:pt x="292" y="120"/>
                  </a:moveTo>
                  <a:lnTo>
                    <a:pt x="292" y="119"/>
                  </a:lnTo>
                  <a:lnTo>
                    <a:pt x="296" y="116"/>
                  </a:lnTo>
                  <a:lnTo>
                    <a:pt x="297" y="116"/>
                  </a:lnTo>
                  <a:lnTo>
                    <a:pt x="297" y="123"/>
                  </a:lnTo>
                  <a:lnTo>
                    <a:pt x="296" y="123"/>
                  </a:lnTo>
                  <a:lnTo>
                    <a:pt x="299" y="119"/>
                  </a:lnTo>
                  <a:lnTo>
                    <a:pt x="299" y="120"/>
                  </a:lnTo>
                  <a:lnTo>
                    <a:pt x="292" y="120"/>
                  </a:lnTo>
                  <a:close/>
                  <a:moveTo>
                    <a:pt x="297" y="116"/>
                  </a:moveTo>
                  <a:lnTo>
                    <a:pt x="298" y="116"/>
                  </a:lnTo>
                  <a:lnTo>
                    <a:pt x="294" y="119"/>
                  </a:lnTo>
                  <a:lnTo>
                    <a:pt x="294" y="118"/>
                  </a:lnTo>
                  <a:lnTo>
                    <a:pt x="298" y="115"/>
                  </a:lnTo>
                  <a:lnTo>
                    <a:pt x="299" y="115"/>
                  </a:lnTo>
                  <a:lnTo>
                    <a:pt x="299" y="115"/>
                  </a:lnTo>
                  <a:lnTo>
                    <a:pt x="299" y="122"/>
                  </a:lnTo>
                  <a:lnTo>
                    <a:pt x="299" y="122"/>
                  </a:lnTo>
                  <a:lnTo>
                    <a:pt x="298" y="122"/>
                  </a:lnTo>
                  <a:lnTo>
                    <a:pt x="301" y="118"/>
                  </a:lnTo>
                  <a:lnTo>
                    <a:pt x="301" y="119"/>
                  </a:lnTo>
                  <a:lnTo>
                    <a:pt x="298" y="123"/>
                  </a:lnTo>
                  <a:lnTo>
                    <a:pt x="297" y="123"/>
                  </a:lnTo>
                  <a:lnTo>
                    <a:pt x="297" y="116"/>
                  </a:lnTo>
                  <a:close/>
                  <a:moveTo>
                    <a:pt x="296" y="118"/>
                  </a:moveTo>
                  <a:lnTo>
                    <a:pt x="296" y="117"/>
                  </a:lnTo>
                  <a:lnTo>
                    <a:pt x="299" y="114"/>
                  </a:lnTo>
                  <a:lnTo>
                    <a:pt x="300" y="114"/>
                  </a:lnTo>
                  <a:lnTo>
                    <a:pt x="301" y="114"/>
                  </a:lnTo>
                  <a:lnTo>
                    <a:pt x="301" y="121"/>
                  </a:lnTo>
                  <a:lnTo>
                    <a:pt x="300" y="121"/>
                  </a:lnTo>
                  <a:lnTo>
                    <a:pt x="299" y="121"/>
                  </a:lnTo>
                  <a:lnTo>
                    <a:pt x="303" y="117"/>
                  </a:lnTo>
                  <a:lnTo>
                    <a:pt x="303" y="118"/>
                  </a:lnTo>
                  <a:lnTo>
                    <a:pt x="296" y="118"/>
                  </a:lnTo>
                  <a:close/>
                  <a:moveTo>
                    <a:pt x="307" y="111"/>
                  </a:moveTo>
                  <a:lnTo>
                    <a:pt x="307" y="111"/>
                  </a:lnTo>
                  <a:lnTo>
                    <a:pt x="308" y="111"/>
                  </a:lnTo>
                  <a:lnTo>
                    <a:pt x="304" y="115"/>
                  </a:lnTo>
                  <a:lnTo>
                    <a:pt x="304" y="114"/>
                  </a:lnTo>
                  <a:lnTo>
                    <a:pt x="308" y="110"/>
                  </a:lnTo>
                  <a:lnTo>
                    <a:pt x="309" y="110"/>
                  </a:lnTo>
                  <a:lnTo>
                    <a:pt x="309" y="117"/>
                  </a:lnTo>
                  <a:lnTo>
                    <a:pt x="308" y="117"/>
                  </a:lnTo>
                  <a:lnTo>
                    <a:pt x="312" y="114"/>
                  </a:lnTo>
                  <a:lnTo>
                    <a:pt x="312" y="115"/>
                  </a:lnTo>
                  <a:lnTo>
                    <a:pt x="308" y="118"/>
                  </a:lnTo>
                  <a:lnTo>
                    <a:pt x="307" y="118"/>
                  </a:lnTo>
                  <a:lnTo>
                    <a:pt x="307" y="118"/>
                  </a:lnTo>
                  <a:lnTo>
                    <a:pt x="307" y="111"/>
                  </a:lnTo>
                  <a:close/>
                  <a:moveTo>
                    <a:pt x="309" y="110"/>
                  </a:moveTo>
                  <a:lnTo>
                    <a:pt x="310" y="110"/>
                  </a:lnTo>
                  <a:lnTo>
                    <a:pt x="306" y="114"/>
                  </a:lnTo>
                  <a:lnTo>
                    <a:pt x="306" y="113"/>
                  </a:lnTo>
                  <a:lnTo>
                    <a:pt x="310" y="109"/>
                  </a:lnTo>
                  <a:lnTo>
                    <a:pt x="311" y="109"/>
                  </a:lnTo>
                  <a:lnTo>
                    <a:pt x="312" y="109"/>
                  </a:lnTo>
                  <a:lnTo>
                    <a:pt x="312" y="117"/>
                  </a:lnTo>
                  <a:lnTo>
                    <a:pt x="311" y="117"/>
                  </a:lnTo>
                  <a:lnTo>
                    <a:pt x="310" y="117"/>
                  </a:lnTo>
                  <a:lnTo>
                    <a:pt x="314" y="113"/>
                  </a:lnTo>
                  <a:lnTo>
                    <a:pt x="314" y="114"/>
                  </a:lnTo>
                  <a:lnTo>
                    <a:pt x="310" y="117"/>
                  </a:lnTo>
                  <a:lnTo>
                    <a:pt x="309" y="117"/>
                  </a:lnTo>
                  <a:lnTo>
                    <a:pt x="309" y="110"/>
                  </a:lnTo>
                  <a:close/>
                  <a:moveTo>
                    <a:pt x="308" y="113"/>
                  </a:moveTo>
                  <a:lnTo>
                    <a:pt x="308" y="112"/>
                  </a:lnTo>
                  <a:lnTo>
                    <a:pt x="316" y="112"/>
                  </a:lnTo>
                  <a:lnTo>
                    <a:pt x="316" y="113"/>
                  </a:lnTo>
                  <a:lnTo>
                    <a:pt x="308" y="113"/>
                  </a:lnTo>
                  <a:close/>
                  <a:moveTo>
                    <a:pt x="317" y="106"/>
                  </a:moveTo>
                  <a:lnTo>
                    <a:pt x="318" y="106"/>
                  </a:lnTo>
                  <a:lnTo>
                    <a:pt x="318" y="114"/>
                  </a:lnTo>
                  <a:lnTo>
                    <a:pt x="317" y="114"/>
                  </a:lnTo>
                  <a:lnTo>
                    <a:pt x="317" y="106"/>
                  </a:lnTo>
                  <a:close/>
                  <a:moveTo>
                    <a:pt x="318" y="106"/>
                  </a:moveTo>
                  <a:lnTo>
                    <a:pt x="319" y="106"/>
                  </a:lnTo>
                  <a:lnTo>
                    <a:pt x="315" y="110"/>
                  </a:lnTo>
                  <a:lnTo>
                    <a:pt x="315" y="109"/>
                  </a:lnTo>
                  <a:lnTo>
                    <a:pt x="319" y="105"/>
                  </a:lnTo>
                  <a:lnTo>
                    <a:pt x="320" y="105"/>
                  </a:lnTo>
                  <a:lnTo>
                    <a:pt x="321" y="105"/>
                  </a:lnTo>
                  <a:lnTo>
                    <a:pt x="317" y="109"/>
                  </a:lnTo>
                  <a:lnTo>
                    <a:pt x="317" y="108"/>
                  </a:lnTo>
                  <a:lnTo>
                    <a:pt x="321" y="104"/>
                  </a:lnTo>
                  <a:lnTo>
                    <a:pt x="322" y="104"/>
                  </a:lnTo>
                  <a:lnTo>
                    <a:pt x="322" y="112"/>
                  </a:lnTo>
                  <a:lnTo>
                    <a:pt x="321" y="112"/>
                  </a:lnTo>
                  <a:lnTo>
                    <a:pt x="324" y="108"/>
                  </a:lnTo>
                  <a:lnTo>
                    <a:pt x="324" y="109"/>
                  </a:lnTo>
                  <a:lnTo>
                    <a:pt x="321" y="113"/>
                  </a:lnTo>
                  <a:lnTo>
                    <a:pt x="320" y="113"/>
                  </a:lnTo>
                  <a:lnTo>
                    <a:pt x="319" y="113"/>
                  </a:lnTo>
                  <a:lnTo>
                    <a:pt x="323" y="109"/>
                  </a:lnTo>
                  <a:lnTo>
                    <a:pt x="323" y="110"/>
                  </a:lnTo>
                  <a:lnTo>
                    <a:pt x="319" y="114"/>
                  </a:lnTo>
                  <a:lnTo>
                    <a:pt x="318" y="114"/>
                  </a:lnTo>
                  <a:lnTo>
                    <a:pt x="318" y="106"/>
                  </a:lnTo>
                  <a:close/>
                  <a:moveTo>
                    <a:pt x="322" y="104"/>
                  </a:moveTo>
                  <a:lnTo>
                    <a:pt x="323" y="104"/>
                  </a:lnTo>
                  <a:lnTo>
                    <a:pt x="319" y="108"/>
                  </a:lnTo>
                  <a:lnTo>
                    <a:pt x="319" y="108"/>
                  </a:lnTo>
                  <a:lnTo>
                    <a:pt x="326" y="108"/>
                  </a:lnTo>
                  <a:lnTo>
                    <a:pt x="326" y="108"/>
                  </a:lnTo>
                  <a:lnTo>
                    <a:pt x="323" y="112"/>
                  </a:lnTo>
                  <a:lnTo>
                    <a:pt x="322" y="112"/>
                  </a:lnTo>
                  <a:lnTo>
                    <a:pt x="322" y="104"/>
                  </a:lnTo>
                  <a:close/>
                  <a:moveTo>
                    <a:pt x="328" y="101"/>
                  </a:moveTo>
                  <a:lnTo>
                    <a:pt x="328" y="101"/>
                  </a:lnTo>
                  <a:lnTo>
                    <a:pt x="324" y="105"/>
                  </a:lnTo>
                  <a:lnTo>
                    <a:pt x="324" y="104"/>
                  </a:lnTo>
                  <a:lnTo>
                    <a:pt x="328" y="100"/>
                  </a:lnTo>
                  <a:lnTo>
                    <a:pt x="329" y="100"/>
                  </a:lnTo>
                  <a:lnTo>
                    <a:pt x="330" y="100"/>
                  </a:lnTo>
                  <a:lnTo>
                    <a:pt x="330" y="108"/>
                  </a:lnTo>
                  <a:lnTo>
                    <a:pt x="329" y="108"/>
                  </a:lnTo>
                  <a:lnTo>
                    <a:pt x="328" y="108"/>
                  </a:lnTo>
                  <a:lnTo>
                    <a:pt x="332" y="104"/>
                  </a:lnTo>
                  <a:lnTo>
                    <a:pt x="332" y="105"/>
                  </a:lnTo>
                  <a:lnTo>
                    <a:pt x="328" y="109"/>
                  </a:lnTo>
                  <a:lnTo>
                    <a:pt x="328" y="109"/>
                  </a:lnTo>
                  <a:lnTo>
                    <a:pt x="328" y="101"/>
                  </a:lnTo>
                  <a:close/>
                  <a:moveTo>
                    <a:pt x="326" y="104"/>
                  </a:moveTo>
                  <a:lnTo>
                    <a:pt x="326" y="103"/>
                  </a:lnTo>
                  <a:lnTo>
                    <a:pt x="330" y="99"/>
                  </a:lnTo>
                  <a:lnTo>
                    <a:pt x="331" y="99"/>
                  </a:lnTo>
                  <a:lnTo>
                    <a:pt x="332" y="99"/>
                  </a:lnTo>
                  <a:lnTo>
                    <a:pt x="328" y="103"/>
                  </a:lnTo>
                  <a:lnTo>
                    <a:pt x="328" y="102"/>
                  </a:lnTo>
                  <a:lnTo>
                    <a:pt x="332" y="98"/>
                  </a:lnTo>
                  <a:lnTo>
                    <a:pt x="332" y="98"/>
                  </a:lnTo>
                  <a:lnTo>
                    <a:pt x="332" y="106"/>
                  </a:lnTo>
                  <a:lnTo>
                    <a:pt x="332" y="106"/>
                  </a:lnTo>
                  <a:lnTo>
                    <a:pt x="336" y="102"/>
                  </a:lnTo>
                  <a:lnTo>
                    <a:pt x="336" y="103"/>
                  </a:lnTo>
                  <a:lnTo>
                    <a:pt x="332" y="107"/>
                  </a:lnTo>
                  <a:lnTo>
                    <a:pt x="331" y="107"/>
                  </a:lnTo>
                  <a:lnTo>
                    <a:pt x="330" y="107"/>
                  </a:lnTo>
                  <a:lnTo>
                    <a:pt x="334" y="103"/>
                  </a:lnTo>
                  <a:lnTo>
                    <a:pt x="334" y="104"/>
                  </a:lnTo>
                  <a:lnTo>
                    <a:pt x="326" y="104"/>
                  </a:lnTo>
                  <a:close/>
                  <a:moveTo>
                    <a:pt x="338" y="96"/>
                  </a:moveTo>
                  <a:lnTo>
                    <a:pt x="339" y="96"/>
                  </a:lnTo>
                  <a:lnTo>
                    <a:pt x="335" y="100"/>
                  </a:lnTo>
                  <a:lnTo>
                    <a:pt x="335" y="99"/>
                  </a:lnTo>
                  <a:lnTo>
                    <a:pt x="339" y="95"/>
                  </a:lnTo>
                  <a:lnTo>
                    <a:pt x="340" y="95"/>
                  </a:lnTo>
                  <a:lnTo>
                    <a:pt x="340" y="103"/>
                  </a:lnTo>
                  <a:lnTo>
                    <a:pt x="339" y="103"/>
                  </a:lnTo>
                  <a:lnTo>
                    <a:pt x="343" y="99"/>
                  </a:lnTo>
                  <a:lnTo>
                    <a:pt x="343" y="100"/>
                  </a:lnTo>
                  <a:lnTo>
                    <a:pt x="339" y="104"/>
                  </a:lnTo>
                  <a:lnTo>
                    <a:pt x="338" y="104"/>
                  </a:lnTo>
                  <a:lnTo>
                    <a:pt x="338" y="96"/>
                  </a:lnTo>
                  <a:close/>
                  <a:moveTo>
                    <a:pt x="340" y="95"/>
                  </a:moveTo>
                  <a:lnTo>
                    <a:pt x="341" y="95"/>
                  </a:lnTo>
                  <a:lnTo>
                    <a:pt x="337" y="99"/>
                  </a:lnTo>
                  <a:lnTo>
                    <a:pt x="337" y="98"/>
                  </a:lnTo>
                  <a:lnTo>
                    <a:pt x="341" y="94"/>
                  </a:lnTo>
                  <a:lnTo>
                    <a:pt x="342" y="94"/>
                  </a:lnTo>
                  <a:lnTo>
                    <a:pt x="343" y="94"/>
                  </a:lnTo>
                  <a:lnTo>
                    <a:pt x="339" y="98"/>
                  </a:lnTo>
                  <a:lnTo>
                    <a:pt x="339" y="97"/>
                  </a:lnTo>
                  <a:lnTo>
                    <a:pt x="343" y="93"/>
                  </a:lnTo>
                  <a:lnTo>
                    <a:pt x="343" y="93"/>
                  </a:lnTo>
                  <a:lnTo>
                    <a:pt x="343" y="101"/>
                  </a:lnTo>
                  <a:lnTo>
                    <a:pt x="343" y="101"/>
                  </a:lnTo>
                  <a:lnTo>
                    <a:pt x="346" y="97"/>
                  </a:lnTo>
                  <a:lnTo>
                    <a:pt x="346" y="98"/>
                  </a:lnTo>
                  <a:lnTo>
                    <a:pt x="343" y="102"/>
                  </a:lnTo>
                  <a:lnTo>
                    <a:pt x="342" y="102"/>
                  </a:lnTo>
                  <a:lnTo>
                    <a:pt x="341" y="102"/>
                  </a:lnTo>
                  <a:lnTo>
                    <a:pt x="345" y="98"/>
                  </a:lnTo>
                  <a:lnTo>
                    <a:pt x="345" y="99"/>
                  </a:lnTo>
                  <a:lnTo>
                    <a:pt x="341" y="103"/>
                  </a:lnTo>
                  <a:lnTo>
                    <a:pt x="340" y="103"/>
                  </a:lnTo>
                  <a:lnTo>
                    <a:pt x="340" y="95"/>
                  </a:lnTo>
                  <a:close/>
                  <a:moveTo>
                    <a:pt x="349" y="92"/>
                  </a:moveTo>
                  <a:lnTo>
                    <a:pt x="349" y="92"/>
                  </a:lnTo>
                  <a:lnTo>
                    <a:pt x="346" y="95"/>
                  </a:lnTo>
                  <a:lnTo>
                    <a:pt x="346" y="94"/>
                  </a:lnTo>
                  <a:lnTo>
                    <a:pt x="353" y="94"/>
                  </a:lnTo>
                  <a:lnTo>
                    <a:pt x="353" y="95"/>
                  </a:lnTo>
                  <a:lnTo>
                    <a:pt x="349" y="99"/>
                  </a:lnTo>
                  <a:lnTo>
                    <a:pt x="349" y="99"/>
                  </a:lnTo>
                  <a:lnTo>
                    <a:pt x="349" y="92"/>
                  </a:lnTo>
                  <a:close/>
                  <a:moveTo>
                    <a:pt x="349" y="91"/>
                  </a:moveTo>
                  <a:lnTo>
                    <a:pt x="350" y="91"/>
                  </a:lnTo>
                  <a:lnTo>
                    <a:pt x="351" y="91"/>
                  </a:lnTo>
                  <a:lnTo>
                    <a:pt x="347" y="94"/>
                  </a:lnTo>
                  <a:lnTo>
                    <a:pt x="347" y="93"/>
                  </a:lnTo>
                  <a:lnTo>
                    <a:pt x="351" y="90"/>
                  </a:lnTo>
                  <a:lnTo>
                    <a:pt x="352" y="90"/>
                  </a:lnTo>
                  <a:lnTo>
                    <a:pt x="352" y="97"/>
                  </a:lnTo>
                  <a:lnTo>
                    <a:pt x="351" y="97"/>
                  </a:lnTo>
                  <a:lnTo>
                    <a:pt x="355" y="93"/>
                  </a:lnTo>
                  <a:lnTo>
                    <a:pt x="355" y="94"/>
                  </a:lnTo>
                  <a:lnTo>
                    <a:pt x="351" y="98"/>
                  </a:lnTo>
                  <a:lnTo>
                    <a:pt x="350" y="98"/>
                  </a:lnTo>
                  <a:lnTo>
                    <a:pt x="349" y="98"/>
                  </a:lnTo>
                  <a:lnTo>
                    <a:pt x="349" y="91"/>
                  </a:lnTo>
                  <a:close/>
                  <a:moveTo>
                    <a:pt x="352" y="90"/>
                  </a:moveTo>
                  <a:lnTo>
                    <a:pt x="353" y="90"/>
                  </a:lnTo>
                  <a:lnTo>
                    <a:pt x="349" y="93"/>
                  </a:lnTo>
                  <a:lnTo>
                    <a:pt x="349" y="93"/>
                  </a:lnTo>
                  <a:lnTo>
                    <a:pt x="353" y="89"/>
                  </a:lnTo>
                  <a:lnTo>
                    <a:pt x="354" y="89"/>
                  </a:lnTo>
                  <a:lnTo>
                    <a:pt x="354" y="96"/>
                  </a:lnTo>
                  <a:lnTo>
                    <a:pt x="353" y="96"/>
                  </a:lnTo>
                  <a:lnTo>
                    <a:pt x="357" y="93"/>
                  </a:lnTo>
                  <a:lnTo>
                    <a:pt x="357" y="93"/>
                  </a:lnTo>
                  <a:lnTo>
                    <a:pt x="353" y="97"/>
                  </a:lnTo>
                  <a:lnTo>
                    <a:pt x="352" y="97"/>
                  </a:lnTo>
                  <a:lnTo>
                    <a:pt x="352" y="90"/>
                  </a:lnTo>
                  <a:close/>
                  <a:moveTo>
                    <a:pt x="355" y="90"/>
                  </a:moveTo>
                  <a:lnTo>
                    <a:pt x="355" y="90"/>
                  </a:lnTo>
                  <a:lnTo>
                    <a:pt x="359" y="86"/>
                  </a:lnTo>
                  <a:lnTo>
                    <a:pt x="360" y="86"/>
                  </a:lnTo>
                  <a:lnTo>
                    <a:pt x="361" y="86"/>
                  </a:lnTo>
                  <a:lnTo>
                    <a:pt x="357" y="90"/>
                  </a:lnTo>
                  <a:lnTo>
                    <a:pt x="357" y="89"/>
                  </a:lnTo>
                  <a:lnTo>
                    <a:pt x="365" y="89"/>
                  </a:lnTo>
                  <a:lnTo>
                    <a:pt x="365" y="90"/>
                  </a:lnTo>
                  <a:lnTo>
                    <a:pt x="361" y="93"/>
                  </a:lnTo>
                  <a:lnTo>
                    <a:pt x="360" y="93"/>
                  </a:lnTo>
                  <a:lnTo>
                    <a:pt x="359" y="93"/>
                  </a:lnTo>
                  <a:lnTo>
                    <a:pt x="363" y="90"/>
                  </a:lnTo>
                  <a:lnTo>
                    <a:pt x="363" y="90"/>
                  </a:lnTo>
                  <a:lnTo>
                    <a:pt x="355" y="90"/>
                  </a:lnTo>
                  <a:close/>
                  <a:moveTo>
                    <a:pt x="361" y="85"/>
                  </a:moveTo>
                  <a:lnTo>
                    <a:pt x="362" y="85"/>
                  </a:lnTo>
                  <a:lnTo>
                    <a:pt x="363" y="85"/>
                  </a:lnTo>
                  <a:lnTo>
                    <a:pt x="359" y="89"/>
                  </a:lnTo>
                  <a:lnTo>
                    <a:pt x="359" y="88"/>
                  </a:lnTo>
                  <a:lnTo>
                    <a:pt x="363" y="84"/>
                  </a:lnTo>
                  <a:lnTo>
                    <a:pt x="364" y="84"/>
                  </a:lnTo>
                  <a:lnTo>
                    <a:pt x="364" y="84"/>
                  </a:lnTo>
                  <a:lnTo>
                    <a:pt x="364" y="92"/>
                  </a:lnTo>
                  <a:lnTo>
                    <a:pt x="364" y="92"/>
                  </a:lnTo>
                  <a:lnTo>
                    <a:pt x="363" y="92"/>
                  </a:lnTo>
                  <a:lnTo>
                    <a:pt x="367" y="88"/>
                  </a:lnTo>
                  <a:lnTo>
                    <a:pt x="367" y="89"/>
                  </a:lnTo>
                  <a:lnTo>
                    <a:pt x="363" y="93"/>
                  </a:lnTo>
                  <a:lnTo>
                    <a:pt x="362" y="93"/>
                  </a:lnTo>
                  <a:lnTo>
                    <a:pt x="361" y="93"/>
                  </a:lnTo>
                  <a:lnTo>
                    <a:pt x="361" y="85"/>
                  </a:lnTo>
                  <a:close/>
                  <a:moveTo>
                    <a:pt x="366" y="85"/>
                  </a:moveTo>
                  <a:lnTo>
                    <a:pt x="366" y="85"/>
                  </a:lnTo>
                  <a:lnTo>
                    <a:pt x="370" y="81"/>
                  </a:lnTo>
                  <a:lnTo>
                    <a:pt x="370" y="81"/>
                  </a:lnTo>
                  <a:lnTo>
                    <a:pt x="370" y="89"/>
                  </a:lnTo>
                  <a:lnTo>
                    <a:pt x="370" y="89"/>
                  </a:lnTo>
                  <a:lnTo>
                    <a:pt x="373" y="85"/>
                  </a:lnTo>
                  <a:lnTo>
                    <a:pt x="373" y="85"/>
                  </a:lnTo>
                  <a:lnTo>
                    <a:pt x="366" y="85"/>
                  </a:lnTo>
                  <a:close/>
                  <a:moveTo>
                    <a:pt x="370" y="81"/>
                  </a:moveTo>
                  <a:lnTo>
                    <a:pt x="371" y="81"/>
                  </a:lnTo>
                  <a:lnTo>
                    <a:pt x="368" y="85"/>
                  </a:lnTo>
                  <a:lnTo>
                    <a:pt x="368" y="84"/>
                  </a:lnTo>
                  <a:lnTo>
                    <a:pt x="371" y="80"/>
                  </a:lnTo>
                  <a:lnTo>
                    <a:pt x="372" y="80"/>
                  </a:lnTo>
                  <a:lnTo>
                    <a:pt x="373" y="80"/>
                  </a:lnTo>
                  <a:lnTo>
                    <a:pt x="370" y="84"/>
                  </a:lnTo>
                  <a:lnTo>
                    <a:pt x="370" y="83"/>
                  </a:lnTo>
                  <a:lnTo>
                    <a:pt x="377" y="83"/>
                  </a:lnTo>
                  <a:lnTo>
                    <a:pt x="377" y="84"/>
                  </a:lnTo>
                  <a:lnTo>
                    <a:pt x="373" y="88"/>
                  </a:lnTo>
                  <a:lnTo>
                    <a:pt x="372" y="88"/>
                  </a:lnTo>
                  <a:lnTo>
                    <a:pt x="371" y="88"/>
                  </a:lnTo>
                  <a:lnTo>
                    <a:pt x="375" y="84"/>
                  </a:lnTo>
                  <a:lnTo>
                    <a:pt x="375" y="85"/>
                  </a:lnTo>
                  <a:lnTo>
                    <a:pt x="371" y="89"/>
                  </a:lnTo>
                  <a:lnTo>
                    <a:pt x="370" y="89"/>
                  </a:lnTo>
                  <a:lnTo>
                    <a:pt x="370" y="81"/>
                  </a:lnTo>
                  <a:close/>
                  <a:moveTo>
                    <a:pt x="373" y="79"/>
                  </a:moveTo>
                  <a:lnTo>
                    <a:pt x="374" y="79"/>
                  </a:lnTo>
                  <a:lnTo>
                    <a:pt x="375" y="79"/>
                  </a:lnTo>
                  <a:lnTo>
                    <a:pt x="375" y="87"/>
                  </a:lnTo>
                  <a:lnTo>
                    <a:pt x="374" y="87"/>
                  </a:lnTo>
                  <a:lnTo>
                    <a:pt x="373" y="87"/>
                  </a:lnTo>
                  <a:lnTo>
                    <a:pt x="373" y="79"/>
                  </a:lnTo>
                  <a:close/>
                  <a:moveTo>
                    <a:pt x="379" y="76"/>
                  </a:moveTo>
                  <a:lnTo>
                    <a:pt x="380" y="76"/>
                  </a:lnTo>
                  <a:lnTo>
                    <a:pt x="380" y="84"/>
                  </a:lnTo>
                  <a:lnTo>
                    <a:pt x="379" y="84"/>
                  </a:lnTo>
                  <a:lnTo>
                    <a:pt x="379" y="76"/>
                  </a:lnTo>
                  <a:close/>
                  <a:moveTo>
                    <a:pt x="380" y="76"/>
                  </a:moveTo>
                  <a:lnTo>
                    <a:pt x="381" y="76"/>
                  </a:lnTo>
                  <a:lnTo>
                    <a:pt x="382" y="76"/>
                  </a:lnTo>
                  <a:lnTo>
                    <a:pt x="378" y="80"/>
                  </a:lnTo>
                  <a:lnTo>
                    <a:pt x="378" y="79"/>
                  </a:lnTo>
                  <a:lnTo>
                    <a:pt x="382" y="75"/>
                  </a:lnTo>
                  <a:lnTo>
                    <a:pt x="383" y="75"/>
                  </a:lnTo>
                  <a:lnTo>
                    <a:pt x="383" y="83"/>
                  </a:lnTo>
                  <a:lnTo>
                    <a:pt x="382" y="83"/>
                  </a:lnTo>
                  <a:lnTo>
                    <a:pt x="386" y="79"/>
                  </a:lnTo>
                  <a:lnTo>
                    <a:pt x="386" y="80"/>
                  </a:lnTo>
                  <a:lnTo>
                    <a:pt x="382" y="84"/>
                  </a:lnTo>
                  <a:lnTo>
                    <a:pt x="381" y="84"/>
                  </a:lnTo>
                  <a:lnTo>
                    <a:pt x="380" y="84"/>
                  </a:lnTo>
                  <a:lnTo>
                    <a:pt x="380" y="76"/>
                  </a:lnTo>
                  <a:close/>
                  <a:moveTo>
                    <a:pt x="383" y="75"/>
                  </a:moveTo>
                  <a:lnTo>
                    <a:pt x="384" y="75"/>
                  </a:lnTo>
                  <a:lnTo>
                    <a:pt x="380" y="79"/>
                  </a:lnTo>
                  <a:lnTo>
                    <a:pt x="380" y="78"/>
                  </a:lnTo>
                  <a:lnTo>
                    <a:pt x="384" y="74"/>
                  </a:lnTo>
                  <a:lnTo>
                    <a:pt x="385" y="74"/>
                  </a:lnTo>
                  <a:lnTo>
                    <a:pt x="385" y="74"/>
                  </a:lnTo>
                  <a:lnTo>
                    <a:pt x="385" y="82"/>
                  </a:lnTo>
                  <a:lnTo>
                    <a:pt x="385" y="82"/>
                  </a:lnTo>
                  <a:lnTo>
                    <a:pt x="384" y="82"/>
                  </a:lnTo>
                  <a:lnTo>
                    <a:pt x="388" y="78"/>
                  </a:lnTo>
                  <a:lnTo>
                    <a:pt x="388" y="79"/>
                  </a:lnTo>
                  <a:lnTo>
                    <a:pt x="384" y="83"/>
                  </a:lnTo>
                  <a:lnTo>
                    <a:pt x="383" y="83"/>
                  </a:lnTo>
                  <a:lnTo>
                    <a:pt x="383" y="75"/>
                  </a:lnTo>
                  <a:close/>
                  <a:moveTo>
                    <a:pt x="390" y="71"/>
                  </a:moveTo>
                  <a:lnTo>
                    <a:pt x="391" y="71"/>
                  </a:lnTo>
                  <a:lnTo>
                    <a:pt x="392" y="71"/>
                  </a:lnTo>
                  <a:lnTo>
                    <a:pt x="388" y="75"/>
                  </a:lnTo>
                  <a:lnTo>
                    <a:pt x="388" y="74"/>
                  </a:lnTo>
                  <a:lnTo>
                    <a:pt x="392" y="70"/>
                  </a:lnTo>
                  <a:lnTo>
                    <a:pt x="393" y="70"/>
                  </a:lnTo>
                  <a:lnTo>
                    <a:pt x="393" y="78"/>
                  </a:lnTo>
                  <a:lnTo>
                    <a:pt x="392" y="78"/>
                  </a:lnTo>
                  <a:lnTo>
                    <a:pt x="395" y="74"/>
                  </a:lnTo>
                  <a:lnTo>
                    <a:pt x="395" y="75"/>
                  </a:lnTo>
                  <a:lnTo>
                    <a:pt x="392" y="79"/>
                  </a:lnTo>
                  <a:lnTo>
                    <a:pt x="391" y="79"/>
                  </a:lnTo>
                  <a:lnTo>
                    <a:pt x="390" y="79"/>
                  </a:lnTo>
                  <a:lnTo>
                    <a:pt x="390" y="71"/>
                  </a:lnTo>
                  <a:close/>
                  <a:moveTo>
                    <a:pt x="393" y="70"/>
                  </a:moveTo>
                  <a:lnTo>
                    <a:pt x="394" y="70"/>
                  </a:lnTo>
                  <a:lnTo>
                    <a:pt x="390" y="74"/>
                  </a:lnTo>
                  <a:lnTo>
                    <a:pt x="390" y="73"/>
                  </a:lnTo>
                  <a:lnTo>
                    <a:pt x="394" y="69"/>
                  </a:lnTo>
                  <a:lnTo>
                    <a:pt x="394" y="69"/>
                  </a:lnTo>
                  <a:lnTo>
                    <a:pt x="395" y="69"/>
                  </a:lnTo>
                  <a:lnTo>
                    <a:pt x="395" y="77"/>
                  </a:lnTo>
                  <a:lnTo>
                    <a:pt x="394" y="77"/>
                  </a:lnTo>
                  <a:lnTo>
                    <a:pt x="394" y="77"/>
                  </a:lnTo>
                  <a:lnTo>
                    <a:pt x="397" y="73"/>
                  </a:lnTo>
                  <a:lnTo>
                    <a:pt x="397" y="74"/>
                  </a:lnTo>
                  <a:lnTo>
                    <a:pt x="394" y="78"/>
                  </a:lnTo>
                  <a:lnTo>
                    <a:pt x="393" y="78"/>
                  </a:lnTo>
                  <a:lnTo>
                    <a:pt x="393" y="70"/>
                  </a:lnTo>
                  <a:close/>
                  <a:moveTo>
                    <a:pt x="393" y="71"/>
                  </a:moveTo>
                  <a:lnTo>
                    <a:pt x="393" y="70"/>
                  </a:lnTo>
                  <a:lnTo>
                    <a:pt x="398" y="76"/>
                  </a:lnTo>
                  <a:lnTo>
                    <a:pt x="398" y="76"/>
                  </a:lnTo>
                  <a:lnTo>
                    <a:pt x="393" y="71"/>
                  </a:lnTo>
                  <a:close/>
                  <a:moveTo>
                    <a:pt x="401" y="67"/>
                  </a:moveTo>
                  <a:lnTo>
                    <a:pt x="401" y="67"/>
                  </a:lnTo>
                  <a:lnTo>
                    <a:pt x="401" y="74"/>
                  </a:lnTo>
                  <a:lnTo>
                    <a:pt x="401" y="74"/>
                  </a:lnTo>
                  <a:lnTo>
                    <a:pt x="401" y="67"/>
                  </a:lnTo>
                  <a:close/>
                  <a:moveTo>
                    <a:pt x="401" y="67"/>
                  </a:moveTo>
                  <a:lnTo>
                    <a:pt x="402" y="67"/>
                  </a:lnTo>
                  <a:lnTo>
                    <a:pt x="398" y="70"/>
                  </a:lnTo>
                  <a:lnTo>
                    <a:pt x="398" y="69"/>
                  </a:lnTo>
                  <a:lnTo>
                    <a:pt x="402" y="66"/>
                  </a:lnTo>
                  <a:lnTo>
                    <a:pt x="403" y="66"/>
                  </a:lnTo>
                  <a:lnTo>
                    <a:pt x="404" y="66"/>
                  </a:lnTo>
                  <a:lnTo>
                    <a:pt x="400" y="69"/>
                  </a:lnTo>
                  <a:lnTo>
                    <a:pt x="400" y="69"/>
                  </a:lnTo>
                  <a:lnTo>
                    <a:pt x="404" y="65"/>
                  </a:lnTo>
                  <a:lnTo>
                    <a:pt x="405" y="65"/>
                  </a:lnTo>
                  <a:lnTo>
                    <a:pt x="405" y="72"/>
                  </a:lnTo>
                  <a:lnTo>
                    <a:pt x="404" y="72"/>
                  </a:lnTo>
                  <a:lnTo>
                    <a:pt x="408" y="69"/>
                  </a:lnTo>
                  <a:lnTo>
                    <a:pt x="408" y="69"/>
                  </a:lnTo>
                  <a:lnTo>
                    <a:pt x="404" y="73"/>
                  </a:lnTo>
                  <a:lnTo>
                    <a:pt x="403" y="73"/>
                  </a:lnTo>
                  <a:lnTo>
                    <a:pt x="402" y="73"/>
                  </a:lnTo>
                  <a:lnTo>
                    <a:pt x="406" y="69"/>
                  </a:lnTo>
                  <a:lnTo>
                    <a:pt x="406" y="70"/>
                  </a:lnTo>
                  <a:lnTo>
                    <a:pt x="402" y="74"/>
                  </a:lnTo>
                  <a:lnTo>
                    <a:pt x="401" y="74"/>
                  </a:lnTo>
                  <a:lnTo>
                    <a:pt x="401" y="67"/>
                  </a:lnTo>
                  <a:close/>
                  <a:moveTo>
                    <a:pt x="405" y="65"/>
                  </a:moveTo>
                  <a:lnTo>
                    <a:pt x="406" y="65"/>
                  </a:lnTo>
                  <a:lnTo>
                    <a:pt x="402" y="69"/>
                  </a:lnTo>
                  <a:lnTo>
                    <a:pt x="402" y="68"/>
                  </a:lnTo>
                  <a:lnTo>
                    <a:pt x="410" y="68"/>
                  </a:lnTo>
                  <a:lnTo>
                    <a:pt x="410" y="69"/>
                  </a:lnTo>
                  <a:lnTo>
                    <a:pt x="406" y="72"/>
                  </a:lnTo>
                  <a:lnTo>
                    <a:pt x="405" y="72"/>
                  </a:lnTo>
                  <a:lnTo>
                    <a:pt x="405" y="65"/>
                  </a:lnTo>
                  <a:close/>
                  <a:moveTo>
                    <a:pt x="412" y="62"/>
                  </a:moveTo>
                  <a:lnTo>
                    <a:pt x="412" y="62"/>
                  </a:lnTo>
                  <a:lnTo>
                    <a:pt x="413" y="62"/>
                  </a:lnTo>
                  <a:lnTo>
                    <a:pt x="409" y="66"/>
                  </a:lnTo>
                  <a:lnTo>
                    <a:pt x="409" y="65"/>
                  </a:lnTo>
                  <a:lnTo>
                    <a:pt x="413" y="61"/>
                  </a:lnTo>
                  <a:lnTo>
                    <a:pt x="414" y="61"/>
                  </a:lnTo>
                  <a:lnTo>
                    <a:pt x="414" y="69"/>
                  </a:lnTo>
                  <a:lnTo>
                    <a:pt x="413" y="69"/>
                  </a:lnTo>
                  <a:lnTo>
                    <a:pt x="417" y="65"/>
                  </a:lnTo>
                  <a:lnTo>
                    <a:pt x="417" y="66"/>
                  </a:lnTo>
                  <a:lnTo>
                    <a:pt x="413" y="69"/>
                  </a:lnTo>
                  <a:lnTo>
                    <a:pt x="412" y="69"/>
                  </a:lnTo>
                  <a:lnTo>
                    <a:pt x="412" y="69"/>
                  </a:lnTo>
                  <a:lnTo>
                    <a:pt x="412" y="62"/>
                  </a:lnTo>
                  <a:close/>
                  <a:moveTo>
                    <a:pt x="414" y="61"/>
                  </a:moveTo>
                  <a:lnTo>
                    <a:pt x="415" y="61"/>
                  </a:lnTo>
                  <a:lnTo>
                    <a:pt x="411" y="65"/>
                  </a:lnTo>
                  <a:lnTo>
                    <a:pt x="411" y="64"/>
                  </a:lnTo>
                  <a:lnTo>
                    <a:pt x="415" y="60"/>
                  </a:lnTo>
                  <a:lnTo>
                    <a:pt x="416" y="60"/>
                  </a:lnTo>
                  <a:lnTo>
                    <a:pt x="417" y="60"/>
                  </a:lnTo>
                  <a:lnTo>
                    <a:pt x="413" y="64"/>
                  </a:lnTo>
                  <a:lnTo>
                    <a:pt x="413" y="63"/>
                  </a:lnTo>
                  <a:lnTo>
                    <a:pt x="420" y="63"/>
                  </a:lnTo>
                  <a:lnTo>
                    <a:pt x="420" y="64"/>
                  </a:lnTo>
                  <a:lnTo>
                    <a:pt x="417" y="68"/>
                  </a:lnTo>
                  <a:lnTo>
                    <a:pt x="416" y="68"/>
                  </a:lnTo>
                  <a:lnTo>
                    <a:pt x="415" y="68"/>
                  </a:lnTo>
                  <a:lnTo>
                    <a:pt x="418" y="64"/>
                  </a:lnTo>
                  <a:lnTo>
                    <a:pt x="418" y="65"/>
                  </a:lnTo>
                  <a:lnTo>
                    <a:pt x="415" y="69"/>
                  </a:lnTo>
                  <a:lnTo>
                    <a:pt x="414" y="69"/>
                  </a:lnTo>
                  <a:lnTo>
                    <a:pt x="414" y="61"/>
                  </a:lnTo>
                  <a:close/>
                  <a:moveTo>
                    <a:pt x="422" y="57"/>
                  </a:moveTo>
                  <a:lnTo>
                    <a:pt x="422" y="57"/>
                  </a:lnTo>
                  <a:lnTo>
                    <a:pt x="418" y="61"/>
                  </a:lnTo>
                  <a:lnTo>
                    <a:pt x="418" y="60"/>
                  </a:lnTo>
                  <a:lnTo>
                    <a:pt x="422" y="56"/>
                  </a:lnTo>
                  <a:lnTo>
                    <a:pt x="423" y="56"/>
                  </a:lnTo>
                  <a:lnTo>
                    <a:pt x="423" y="64"/>
                  </a:lnTo>
                  <a:lnTo>
                    <a:pt x="422" y="64"/>
                  </a:lnTo>
                  <a:lnTo>
                    <a:pt x="426" y="60"/>
                  </a:lnTo>
                  <a:lnTo>
                    <a:pt x="426" y="61"/>
                  </a:lnTo>
                  <a:lnTo>
                    <a:pt x="422" y="65"/>
                  </a:lnTo>
                  <a:lnTo>
                    <a:pt x="422" y="65"/>
                  </a:lnTo>
                  <a:lnTo>
                    <a:pt x="422" y="57"/>
                  </a:lnTo>
                  <a:close/>
                  <a:moveTo>
                    <a:pt x="423" y="56"/>
                  </a:moveTo>
                  <a:lnTo>
                    <a:pt x="424" y="56"/>
                  </a:lnTo>
                  <a:lnTo>
                    <a:pt x="420" y="60"/>
                  </a:lnTo>
                  <a:lnTo>
                    <a:pt x="420" y="59"/>
                  </a:lnTo>
                  <a:lnTo>
                    <a:pt x="424" y="55"/>
                  </a:lnTo>
                  <a:lnTo>
                    <a:pt x="425" y="55"/>
                  </a:lnTo>
                  <a:lnTo>
                    <a:pt x="426" y="55"/>
                  </a:lnTo>
                  <a:lnTo>
                    <a:pt x="426" y="63"/>
                  </a:lnTo>
                  <a:lnTo>
                    <a:pt x="425" y="63"/>
                  </a:lnTo>
                  <a:lnTo>
                    <a:pt x="424" y="63"/>
                  </a:lnTo>
                  <a:lnTo>
                    <a:pt x="428" y="59"/>
                  </a:lnTo>
                  <a:lnTo>
                    <a:pt x="428" y="60"/>
                  </a:lnTo>
                  <a:lnTo>
                    <a:pt x="424" y="64"/>
                  </a:lnTo>
                  <a:lnTo>
                    <a:pt x="423" y="64"/>
                  </a:lnTo>
                  <a:lnTo>
                    <a:pt x="423" y="56"/>
                  </a:lnTo>
                  <a:close/>
                  <a:moveTo>
                    <a:pt x="422" y="59"/>
                  </a:moveTo>
                  <a:lnTo>
                    <a:pt x="422" y="58"/>
                  </a:lnTo>
                  <a:lnTo>
                    <a:pt x="426" y="54"/>
                  </a:lnTo>
                  <a:lnTo>
                    <a:pt x="427" y="54"/>
                  </a:lnTo>
                  <a:lnTo>
                    <a:pt x="427" y="62"/>
                  </a:lnTo>
                  <a:lnTo>
                    <a:pt x="426" y="62"/>
                  </a:lnTo>
                  <a:lnTo>
                    <a:pt x="430" y="58"/>
                  </a:lnTo>
                  <a:lnTo>
                    <a:pt x="430" y="59"/>
                  </a:lnTo>
                  <a:lnTo>
                    <a:pt x="422" y="59"/>
                  </a:lnTo>
                  <a:close/>
                  <a:moveTo>
                    <a:pt x="433" y="52"/>
                  </a:moveTo>
                  <a:lnTo>
                    <a:pt x="433" y="52"/>
                  </a:lnTo>
                  <a:lnTo>
                    <a:pt x="433" y="60"/>
                  </a:lnTo>
                  <a:lnTo>
                    <a:pt x="433" y="60"/>
                  </a:lnTo>
                  <a:lnTo>
                    <a:pt x="433" y="52"/>
                  </a:lnTo>
                  <a:close/>
                  <a:moveTo>
                    <a:pt x="429" y="56"/>
                  </a:moveTo>
                  <a:lnTo>
                    <a:pt x="429" y="55"/>
                  </a:lnTo>
                  <a:lnTo>
                    <a:pt x="433" y="51"/>
                  </a:lnTo>
                  <a:lnTo>
                    <a:pt x="434" y="51"/>
                  </a:lnTo>
                  <a:lnTo>
                    <a:pt x="435" y="51"/>
                  </a:lnTo>
                  <a:lnTo>
                    <a:pt x="431" y="55"/>
                  </a:lnTo>
                  <a:lnTo>
                    <a:pt x="431" y="54"/>
                  </a:lnTo>
                  <a:lnTo>
                    <a:pt x="435" y="50"/>
                  </a:lnTo>
                  <a:lnTo>
                    <a:pt x="436" y="50"/>
                  </a:lnTo>
                  <a:lnTo>
                    <a:pt x="436" y="58"/>
                  </a:lnTo>
                  <a:lnTo>
                    <a:pt x="435" y="58"/>
                  </a:lnTo>
                  <a:lnTo>
                    <a:pt x="439" y="54"/>
                  </a:lnTo>
                  <a:lnTo>
                    <a:pt x="439" y="55"/>
                  </a:lnTo>
                  <a:lnTo>
                    <a:pt x="435" y="59"/>
                  </a:lnTo>
                  <a:lnTo>
                    <a:pt x="434" y="59"/>
                  </a:lnTo>
                  <a:lnTo>
                    <a:pt x="433" y="59"/>
                  </a:lnTo>
                  <a:lnTo>
                    <a:pt x="437" y="55"/>
                  </a:lnTo>
                  <a:lnTo>
                    <a:pt x="437" y="56"/>
                  </a:lnTo>
                  <a:lnTo>
                    <a:pt x="429" y="56"/>
                  </a:lnTo>
                  <a:close/>
                  <a:moveTo>
                    <a:pt x="436" y="50"/>
                  </a:moveTo>
                  <a:lnTo>
                    <a:pt x="437" y="50"/>
                  </a:lnTo>
                  <a:lnTo>
                    <a:pt x="433" y="54"/>
                  </a:lnTo>
                  <a:lnTo>
                    <a:pt x="433" y="53"/>
                  </a:lnTo>
                  <a:lnTo>
                    <a:pt x="437" y="49"/>
                  </a:lnTo>
                  <a:lnTo>
                    <a:pt x="438" y="49"/>
                  </a:lnTo>
                  <a:lnTo>
                    <a:pt x="438" y="57"/>
                  </a:lnTo>
                  <a:lnTo>
                    <a:pt x="437" y="57"/>
                  </a:lnTo>
                  <a:lnTo>
                    <a:pt x="441" y="53"/>
                  </a:lnTo>
                  <a:lnTo>
                    <a:pt x="441" y="54"/>
                  </a:lnTo>
                  <a:lnTo>
                    <a:pt x="437" y="58"/>
                  </a:lnTo>
                  <a:lnTo>
                    <a:pt x="436" y="58"/>
                  </a:lnTo>
                  <a:lnTo>
                    <a:pt x="436" y="50"/>
                  </a:lnTo>
                  <a:close/>
                  <a:moveTo>
                    <a:pt x="439" y="50"/>
                  </a:moveTo>
                  <a:lnTo>
                    <a:pt x="439" y="50"/>
                  </a:lnTo>
                  <a:lnTo>
                    <a:pt x="442" y="46"/>
                  </a:lnTo>
                  <a:lnTo>
                    <a:pt x="443" y="46"/>
                  </a:lnTo>
                  <a:lnTo>
                    <a:pt x="444" y="46"/>
                  </a:lnTo>
                  <a:lnTo>
                    <a:pt x="445" y="46"/>
                  </a:lnTo>
                  <a:lnTo>
                    <a:pt x="441" y="50"/>
                  </a:lnTo>
                  <a:lnTo>
                    <a:pt x="441" y="49"/>
                  </a:lnTo>
                  <a:lnTo>
                    <a:pt x="445" y="45"/>
                  </a:lnTo>
                  <a:lnTo>
                    <a:pt x="446" y="45"/>
                  </a:lnTo>
                  <a:lnTo>
                    <a:pt x="447" y="45"/>
                  </a:lnTo>
                  <a:lnTo>
                    <a:pt x="443" y="49"/>
                  </a:lnTo>
                  <a:lnTo>
                    <a:pt x="443" y="48"/>
                  </a:lnTo>
                  <a:lnTo>
                    <a:pt x="447" y="44"/>
                  </a:lnTo>
                  <a:lnTo>
                    <a:pt x="448" y="44"/>
                  </a:lnTo>
                  <a:lnTo>
                    <a:pt x="448" y="52"/>
                  </a:lnTo>
                  <a:lnTo>
                    <a:pt x="447" y="52"/>
                  </a:lnTo>
                  <a:lnTo>
                    <a:pt x="451" y="48"/>
                  </a:lnTo>
                  <a:lnTo>
                    <a:pt x="451" y="49"/>
                  </a:lnTo>
                  <a:lnTo>
                    <a:pt x="447" y="53"/>
                  </a:lnTo>
                  <a:lnTo>
                    <a:pt x="446" y="53"/>
                  </a:lnTo>
                  <a:lnTo>
                    <a:pt x="445" y="53"/>
                  </a:lnTo>
                  <a:lnTo>
                    <a:pt x="449" y="49"/>
                  </a:lnTo>
                  <a:lnTo>
                    <a:pt x="449" y="50"/>
                  </a:lnTo>
                  <a:lnTo>
                    <a:pt x="445" y="54"/>
                  </a:lnTo>
                  <a:lnTo>
                    <a:pt x="444" y="54"/>
                  </a:lnTo>
                  <a:lnTo>
                    <a:pt x="443" y="54"/>
                  </a:lnTo>
                  <a:lnTo>
                    <a:pt x="442" y="54"/>
                  </a:lnTo>
                  <a:lnTo>
                    <a:pt x="446" y="50"/>
                  </a:lnTo>
                  <a:lnTo>
                    <a:pt x="446" y="50"/>
                  </a:lnTo>
                  <a:lnTo>
                    <a:pt x="439" y="50"/>
                  </a:lnTo>
                  <a:close/>
                  <a:moveTo>
                    <a:pt x="449" y="46"/>
                  </a:moveTo>
                  <a:lnTo>
                    <a:pt x="449" y="45"/>
                  </a:lnTo>
                  <a:lnTo>
                    <a:pt x="453" y="42"/>
                  </a:lnTo>
                  <a:lnTo>
                    <a:pt x="454" y="42"/>
                  </a:lnTo>
                  <a:lnTo>
                    <a:pt x="454" y="49"/>
                  </a:lnTo>
                  <a:lnTo>
                    <a:pt x="453" y="49"/>
                  </a:lnTo>
                  <a:lnTo>
                    <a:pt x="457" y="45"/>
                  </a:lnTo>
                  <a:lnTo>
                    <a:pt x="457" y="46"/>
                  </a:lnTo>
                  <a:lnTo>
                    <a:pt x="449" y="46"/>
                  </a:lnTo>
                  <a:close/>
                  <a:moveTo>
                    <a:pt x="454" y="42"/>
                  </a:moveTo>
                  <a:lnTo>
                    <a:pt x="455" y="42"/>
                  </a:lnTo>
                  <a:lnTo>
                    <a:pt x="451" y="45"/>
                  </a:lnTo>
                  <a:lnTo>
                    <a:pt x="451" y="44"/>
                  </a:lnTo>
                  <a:lnTo>
                    <a:pt x="455" y="41"/>
                  </a:lnTo>
                  <a:lnTo>
                    <a:pt x="456" y="41"/>
                  </a:lnTo>
                  <a:lnTo>
                    <a:pt x="457" y="41"/>
                  </a:lnTo>
                  <a:lnTo>
                    <a:pt x="453" y="44"/>
                  </a:lnTo>
                  <a:lnTo>
                    <a:pt x="453" y="44"/>
                  </a:lnTo>
                  <a:lnTo>
                    <a:pt x="461" y="44"/>
                  </a:lnTo>
                  <a:lnTo>
                    <a:pt x="461" y="44"/>
                  </a:lnTo>
                  <a:lnTo>
                    <a:pt x="457" y="48"/>
                  </a:lnTo>
                  <a:lnTo>
                    <a:pt x="456" y="48"/>
                  </a:lnTo>
                  <a:lnTo>
                    <a:pt x="455" y="48"/>
                  </a:lnTo>
                  <a:lnTo>
                    <a:pt x="459" y="44"/>
                  </a:lnTo>
                  <a:lnTo>
                    <a:pt x="459" y="45"/>
                  </a:lnTo>
                  <a:lnTo>
                    <a:pt x="455" y="49"/>
                  </a:lnTo>
                  <a:lnTo>
                    <a:pt x="454" y="49"/>
                  </a:lnTo>
                  <a:lnTo>
                    <a:pt x="454" y="42"/>
                  </a:lnTo>
                  <a:close/>
                  <a:moveTo>
                    <a:pt x="457" y="40"/>
                  </a:moveTo>
                  <a:lnTo>
                    <a:pt x="458" y="40"/>
                  </a:lnTo>
                  <a:lnTo>
                    <a:pt x="459" y="40"/>
                  </a:lnTo>
                  <a:lnTo>
                    <a:pt x="459" y="47"/>
                  </a:lnTo>
                  <a:lnTo>
                    <a:pt x="458" y="47"/>
                  </a:lnTo>
                  <a:lnTo>
                    <a:pt x="457" y="47"/>
                  </a:lnTo>
                  <a:lnTo>
                    <a:pt x="457" y="40"/>
                  </a:lnTo>
                  <a:close/>
                  <a:moveTo>
                    <a:pt x="460" y="41"/>
                  </a:moveTo>
                  <a:lnTo>
                    <a:pt x="460" y="41"/>
                  </a:lnTo>
                  <a:lnTo>
                    <a:pt x="467" y="41"/>
                  </a:lnTo>
                  <a:lnTo>
                    <a:pt x="467" y="41"/>
                  </a:lnTo>
                  <a:lnTo>
                    <a:pt x="460" y="41"/>
                  </a:lnTo>
                  <a:close/>
                  <a:moveTo>
                    <a:pt x="464" y="37"/>
                  </a:moveTo>
                  <a:lnTo>
                    <a:pt x="465" y="37"/>
                  </a:lnTo>
                  <a:lnTo>
                    <a:pt x="465" y="37"/>
                  </a:lnTo>
                  <a:lnTo>
                    <a:pt x="462" y="41"/>
                  </a:lnTo>
                  <a:lnTo>
                    <a:pt x="462" y="40"/>
                  </a:lnTo>
                  <a:lnTo>
                    <a:pt x="465" y="36"/>
                  </a:lnTo>
                  <a:lnTo>
                    <a:pt x="466" y="36"/>
                  </a:lnTo>
                  <a:lnTo>
                    <a:pt x="466" y="44"/>
                  </a:lnTo>
                  <a:lnTo>
                    <a:pt x="465" y="44"/>
                  </a:lnTo>
                  <a:lnTo>
                    <a:pt x="469" y="40"/>
                  </a:lnTo>
                  <a:lnTo>
                    <a:pt x="469" y="41"/>
                  </a:lnTo>
                  <a:lnTo>
                    <a:pt x="465" y="44"/>
                  </a:lnTo>
                  <a:lnTo>
                    <a:pt x="465" y="44"/>
                  </a:lnTo>
                  <a:lnTo>
                    <a:pt x="464" y="44"/>
                  </a:lnTo>
                  <a:lnTo>
                    <a:pt x="464" y="37"/>
                  </a:lnTo>
                  <a:close/>
                  <a:moveTo>
                    <a:pt x="466" y="36"/>
                  </a:moveTo>
                  <a:lnTo>
                    <a:pt x="467" y="36"/>
                  </a:lnTo>
                  <a:lnTo>
                    <a:pt x="464" y="40"/>
                  </a:lnTo>
                  <a:lnTo>
                    <a:pt x="464" y="39"/>
                  </a:lnTo>
                  <a:lnTo>
                    <a:pt x="467" y="35"/>
                  </a:lnTo>
                  <a:lnTo>
                    <a:pt x="468" y="35"/>
                  </a:lnTo>
                  <a:lnTo>
                    <a:pt x="469" y="35"/>
                  </a:lnTo>
                  <a:lnTo>
                    <a:pt x="469" y="43"/>
                  </a:lnTo>
                  <a:lnTo>
                    <a:pt x="468" y="43"/>
                  </a:lnTo>
                  <a:lnTo>
                    <a:pt x="467" y="43"/>
                  </a:lnTo>
                  <a:lnTo>
                    <a:pt x="471" y="39"/>
                  </a:lnTo>
                  <a:lnTo>
                    <a:pt x="471" y="40"/>
                  </a:lnTo>
                  <a:lnTo>
                    <a:pt x="467" y="44"/>
                  </a:lnTo>
                  <a:lnTo>
                    <a:pt x="466" y="44"/>
                  </a:lnTo>
                  <a:lnTo>
                    <a:pt x="466" y="36"/>
                  </a:lnTo>
                  <a:close/>
                  <a:moveTo>
                    <a:pt x="474" y="32"/>
                  </a:moveTo>
                  <a:lnTo>
                    <a:pt x="474" y="32"/>
                  </a:lnTo>
                  <a:lnTo>
                    <a:pt x="475" y="32"/>
                  </a:lnTo>
                  <a:lnTo>
                    <a:pt x="471" y="36"/>
                  </a:lnTo>
                  <a:lnTo>
                    <a:pt x="471" y="35"/>
                  </a:lnTo>
                  <a:lnTo>
                    <a:pt x="475" y="31"/>
                  </a:lnTo>
                  <a:lnTo>
                    <a:pt x="476" y="31"/>
                  </a:lnTo>
                  <a:lnTo>
                    <a:pt x="476" y="39"/>
                  </a:lnTo>
                  <a:lnTo>
                    <a:pt x="475" y="39"/>
                  </a:lnTo>
                  <a:lnTo>
                    <a:pt x="479" y="35"/>
                  </a:lnTo>
                  <a:lnTo>
                    <a:pt x="479" y="36"/>
                  </a:lnTo>
                  <a:lnTo>
                    <a:pt x="475" y="40"/>
                  </a:lnTo>
                  <a:lnTo>
                    <a:pt x="474" y="40"/>
                  </a:lnTo>
                  <a:lnTo>
                    <a:pt x="474" y="40"/>
                  </a:lnTo>
                  <a:lnTo>
                    <a:pt x="474" y="32"/>
                  </a:lnTo>
                  <a:close/>
                  <a:moveTo>
                    <a:pt x="476" y="31"/>
                  </a:moveTo>
                  <a:lnTo>
                    <a:pt x="477" y="31"/>
                  </a:lnTo>
                  <a:lnTo>
                    <a:pt x="478" y="31"/>
                  </a:lnTo>
                  <a:lnTo>
                    <a:pt x="474" y="35"/>
                  </a:lnTo>
                  <a:lnTo>
                    <a:pt x="474" y="34"/>
                  </a:lnTo>
                  <a:lnTo>
                    <a:pt x="478" y="30"/>
                  </a:lnTo>
                  <a:lnTo>
                    <a:pt x="479" y="30"/>
                  </a:lnTo>
                  <a:lnTo>
                    <a:pt x="479" y="38"/>
                  </a:lnTo>
                  <a:lnTo>
                    <a:pt x="478" y="38"/>
                  </a:lnTo>
                  <a:lnTo>
                    <a:pt x="482" y="34"/>
                  </a:lnTo>
                  <a:lnTo>
                    <a:pt x="482" y="35"/>
                  </a:lnTo>
                  <a:lnTo>
                    <a:pt x="478" y="39"/>
                  </a:lnTo>
                  <a:lnTo>
                    <a:pt x="477" y="39"/>
                  </a:lnTo>
                  <a:lnTo>
                    <a:pt x="476" y="39"/>
                  </a:lnTo>
                  <a:lnTo>
                    <a:pt x="476" y="31"/>
                  </a:lnTo>
                  <a:close/>
                  <a:moveTo>
                    <a:pt x="479" y="30"/>
                  </a:moveTo>
                  <a:lnTo>
                    <a:pt x="480" y="30"/>
                  </a:lnTo>
                  <a:lnTo>
                    <a:pt x="480" y="38"/>
                  </a:lnTo>
                  <a:lnTo>
                    <a:pt x="479" y="38"/>
                  </a:lnTo>
                  <a:lnTo>
                    <a:pt x="479" y="30"/>
                  </a:lnTo>
                  <a:close/>
                  <a:moveTo>
                    <a:pt x="485" y="27"/>
                  </a:moveTo>
                  <a:lnTo>
                    <a:pt x="485" y="27"/>
                  </a:lnTo>
                  <a:lnTo>
                    <a:pt x="486" y="27"/>
                  </a:lnTo>
                  <a:lnTo>
                    <a:pt x="482" y="31"/>
                  </a:lnTo>
                  <a:lnTo>
                    <a:pt x="482" y="30"/>
                  </a:lnTo>
                  <a:lnTo>
                    <a:pt x="486" y="26"/>
                  </a:lnTo>
                  <a:lnTo>
                    <a:pt x="487" y="26"/>
                  </a:lnTo>
                  <a:lnTo>
                    <a:pt x="488" y="26"/>
                  </a:lnTo>
                  <a:lnTo>
                    <a:pt x="484" y="30"/>
                  </a:lnTo>
                  <a:lnTo>
                    <a:pt x="484" y="29"/>
                  </a:lnTo>
                  <a:lnTo>
                    <a:pt x="488" y="25"/>
                  </a:lnTo>
                  <a:lnTo>
                    <a:pt x="488" y="25"/>
                  </a:lnTo>
                  <a:lnTo>
                    <a:pt x="488" y="33"/>
                  </a:lnTo>
                  <a:lnTo>
                    <a:pt x="488" y="33"/>
                  </a:lnTo>
                  <a:lnTo>
                    <a:pt x="491" y="29"/>
                  </a:lnTo>
                  <a:lnTo>
                    <a:pt x="491" y="30"/>
                  </a:lnTo>
                  <a:lnTo>
                    <a:pt x="488" y="34"/>
                  </a:lnTo>
                  <a:lnTo>
                    <a:pt x="487" y="34"/>
                  </a:lnTo>
                  <a:lnTo>
                    <a:pt x="486" y="34"/>
                  </a:lnTo>
                  <a:lnTo>
                    <a:pt x="489" y="30"/>
                  </a:lnTo>
                  <a:lnTo>
                    <a:pt x="489" y="31"/>
                  </a:lnTo>
                  <a:lnTo>
                    <a:pt x="486" y="35"/>
                  </a:lnTo>
                  <a:lnTo>
                    <a:pt x="485" y="35"/>
                  </a:lnTo>
                  <a:lnTo>
                    <a:pt x="485" y="35"/>
                  </a:lnTo>
                  <a:lnTo>
                    <a:pt x="485" y="27"/>
                  </a:lnTo>
                  <a:close/>
                  <a:moveTo>
                    <a:pt x="488" y="25"/>
                  </a:moveTo>
                  <a:lnTo>
                    <a:pt x="489" y="25"/>
                  </a:lnTo>
                  <a:lnTo>
                    <a:pt x="486" y="29"/>
                  </a:lnTo>
                  <a:lnTo>
                    <a:pt x="486" y="28"/>
                  </a:lnTo>
                  <a:lnTo>
                    <a:pt x="493" y="28"/>
                  </a:lnTo>
                  <a:lnTo>
                    <a:pt x="493" y="29"/>
                  </a:lnTo>
                  <a:lnTo>
                    <a:pt x="489" y="33"/>
                  </a:lnTo>
                  <a:lnTo>
                    <a:pt x="488" y="33"/>
                  </a:lnTo>
                  <a:lnTo>
                    <a:pt x="488" y="25"/>
                  </a:lnTo>
                  <a:close/>
                  <a:moveTo>
                    <a:pt x="495" y="22"/>
                  </a:moveTo>
                  <a:lnTo>
                    <a:pt x="495" y="22"/>
                  </a:lnTo>
                  <a:lnTo>
                    <a:pt x="496" y="22"/>
                  </a:lnTo>
                  <a:lnTo>
                    <a:pt x="492" y="26"/>
                  </a:lnTo>
                  <a:lnTo>
                    <a:pt x="492" y="25"/>
                  </a:lnTo>
                  <a:lnTo>
                    <a:pt x="496" y="21"/>
                  </a:lnTo>
                  <a:lnTo>
                    <a:pt x="497" y="21"/>
                  </a:lnTo>
                  <a:lnTo>
                    <a:pt x="497" y="29"/>
                  </a:lnTo>
                  <a:lnTo>
                    <a:pt x="496" y="29"/>
                  </a:lnTo>
                  <a:lnTo>
                    <a:pt x="500" y="25"/>
                  </a:lnTo>
                  <a:lnTo>
                    <a:pt x="500" y="26"/>
                  </a:lnTo>
                  <a:lnTo>
                    <a:pt x="496" y="30"/>
                  </a:lnTo>
                  <a:lnTo>
                    <a:pt x="495" y="30"/>
                  </a:lnTo>
                  <a:lnTo>
                    <a:pt x="495" y="30"/>
                  </a:lnTo>
                  <a:lnTo>
                    <a:pt x="495" y="22"/>
                  </a:lnTo>
                  <a:close/>
                  <a:moveTo>
                    <a:pt x="497" y="21"/>
                  </a:moveTo>
                  <a:lnTo>
                    <a:pt x="498" y="21"/>
                  </a:lnTo>
                  <a:lnTo>
                    <a:pt x="494" y="25"/>
                  </a:lnTo>
                  <a:lnTo>
                    <a:pt x="494" y="24"/>
                  </a:lnTo>
                  <a:lnTo>
                    <a:pt x="498" y="20"/>
                  </a:lnTo>
                  <a:lnTo>
                    <a:pt x="499" y="20"/>
                  </a:lnTo>
                  <a:lnTo>
                    <a:pt x="500" y="20"/>
                  </a:lnTo>
                  <a:lnTo>
                    <a:pt x="496" y="24"/>
                  </a:lnTo>
                  <a:lnTo>
                    <a:pt x="496" y="23"/>
                  </a:lnTo>
                  <a:lnTo>
                    <a:pt x="504" y="23"/>
                  </a:lnTo>
                  <a:lnTo>
                    <a:pt x="504" y="24"/>
                  </a:lnTo>
                  <a:lnTo>
                    <a:pt x="500" y="28"/>
                  </a:lnTo>
                  <a:lnTo>
                    <a:pt x="499" y="28"/>
                  </a:lnTo>
                  <a:lnTo>
                    <a:pt x="498" y="28"/>
                  </a:lnTo>
                  <a:lnTo>
                    <a:pt x="502" y="24"/>
                  </a:lnTo>
                  <a:lnTo>
                    <a:pt x="502" y="25"/>
                  </a:lnTo>
                  <a:lnTo>
                    <a:pt x="498" y="29"/>
                  </a:lnTo>
                  <a:lnTo>
                    <a:pt x="497" y="29"/>
                  </a:lnTo>
                  <a:lnTo>
                    <a:pt x="497" y="21"/>
                  </a:lnTo>
                  <a:close/>
                  <a:moveTo>
                    <a:pt x="506" y="18"/>
                  </a:moveTo>
                  <a:lnTo>
                    <a:pt x="506" y="18"/>
                  </a:lnTo>
                  <a:lnTo>
                    <a:pt x="502" y="21"/>
                  </a:lnTo>
                  <a:lnTo>
                    <a:pt x="502" y="20"/>
                  </a:lnTo>
                  <a:lnTo>
                    <a:pt x="506" y="17"/>
                  </a:lnTo>
                  <a:lnTo>
                    <a:pt x="507" y="17"/>
                  </a:lnTo>
                  <a:lnTo>
                    <a:pt x="507" y="24"/>
                  </a:lnTo>
                  <a:lnTo>
                    <a:pt x="506" y="24"/>
                  </a:lnTo>
                  <a:lnTo>
                    <a:pt x="510" y="20"/>
                  </a:lnTo>
                  <a:lnTo>
                    <a:pt x="510" y="21"/>
                  </a:lnTo>
                  <a:lnTo>
                    <a:pt x="506" y="25"/>
                  </a:lnTo>
                  <a:lnTo>
                    <a:pt x="506" y="25"/>
                  </a:lnTo>
                  <a:lnTo>
                    <a:pt x="506" y="18"/>
                  </a:lnTo>
                  <a:close/>
                  <a:moveTo>
                    <a:pt x="507" y="17"/>
                  </a:moveTo>
                  <a:lnTo>
                    <a:pt x="508" y="17"/>
                  </a:lnTo>
                  <a:lnTo>
                    <a:pt x="504" y="20"/>
                  </a:lnTo>
                  <a:lnTo>
                    <a:pt x="504" y="20"/>
                  </a:lnTo>
                  <a:lnTo>
                    <a:pt x="508" y="16"/>
                  </a:lnTo>
                  <a:lnTo>
                    <a:pt x="509" y="16"/>
                  </a:lnTo>
                  <a:lnTo>
                    <a:pt x="510" y="16"/>
                  </a:lnTo>
                  <a:lnTo>
                    <a:pt x="510" y="23"/>
                  </a:lnTo>
                  <a:lnTo>
                    <a:pt x="509" y="23"/>
                  </a:lnTo>
                  <a:lnTo>
                    <a:pt x="508" y="23"/>
                  </a:lnTo>
                  <a:lnTo>
                    <a:pt x="512" y="20"/>
                  </a:lnTo>
                  <a:lnTo>
                    <a:pt x="512" y="20"/>
                  </a:lnTo>
                  <a:lnTo>
                    <a:pt x="508" y="24"/>
                  </a:lnTo>
                  <a:lnTo>
                    <a:pt x="507" y="24"/>
                  </a:lnTo>
                  <a:lnTo>
                    <a:pt x="507" y="17"/>
                  </a:lnTo>
                  <a:close/>
                  <a:moveTo>
                    <a:pt x="510" y="16"/>
                  </a:moveTo>
                  <a:lnTo>
                    <a:pt x="511" y="16"/>
                  </a:lnTo>
                  <a:lnTo>
                    <a:pt x="507" y="20"/>
                  </a:lnTo>
                  <a:lnTo>
                    <a:pt x="507" y="19"/>
                  </a:lnTo>
                  <a:lnTo>
                    <a:pt x="514" y="19"/>
                  </a:lnTo>
                  <a:lnTo>
                    <a:pt x="514" y="20"/>
                  </a:lnTo>
                  <a:lnTo>
                    <a:pt x="511" y="23"/>
                  </a:lnTo>
                  <a:lnTo>
                    <a:pt x="510" y="23"/>
                  </a:lnTo>
                  <a:lnTo>
                    <a:pt x="510" y="16"/>
                  </a:lnTo>
                  <a:close/>
                  <a:moveTo>
                    <a:pt x="516" y="13"/>
                  </a:moveTo>
                  <a:lnTo>
                    <a:pt x="516" y="13"/>
                  </a:lnTo>
                  <a:lnTo>
                    <a:pt x="516" y="20"/>
                  </a:lnTo>
                  <a:lnTo>
                    <a:pt x="516" y="20"/>
                  </a:lnTo>
                  <a:lnTo>
                    <a:pt x="516" y="13"/>
                  </a:lnTo>
                  <a:close/>
                  <a:moveTo>
                    <a:pt x="512" y="17"/>
                  </a:moveTo>
                  <a:lnTo>
                    <a:pt x="512" y="16"/>
                  </a:lnTo>
                  <a:lnTo>
                    <a:pt x="516" y="12"/>
                  </a:lnTo>
                  <a:lnTo>
                    <a:pt x="517" y="12"/>
                  </a:lnTo>
                  <a:lnTo>
                    <a:pt x="518" y="12"/>
                  </a:lnTo>
                  <a:lnTo>
                    <a:pt x="514" y="16"/>
                  </a:lnTo>
                  <a:lnTo>
                    <a:pt x="514" y="15"/>
                  </a:lnTo>
                  <a:lnTo>
                    <a:pt x="518" y="11"/>
                  </a:lnTo>
                  <a:lnTo>
                    <a:pt x="519" y="11"/>
                  </a:lnTo>
                  <a:lnTo>
                    <a:pt x="519" y="19"/>
                  </a:lnTo>
                  <a:lnTo>
                    <a:pt x="518" y="19"/>
                  </a:lnTo>
                  <a:lnTo>
                    <a:pt x="522" y="15"/>
                  </a:lnTo>
                  <a:lnTo>
                    <a:pt x="522" y="16"/>
                  </a:lnTo>
                  <a:lnTo>
                    <a:pt x="518" y="20"/>
                  </a:lnTo>
                  <a:lnTo>
                    <a:pt x="517" y="20"/>
                  </a:lnTo>
                  <a:lnTo>
                    <a:pt x="516" y="20"/>
                  </a:lnTo>
                  <a:lnTo>
                    <a:pt x="520" y="16"/>
                  </a:lnTo>
                  <a:lnTo>
                    <a:pt x="520" y="17"/>
                  </a:lnTo>
                  <a:lnTo>
                    <a:pt x="512" y="17"/>
                  </a:lnTo>
                  <a:close/>
                  <a:moveTo>
                    <a:pt x="519" y="11"/>
                  </a:moveTo>
                  <a:lnTo>
                    <a:pt x="520" y="11"/>
                  </a:lnTo>
                  <a:lnTo>
                    <a:pt x="516" y="15"/>
                  </a:lnTo>
                  <a:lnTo>
                    <a:pt x="516" y="14"/>
                  </a:lnTo>
                  <a:lnTo>
                    <a:pt x="520" y="10"/>
                  </a:lnTo>
                  <a:lnTo>
                    <a:pt x="521" y="10"/>
                  </a:lnTo>
                  <a:lnTo>
                    <a:pt x="521" y="18"/>
                  </a:lnTo>
                  <a:lnTo>
                    <a:pt x="520" y="18"/>
                  </a:lnTo>
                  <a:lnTo>
                    <a:pt x="524" y="14"/>
                  </a:lnTo>
                  <a:lnTo>
                    <a:pt x="524" y="15"/>
                  </a:lnTo>
                  <a:lnTo>
                    <a:pt x="520" y="19"/>
                  </a:lnTo>
                  <a:lnTo>
                    <a:pt x="519" y="19"/>
                  </a:lnTo>
                  <a:lnTo>
                    <a:pt x="519" y="11"/>
                  </a:lnTo>
                  <a:close/>
                  <a:moveTo>
                    <a:pt x="527" y="8"/>
                  </a:moveTo>
                  <a:lnTo>
                    <a:pt x="527" y="8"/>
                  </a:lnTo>
                  <a:lnTo>
                    <a:pt x="523" y="12"/>
                  </a:lnTo>
                  <a:lnTo>
                    <a:pt x="523" y="11"/>
                  </a:lnTo>
                  <a:lnTo>
                    <a:pt x="527" y="7"/>
                  </a:lnTo>
                  <a:lnTo>
                    <a:pt x="528" y="7"/>
                  </a:lnTo>
                  <a:lnTo>
                    <a:pt x="529" y="7"/>
                  </a:lnTo>
                  <a:lnTo>
                    <a:pt x="529" y="15"/>
                  </a:lnTo>
                  <a:lnTo>
                    <a:pt x="528" y="15"/>
                  </a:lnTo>
                  <a:lnTo>
                    <a:pt x="527" y="15"/>
                  </a:lnTo>
                  <a:lnTo>
                    <a:pt x="531" y="11"/>
                  </a:lnTo>
                  <a:lnTo>
                    <a:pt x="531" y="12"/>
                  </a:lnTo>
                  <a:lnTo>
                    <a:pt x="527" y="16"/>
                  </a:lnTo>
                  <a:lnTo>
                    <a:pt x="527" y="16"/>
                  </a:lnTo>
                  <a:lnTo>
                    <a:pt x="527" y="8"/>
                  </a:lnTo>
                  <a:close/>
                  <a:moveTo>
                    <a:pt x="525" y="11"/>
                  </a:moveTo>
                  <a:lnTo>
                    <a:pt x="525" y="10"/>
                  </a:lnTo>
                  <a:lnTo>
                    <a:pt x="529" y="6"/>
                  </a:lnTo>
                  <a:lnTo>
                    <a:pt x="530" y="6"/>
                  </a:lnTo>
                  <a:lnTo>
                    <a:pt x="531" y="6"/>
                  </a:lnTo>
                  <a:lnTo>
                    <a:pt x="527" y="10"/>
                  </a:lnTo>
                  <a:lnTo>
                    <a:pt x="527" y="9"/>
                  </a:lnTo>
                  <a:lnTo>
                    <a:pt x="531" y="5"/>
                  </a:lnTo>
                  <a:lnTo>
                    <a:pt x="532" y="5"/>
                  </a:lnTo>
                  <a:lnTo>
                    <a:pt x="532" y="13"/>
                  </a:lnTo>
                  <a:lnTo>
                    <a:pt x="531" y="13"/>
                  </a:lnTo>
                  <a:lnTo>
                    <a:pt x="535" y="9"/>
                  </a:lnTo>
                  <a:lnTo>
                    <a:pt x="535" y="10"/>
                  </a:lnTo>
                  <a:lnTo>
                    <a:pt x="531" y="14"/>
                  </a:lnTo>
                  <a:lnTo>
                    <a:pt x="530" y="14"/>
                  </a:lnTo>
                  <a:lnTo>
                    <a:pt x="529" y="14"/>
                  </a:lnTo>
                  <a:lnTo>
                    <a:pt x="533" y="10"/>
                  </a:lnTo>
                  <a:lnTo>
                    <a:pt x="533" y="11"/>
                  </a:lnTo>
                  <a:lnTo>
                    <a:pt x="525" y="11"/>
                  </a:lnTo>
                  <a:close/>
                  <a:moveTo>
                    <a:pt x="533" y="6"/>
                  </a:moveTo>
                  <a:lnTo>
                    <a:pt x="533" y="6"/>
                  </a:lnTo>
                  <a:lnTo>
                    <a:pt x="536" y="2"/>
                  </a:lnTo>
                  <a:lnTo>
                    <a:pt x="537" y="2"/>
                  </a:lnTo>
                  <a:lnTo>
                    <a:pt x="537" y="10"/>
                  </a:lnTo>
                  <a:lnTo>
                    <a:pt x="536" y="10"/>
                  </a:lnTo>
                  <a:lnTo>
                    <a:pt x="540" y="6"/>
                  </a:lnTo>
                  <a:lnTo>
                    <a:pt x="540" y="6"/>
                  </a:lnTo>
                  <a:lnTo>
                    <a:pt x="533" y="6"/>
                  </a:lnTo>
                  <a:close/>
                  <a:moveTo>
                    <a:pt x="537" y="2"/>
                  </a:moveTo>
                  <a:lnTo>
                    <a:pt x="538" y="2"/>
                  </a:lnTo>
                  <a:lnTo>
                    <a:pt x="535" y="6"/>
                  </a:lnTo>
                  <a:lnTo>
                    <a:pt x="535" y="5"/>
                  </a:lnTo>
                  <a:lnTo>
                    <a:pt x="538" y="1"/>
                  </a:lnTo>
                  <a:lnTo>
                    <a:pt x="539" y="1"/>
                  </a:lnTo>
                  <a:lnTo>
                    <a:pt x="540" y="1"/>
                  </a:lnTo>
                  <a:lnTo>
                    <a:pt x="536" y="5"/>
                  </a:lnTo>
                  <a:lnTo>
                    <a:pt x="536" y="4"/>
                  </a:lnTo>
                  <a:lnTo>
                    <a:pt x="540" y="0"/>
                  </a:lnTo>
                  <a:lnTo>
                    <a:pt x="541" y="0"/>
                  </a:lnTo>
                  <a:lnTo>
                    <a:pt x="541" y="8"/>
                  </a:lnTo>
                  <a:lnTo>
                    <a:pt x="540" y="8"/>
                  </a:lnTo>
                  <a:lnTo>
                    <a:pt x="544" y="4"/>
                  </a:lnTo>
                  <a:lnTo>
                    <a:pt x="544" y="5"/>
                  </a:lnTo>
                  <a:lnTo>
                    <a:pt x="540" y="9"/>
                  </a:lnTo>
                  <a:lnTo>
                    <a:pt x="539" y="9"/>
                  </a:lnTo>
                  <a:lnTo>
                    <a:pt x="538" y="9"/>
                  </a:lnTo>
                  <a:lnTo>
                    <a:pt x="542" y="5"/>
                  </a:lnTo>
                  <a:lnTo>
                    <a:pt x="542" y="6"/>
                  </a:lnTo>
                  <a:lnTo>
                    <a:pt x="538" y="10"/>
                  </a:lnTo>
                  <a:lnTo>
                    <a:pt x="537" y="10"/>
                  </a:lnTo>
                  <a:lnTo>
                    <a:pt x="537" y="2"/>
                  </a:lnTo>
                  <a:close/>
                  <a:moveTo>
                    <a:pt x="541" y="0"/>
                  </a:moveTo>
                  <a:lnTo>
                    <a:pt x="542" y="0"/>
                  </a:lnTo>
                  <a:lnTo>
                    <a:pt x="542" y="8"/>
                  </a:lnTo>
                  <a:lnTo>
                    <a:pt x="541" y="8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AAAAAA"/>
            </a:solidFill>
            <a:ln w="1588" cap="flat">
              <a:solidFill>
                <a:srgbClr val="AAAAA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54" name="Freeform 44"/>
            <p:cNvSpPr>
              <a:spLocks noEditPoints="1"/>
            </p:cNvSpPr>
            <p:nvPr/>
          </p:nvSpPr>
          <p:spPr bwMode="auto">
            <a:xfrm>
              <a:off x="1999" y="2414"/>
              <a:ext cx="465" cy="225"/>
            </a:xfrm>
            <a:custGeom>
              <a:avLst/>
              <a:gdLst>
                <a:gd name="T0" fmla="*/ 4 w 465"/>
                <a:gd name="T1" fmla="*/ 219 h 225"/>
                <a:gd name="T2" fmla="*/ 17 w 465"/>
                <a:gd name="T3" fmla="*/ 212 h 225"/>
                <a:gd name="T4" fmla="*/ 27 w 465"/>
                <a:gd name="T5" fmla="*/ 207 h 225"/>
                <a:gd name="T6" fmla="*/ 33 w 465"/>
                <a:gd name="T7" fmla="*/ 207 h 225"/>
                <a:gd name="T8" fmla="*/ 39 w 465"/>
                <a:gd name="T9" fmla="*/ 210 h 225"/>
                <a:gd name="T10" fmla="*/ 49 w 465"/>
                <a:gd name="T11" fmla="*/ 204 h 225"/>
                <a:gd name="T12" fmla="*/ 59 w 465"/>
                <a:gd name="T13" fmla="*/ 191 h 225"/>
                <a:gd name="T14" fmla="*/ 64 w 465"/>
                <a:gd name="T15" fmla="*/ 191 h 225"/>
                <a:gd name="T16" fmla="*/ 73 w 465"/>
                <a:gd name="T17" fmla="*/ 191 h 225"/>
                <a:gd name="T18" fmla="*/ 81 w 465"/>
                <a:gd name="T19" fmla="*/ 189 h 225"/>
                <a:gd name="T20" fmla="*/ 89 w 465"/>
                <a:gd name="T21" fmla="*/ 185 h 225"/>
                <a:gd name="T22" fmla="*/ 96 w 465"/>
                <a:gd name="T23" fmla="*/ 177 h 225"/>
                <a:gd name="T24" fmla="*/ 108 w 465"/>
                <a:gd name="T25" fmla="*/ 168 h 225"/>
                <a:gd name="T26" fmla="*/ 113 w 465"/>
                <a:gd name="T27" fmla="*/ 172 h 225"/>
                <a:gd name="T28" fmla="*/ 118 w 465"/>
                <a:gd name="T29" fmla="*/ 167 h 225"/>
                <a:gd name="T30" fmla="*/ 131 w 465"/>
                <a:gd name="T31" fmla="*/ 158 h 225"/>
                <a:gd name="T32" fmla="*/ 139 w 465"/>
                <a:gd name="T33" fmla="*/ 154 h 225"/>
                <a:gd name="T34" fmla="*/ 148 w 465"/>
                <a:gd name="T35" fmla="*/ 155 h 225"/>
                <a:gd name="T36" fmla="*/ 153 w 465"/>
                <a:gd name="T37" fmla="*/ 147 h 225"/>
                <a:gd name="T38" fmla="*/ 161 w 465"/>
                <a:gd name="T39" fmla="*/ 143 h 225"/>
                <a:gd name="T40" fmla="*/ 166 w 465"/>
                <a:gd name="T41" fmla="*/ 142 h 225"/>
                <a:gd name="T42" fmla="*/ 174 w 465"/>
                <a:gd name="T43" fmla="*/ 138 h 225"/>
                <a:gd name="T44" fmla="*/ 182 w 465"/>
                <a:gd name="T45" fmla="*/ 142 h 225"/>
                <a:gd name="T46" fmla="*/ 192 w 465"/>
                <a:gd name="T47" fmla="*/ 129 h 225"/>
                <a:gd name="T48" fmla="*/ 197 w 465"/>
                <a:gd name="T49" fmla="*/ 133 h 225"/>
                <a:gd name="T50" fmla="*/ 204 w 465"/>
                <a:gd name="T51" fmla="*/ 132 h 225"/>
                <a:gd name="T52" fmla="*/ 214 w 465"/>
                <a:gd name="T53" fmla="*/ 118 h 225"/>
                <a:gd name="T54" fmla="*/ 214 w 465"/>
                <a:gd name="T55" fmla="*/ 118 h 225"/>
                <a:gd name="T56" fmla="*/ 230 w 465"/>
                <a:gd name="T57" fmla="*/ 117 h 225"/>
                <a:gd name="T58" fmla="*/ 235 w 465"/>
                <a:gd name="T59" fmla="*/ 109 h 225"/>
                <a:gd name="T60" fmla="*/ 242 w 465"/>
                <a:gd name="T61" fmla="*/ 112 h 225"/>
                <a:gd name="T62" fmla="*/ 249 w 465"/>
                <a:gd name="T63" fmla="*/ 102 h 225"/>
                <a:gd name="T64" fmla="*/ 256 w 465"/>
                <a:gd name="T65" fmla="*/ 106 h 225"/>
                <a:gd name="T66" fmla="*/ 257 w 465"/>
                <a:gd name="T67" fmla="*/ 106 h 225"/>
                <a:gd name="T68" fmla="*/ 273 w 465"/>
                <a:gd name="T69" fmla="*/ 96 h 225"/>
                <a:gd name="T70" fmla="*/ 278 w 465"/>
                <a:gd name="T71" fmla="*/ 89 h 225"/>
                <a:gd name="T72" fmla="*/ 284 w 465"/>
                <a:gd name="T73" fmla="*/ 92 h 225"/>
                <a:gd name="T74" fmla="*/ 287 w 465"/>
                <a:gd name="T75" fmla="*/ 87 h 225"/>
                <a:gd name="T76" fmla="*/ 299 w 465"/>
                <a:gd name="T77" fmla="*/ 79 h 225"/>
                <a:gd name="T78" fmla="*/ 302 w 465"/>
                <a:gd name="T79" fmla="*/ 85 h 225"/>
                <a:gd name="T80" fmla="*/ 311 w 465"/>
                <a:gd name="T81" fmla="*/ 73 h 225"/>
                <a:gd name="T82" fmla="*/ 318 w 465"/>
                <a:gd name="T83" fmla="*/ 77 h 225"/>
                <a:gd name="T84" fmla="*/ 328 w 465"/>
                <a:gd name="T85" fmla="*/ 65 h 225"/>
                <a:gd name="T86" fmla="*/ 325 w 465"/>
                <a:gd name="T87" fmla="*/ 69 h 225"/>
                <a:gd name="T88" fmla="*/ 339 w 465"/>
                <a:gd name="T89" fmla="*/ 68 h 225"/>
                <a:gd name="T90" fmla="*/ 350 w 465"/>
                <a:gd name="T91" fmla="*/ 62 h 225"/>
                <a:gd name="T92" fmla="*/ 350 w 465"/>
                <a:gd name="T93" fmla="*/ 57 h 225"/>
                <a:gd name="T94" fmla="*/ 360 w 465"/>
                <a:gd name="T95" fmla="*/ 57 h 225"/>
                <a:gd name="T96" fmla="*/ 369 w 465"/>
                <a:gd name="T97" fmla="*/ 48 h 225"/>
                <a:gd name="T98" fmla="*/ 372 w 465"/>
                <a:gd name="T99" fmla="*/ 44 h 225"/>
                <a:gd name="T100" fmla="*/ 388 w 465"/>
                <a:gd name="T101" fmla="*/ 43 h 225"/>
                <a:gd name="T102" fmla="*/ 393 w 465"/>
                <a:gd name="T103" fmla="*/ 34 h 225"/>
                <a:gd name="T104" fmla="*/ 394 w 465"/>
                <a:gd name="T105" fmla="*/ 34 h 225"/>
                <a:gd name="T106" fmla="*/ 408 w 465"/>
                <a:gd name="T107" fmla="*/ 35 h 225"/>
                <a:gd name="T108" fmla="*/ 411 w 465"/>
                <a:gd name="T109" fmla="*/ 28 h 225"/>
                <a:gd name="T110" fmla="*/ 417 w 465"/>
                <a:gd name="T111" fmla="*/ 31 h 225"/>
                <a:gd name="T112" fmla="*/ 423 w 465"/>
                <a:gd name="T113" fmla="*/ 21 h 225"/>
                <a:gd name="T114" fmla="*/ 431 w 465"/>
                <a:gd name="T115" fmla="*/ 19 h 225"/>
                <a:gd name="T116" fmla="*/ 438 w 465"/>
                <a:gd name="T117" fmla="*/ 21 h 225"/>
                <a:gd name="T118" fmla="*/ 443 w 465"/>
                <a:gd name="T119" fmla="*/ 13 h 225"/>
                <a:gd name="T120" fmla="*/ 455 w 465"/>
                <a:gd name="T121" fmla="*/ 13 h 225"/>
                <a:gd name="T122" fmla="*/ 465 w 465"/>
                <a:gd name="T123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5" h="225">
                  <a:moveTo>
                    <a:pt x="0" y="222"/>
                  </a:moveTo>
                  <a:lnTo>
                    <a:pt x="0" y="221"/>
                  </a:lnTo>
                  <a:lnTo>
                    <a:pt x="8" y="221"/>
                  </a:lnTo>
                  <a:lnTo>
                    <a:pt x="8" y="222"/>
                  </a:lnTo>
                  <a:lnTo>
                    <a:pt x="0" y="222"/>
                  </a:lnTo>
                  <a:close/>
                  <a:moveTo>
                    <a:pt x="4" y="217"/>
                  </a:moveTo>
                  <a:lnTo>
                    <a:pt x="5" y="217"/>
                  </a:lnTo>
                  <a:lnTo>
                    <a:pt x="6" y="217"/>
                  </a:lnTo>
                  <a:lnTo>
                    <a:pt x="2" y="221"/>
                  </a:lnTo>
                  <a:lnTo>
                    <a:pt x="2" y="220"/>
                  </a:lnTo>
                  <a:lnTo>
                    <a:pt x="6" y="216"/>
                  </a:lnTo>
                  <a:lnTo>
                    <a:pt x="7" y="216"/>
                  </a:lnTo>
                  <a:lnTo>
                    <a:pt x="7" y="224"/>
                  </a:lnTo>
                  <a:lnTo>
                    <a:pt x="6" y="224"/>
                  </a:lnTo>
                  <a:lnTo>
                    <a:pt x="10" y="220"/>
                  </a:lnTo>
                  <a:lnTo>
                    <a:pt x="10" y="221"/>
                  </a:lnTo>
                  <a:lnTo>
                    <a:pt x="6" y="225"/>
                  </a:lnTo>
                  <a:lnTo>
                    <a:pt x="5" y="225"/>
                  </a:lnTo>
                  <a:lnTo>
                    <a:pt x="4" y="225"/>
                  </a:lnTo>
                  <a:lnTo>
                    <a:pt x="4" y="217"/>
                  </a:lnTo>
                  <a:close/>
                  <a:moveTo>
                    <a:pt x="7" y="216"/>
                  </a:moveTo>
                  <a:lnTo>
                    <a:pt x="8" y="216"/>
                  </a:lnTo>
                  <a:lnTo>
                    <a:pt x="4" y="220"/>
                  </a:lnTo>
                  <a:lnTo>
                    <a:pt x="4" y="219"/>
                  </a:lnTo>
                  <a:lnTo>
                    <a:pt x="8" y="216"/>
                  </a:lnTo>
                  <a:lnTo>
                    <a:pt x="9" y="216"/>
                  </a:lnTo>
                  <a:lnTo>
                    <a:pt x="9" y="223"/>
                  </a:lnTo>
                  <a:lnTo>
                    <a:pt x="8" y="223"/>
                  </a:lnTo>
                  <a:lnTo>
                    <a:pt x="12" y="219"/>
                  </a:lnTo>
                  <a:lnTo>
                    <a:pt x="12" y="220"/>
                  </a:lnTo>
                  <a:lnTo>
                    <a:pt x="8" y="224"/>
                  </a:lnTo>
                  <a:lnTo>
                    <a:pt x="7" y="224"/>
                  </a:lnTo>
                  <a:lnTo>
                    <a:pt x="7" y="216"/>
                  </a:lnTo>
                  <a:close/>
                  <a:moveTo>
                    <a:pt x="14" y="213"/>
                  </a:moveTo>
                  <a:lnTo>
                    <a:pt x="15" y="213"/>
                  </a:lnTo>
                  <a:lnTo>
                    <a:pt x="16" y="213"/>
                  </a:lnTo>
                  <a:lnTo>
                    <a:pt x="17" y="213"/>
                  </a:lnTo>
                  <a:lnTo>
                    <a:pt x="13" y="216"/>
                  </a:lnTo>
                  <a:lnTo>
                    <a:pt x="13" y="216"/>
                  </a:lnTo>
                  <a:lnTo>
                    <a:pt x="20" y="216"/>
                  </a:lnTo>
                  <a:lnTo>
                    <a:pt x="20" y="216"/>
                  </a:lnTo>
                  <a:lnTo>
                    <a:pt x="17" y="220"/>
                  </a:lnTo>
                  <a:lnTo>
                    <a:pt x="16" y="220"/>
                  </a:lnTo>
                  <a:lnTo>
                    <a:pt x="15" y="220"/>
                  </a:lnTo>
                  <a:lnTo>
                    <a:pt x="14" y="220"/>
                  </a:lnTo>
                  <a:lnTo>
                    <a:pt x="14" y="213"/>
                  </a:lnTo>
                  <a:close/>
                  <a:moveTo>
                    <a:pt x="17" y="212"/>
                  </a:moveTo>
                  <a:lnTo>
                    <a:pt x="17" y="212"/>
                  </a:lnTo>
                  <a:lnTo>
                    <a:pt x="18" y="212"/>
                  </a:lnTo>
                  <a:lnTo>
                    <a:pt x="15" y="216"/>
                  </a:lnTo>
                  <a:lnTo>
                    <a:pt x="15" y="215"/>
                  </a:lnTo>
                  <a:lnTo>
                    <a:pt x="18" y="211"/>
                  </a:lnTo>
                  <a:lnTo>
                    <a:pt x="19" y="211"/>
                  </a:lnTo>
                  <a:lnTo>
                    <a:pt x="19" y="218"/>
                  </a:lnTo>
                  <a:lnTo>
                    <a:pt x="18" y="218"/>
                  </a:lnTo>
                  <a:lnTo>
                    <a:pt x="22" y="215"/>
                  </a:lnTo>
                  <a:lnTo>
                    <a:pt x="22" y="216"/>
                  </a:lnTo>
                  <a:lnTo>
                    <a:pt x="18" y="219"/>
                  </a:lnTo>
                  <a:lnTo>
                    <a:pt x="17" y="219"/>
                  </a:lnTo>
                  <a:lnTo>
                    <a:pt x="17" y="219"/>
                  </a:lnTo>
                  <a:lnTo>
                    <a:pt x="17" y="212"/>
                  </a:lnTo>
                  <a:close/>
                  <a:moveTo>
                    <a:pt x="24" y="208"/>
                  </a:moveTo>
                  <a:lnTo>
                    <a:pt x="25" y="208"/>
                  </a:lnTo>
                  <a:lnTo>
                    <a:pt x="26" y="208"/>
                  </a:lnTo>
                  <a:lnTo>
                    <a:pt x="26" y="216"/>
                  </a:lnTo>
                  <a:lnTo>
                    <a:pt x="25" y="216"/>
                  </a:lnTo>
                  <a:lnTo>
                    <a:pt x="24" y="216"/>
                  </a:lnTo>
                  <a:lnTo>
                    <a:pt x="24" y="208"/>
                  </a:lnTo>
                  <a:close/>
                  <a:moveTo>
                    <a:pt x="22" y="212"/>
                  </a:moveTo>
                  <a:lnTo>
                    <a:pt x="22" y="211"/>
                  </a:lnTo>
                  <a:lnTo>
                    <a:pt x="26" y="207"/>
                  </a:lnTo>
                  <a:lnTo>
                    <a:pt x="27" y="207"/>
                  </a:lnTo>
                  <a:lnTo>
                    <a:pt x="28" y="207"/>
                  </a:lnTo>
                  <a:lnTo>
                    <a:pt x="24" y="211"/>
                  </a:lnTo>
                  <a:lnTo>
                    <a:pt x="24" y="210"/>
                  </a:lnTo>
                  <a:lnTo>
                    <a:pt x="28" y="206"/>
                  </a:lnTo>
                  <a:lnTo>
                    <a:pt x="29" y="206"/>
                  </a:lnTo>
                  <a:lnTo>
                    <a:pt x="29" y="214"/>
                  </a:lnTo>
                  <a:lnTo>
                    <a:pt x="28" y="214"/>
                  </a:lnTo>
                  <a:lnTo>
                    <a:pt x="32" y="210"/>
                  </a:lnTo>
                  <a:lnTo>
                    <a:pt x="32" y="211"/>
                  </a:lnTo>
                  <a:lnTo>
                    <a:pt x="28" y="215"/>
                  </a:lnTo>
                  <a:lnTo>
                    <a:pt x="27" y="215"/>
                  </a:lnTo>
                  <a:lnTo>
                    <a:pt x="26" y="215"/>
                  </a:lnTo>
                  <a:lnTo>
                    <a:pt x="30" y="211"/>
                  </a:lnTo>
                  <a:lnTo>
                    <a:pt x="30" y="212"/>
                  </a:lnTo>
                  <a:lnTo>
                    <a:pt x="22" y="212"/>
                  </a:lnTo>
                  <a:close/>
                  <a:moveTo>
                    <a:pt x="29" y="206"/>
                  </a:moveTo>
                  <a:lnTo>
                    <a:pt x="30" y="206"/>
                  </a:lnTo>
                  <a:lnTo>
                    <a:pt x="30" y="214"/>
                  </a:lnTo>
                  <a:lnTo>
                    <a:pt x="29" y="214"/>
                  </a:lnTo>
                  <a:lnTo>
                    <a:pt x="29" y="206"/>
                  </a:lnTo>
                  <a:close/>
                  <a:moveTo>
                    <a:pt x="35" y="203"/>
                  </a:moveTo>
                  <a:lnTo>
                    <a:pt x="36" y="203"/>
                  </a:lnTo>
                  <a:lnTo>
                    <a:pt x="37" y="203"/>
                  </a:lnTo>
                  <a:lnTo>
                    <a:pt x="33" y="207"/>
                  </a:lnTo>
                  <a:lnTo>
                    <a:pt x="33" y="206"/>
                  </a:lnTo>
                  <a:lnTo>
                    <a:pt x="37" y="202"/>
                  </a:lnTo>
                  <a:lnTo>
                    <a:pt x="38" y="202"/>
                  </a:lnTo>
                  <a:lnTo>
                    <a:pt x="38" y="210"/>
                  </a:lnTo>
                  <a:lnTo>
                    <a:pt x="37" y="210"/>
                  </a:lnTo>
                  <a:lnTo>
                    <a:pt x="40" y="206"/>
                  </a:lnTo>
                  <a:lnTo>
                    <a:pt x="40" y="207"/>
                  </a:lnTo>
                  <a:lnTo>
                    <a:pt x="37" y="211"/>
                  </a:lnTo>
                  <a:lnTo>
                    <a:pt x="36" y="211"/>
                  </a:lnTo>
                  <a:lnTo>
                    <a:pt x="35" y="211"/>
                  </a:lnTo>
                  <a:lnTo>
                    <a:pt x="35" y="203"/>
                  </a:lnTo>
                  <a:close/>
                  <a:moveTo>
                    <a:pt x="38" y="202"/>
                  </a:moveTo>
                  <a:lnTo>
                    <a:pt x="39" y="202"/>
                  </a:lnTo>
                  <a:lnTo>
                    <a:pt x="35" y="206"/>
                  </a:lnTo>
                  <a:lnTo>
                    <a:pt x="35" y="205"/>
                  </a:lnTo>
                  <a:lnTo>
                    <a:pt x="39" y="201"/>
                  </a:lnTo>
                  <a:lnTo>
                    <a:pt x="40" y="201"/>
                  </a:lnTo>
                  <a:lnTo>
                    <a:pt x="40" y="201"/>
                  </a:lnTo>
                  <a:lnTo>
                    <a:pt x="40" y="209"/>
                  </a:lnTo>
                  <a:lnTo>
                    <a:pt x="40" y="209"/>
                  </a:lnTo>
                  <a:lnTo>
                    <a:pt x="39" y="209"/>
                  </a:lnTo>
                  <a:lnTo>
                    <a:pt x="42" y="205"/>
                  </a:lnTo>
                  <a:lnTo>
                    <a:pt x="42" y="206"/>
                  </a:lnTo>
                  <a:lnTo>
                    <a:pt x="39" y="210"/>
                  </a:lnTo>
                  <a:lnTo>
                    <a:pt x="38" y="210"/>
                  </a:lnTo>
                  <a:lnTo>
                    <a:pt x="38" y="202"/>
                  </a:lnTo>
                  <a:close/>
                  <a:moveTo>
                    <a:pt x="45" y="198"/>
                  </a:moveTo>
                  <a:lnTo>
                    <a:pt x="46" y="198"/>
                  </a:lnTo>
                  <a:lnTo>
                    <a:pt x="42" y="202"/>
                  </a:lnTo>
                  <a:lnTo>
                    <a:pt x="42" y="201"/>
                  </a:lnTo>
                  <a:lnTo>
                    <a:pt x="46" y="197"/>
                  </a:lnTo>
                  <a:lnTo>
                    <a:pt x="47" y="197"/>
                  </a:lnTo>
                  <a:lnTo>
                    <a:pt x="47" y="205"/>
                  </a:lnTo>
                  <a:lnTo>
                    <a:pt x="46" y="205"/>
                  </a:lnTo>
                  <a:lnTo>
                    <a:pt x="50" y="201"/>
                  </a:lnTo>
                  <a:lnTo>
                    <a:pt x="50" y="202"/>
                  </a:lnTo>
                  <a:lnTo>
                    <a:pt x="46" y="206"/>
                  </a:lnTo>
                  <a:lnTo>
                    <a:pt x="45" y="206"/>
                  </a:lnTo>
                  <a:lnTo>
                    <a:pt x="45" y="198"/>
                  </a:lnTo>
                  <a:close/>
                  <a:moveTo>
                    <a:pt x="47" y="197"/>
                  </a:moveTo>
                  <a:lnTo>
                    <a:pt x="48" y="197"/>
                  </a:lnTo>
                  <a:lnTo>
                    <a:pt x="49" y="197"/>
                  </a:lnTo>
                  <a:lnTo>
                    <a:pt x="45" y="201"/>
                  </a:lnTo>
                  <a:lnTo>
                    <a:pt x="45" y="200"/>
                  </a:lnTo>
                  <a:lnTo>
                    <a:pt x="49" y="196"/>
                  </a:lnTo>
                  <a:lnTo>
                    <a:pt x="50" y="196"/>
                  </a:lnTo>
                  <a:lnTo>
                    <a:pt x="50" y="204"/>
                  </a:lnTo>
                  <a:lnTo>
                    <a:pt x="49" y="204"/>
                  </a:lnTo>
                  <a:lnTo>
                    <a:pt x="53" y="200"/>
                  </a:lnTo>
                  <a:lnTo>
                    <a:pt x="53" y="201"/>
                  </a:lnTo>
                  <a:lnTo>
                    <a:pt x="49" y="205"/>
                  </a:lnTo>
                  <a:lnTo>
                    <a:pt x="48" y="205"/>
                  </a:lnTo>
                  <a:lnTo>
                    <a:pt x="47" y="205"/>
                  </a:lnTo>
                  <a:lnTo>
                    <a:pt x="47" y="197"/>
                  </a:lnTo>
                  <a:close/>
                  <a:moveTo>
                    <a:pt x="50" y="196"/>
                  </a:moveTo>
                  <a:lnTo>
                    <a:pt x="51" y="196"/>
                  </a:lnTo>
                  <a:lnTo>
                    <a:pt x="51" y="204"/>
                  </a:lnTo>
                  <a:lnTo>
                    <a:pt x="50" y="204"/>
                  </a:lnTo>
                  <a:lnTo>
                    <a:pt x="50" y="196"/>
                  </a:lnTo>
                  <a:close/>
                  <a:moveTo>
                    <a:pt x="56" y="193"/>
                  </a:moveTo>
                  <a:lnTo>
                    <a:pt x="57" y="193"/>
                  </a:lnTo>
                  <a:lnTo>
                    <a:pt x="57" y="201"/>
                  </a:lnTo>
                  <a:lnTo>
                    <a:pt x="56" y="201"/>
                  </a:lnTo>
                  <a:lnTo>
                    <a:pt x="56" y="193"/>
                  </a:lnTo>
                  <a:close/>
                  <a:moveTo>
                    <a:pt x="53" y="197"/>
                  </a:moveTo>
                  <a:lnTo>
                    <a:pt x="53" y="196"/>
                  </a:lnTo>
                  <a:lnTo>
                    <a:pt x="57" y="192"/>
                  </a:lnTo>
                  <a:lnTo>
                    <a:pt x="58" y="192"/>
                  </a:lnTo>
                  <a:lnTo>
                    <a:pt x="59" y="192"/>
                  </a:lnTo>
                  <a:lnTo>
                    <a:pt x="55" y="196"/>
                  </a:lnTo>
                  <a:lnTo>
                    <a:pt x="55" y="195"/>
                  </a:lnTo>
                  <a:lnTo>
                    <a:pt x="59" y="191"/>
                  </a:lnTo>
                  <a:lnTo>
                    <a:pt x="60" y="191"/>
                  </a:lnTo>
                  <a:lnTo>
                    <a:pt x="60" y="199"/>
                  </a:lnTo>
                  <a:lnTo>
                    <a:pt x="59" y="199"/>
                  </a:lnTo>
                  <a:lnTo>
                    <a:pt x="63" y="195"/>
                  </a:lnTo>
                  <a:lnTo>
                    <a:pt x="63" y="196"/>
                  </a:lnTo>
                  <a:lnTo>
                    <a:pt x="59" y="200"/>
                  </a:lnTo>
                  <a:lnTo>
                    <a:pt x="58" y="200"/>
                  </a:lnTo>
                  <a:lnTo>
                    <a:pt x="57" y="200"/>
                  </a:lnTo>
                  <a:lnTo>
                    <a:pt x="61" y="196"/>
                  </a:lnTo>
                  <a:lnTo>
                    <a:pt x="61" y="197"/>
                  </a:lnTo>
                  <a:lnTo>
                    <a:pt x="53" y="197"/>
                  </a:lnTo>
                  <a:close/>
                  <a:moveTo>
                    <a:pt x="60" y="191"/>
                  </a:moveTo>
                  <a:lnTo>
                    <a:pt x="61" y="191"/>
                  </a:lnTo>
                  <a:lnTo>
                    <a:pt x="57" y="195"/>
                  </a:lnTo>
                  <a:lnTo>
                    <a:pt x="57" y="194"/>
                  </a:lnTo>
                  <a:lnTo>
                    <a:pt x="64" y="194"/>
                  </a:lnTo>
                  <a:lnTo>
                    <a:pt x="64" y="195"/>
                  </a:lnTo>
                  <a:lnTo>
                    <a:pt x="61" y="199"/>
                  </a:lnTo>
                  <a:lnTo>
                    <a:pt x="60" y="199"/>
                  </a:lnTo>
                  <a:lnTo>
                    <a:pt x="60" y="191"/>
                  </a:lnTo>
                  <a:close/>
                  <a:moveTo>
                    <a:pt x="66" y="189"/>
                  </a:moveTo>
                  <a:lnTo>
                    <a:pt x="67" y="189"/>
                  </a:lnTo>
                  <a:lnTo>
                    <a:pt x="64" y="192"/>
                  </a:lnTo>
                  <a:lnTo>
                    <a:pt x="64" y="191"/>
                  </a:lnTo>
                  <a:lnTo>
                    <a:pt x="67" y="188"/>
                  </a:lnTo>
                  <a:lnTo>
                    <a:pt x="68" y="188"/>
                  </a:lnTo>
                  <a:lnTo>
                    <a:pt x="69" y="188"/>
                  </a:lnTo>
                  <a:lnTo>
                    <a:pt x="69" y="195"/>
                  </a:lnTo>
                  <a:lnTo>
                    <a:pt x="68" y="195"/>
                  </a:lnTo>
                  <a:lnTo>
                    <a:pt x="67" y="195"/>
                  </a:lnTo>
                  <a:lnTo>
                    <a:pt x="71" y="191"/>
                  </a:lnTo>
                  <a:lnTo>
                    <a:pt x="71" y="192"/>
                  </a:lnTo>
                  <a:lnTo>
                    <a:pt x="67" y="196"/>
                  </a:lnTo>
                  <a:lnTo>
                    <a:pt x="66" y="196"/>
                  </a:lnTo>
                  <a:lnTo>
                    <a:pt x="66" y="189"/>
                  </a:lnTo>
                  <a:close/>
                  <a:moveTo>
                    <a:pt x="65" y="191"/>
                  </a:moveTo>
                  <a:lnTo>
                    <a:pt x="65" y="191"/>
                  </a:lnTo>
                  <a:lnTo>
                    <a:pt x="69" y="187"/>
                  </a:lnTo>
                  <a:lnTo>
                    <a:pt x="70" y="187"/>
                  </a:lnTo>
                  <a:lnTo>
                    <a:pt x="71" y="187"/>
                  </a:lnTo>
                  <a:lnTo>
                    <a:pt x="67" y="191"/>
                  </a:lnTo>
                  <a:lnTo>
                    <a:pt x="67" y="190"/>
                  </a:lnTo>
                  <a:lnTo>
                    <a:pt x="75" y="190"/>
                  </a:lnTo>
                  <a:lnTo>
                    <a:pt x="75" y="191"/>
                  </a:lnTo>
                  <a:lnTo>
                    <a:pt x="71" y="194"/>
                  </a:lnTo>
                  <a:lnTo>
                    <a:pt x="70" y="194"/>
                  </a:lnTo>
                  <a:lnTo>
                    <a:pt x="69" y="194"/>
                  </a:lnTo>
                  <a:lnTo>
                    <a:pt x="73" y="191"/>
                  </a:lnTo>
                  <a:lnTo>
                    <a:pt x="73" y="191"/>
                  </a:lnTo>
                  <a:lnTo>
                    <a:pt x="65" y="191"/>
                  </a:lnTo>
                  <a:close/>
                  <a:moveTo>
                    <a:pt x="73" y="188"/>
                  </a:moveTo>
                  <a:lnTo>
                    <a:pt x="73" y="187"/>
                  </a:lnTo>
                  <a:lnTo>
                    <a:pt x="77" y="183"/>
                  </a:lnTo>
                  <a:lnTo>
                    <a:pt x="78" y="183"/>
                  </a:lnTo>
                  <a:lnTo>
                    <a:pt x="78" y="191"/>
                  </a:lnTo>
                  <a:lnTo>
                    <a:pt x="77" y="191"/>
                  </a:lnTo>
                  <a:lnTo>
                    <a:pt x="81" y="187"/>
                  </a:lnTo>
                  <a:lnTo>
                    <a:pt x="81" y="188"/>
                  </a:lnTo>
                  <a:lnTo>
                    <a:pt x="73" y="188"/>
                  </a:lnTo>
                  <a:close/>
                  <a:moveTo>
                    <a:pt x="78" y="183"/>
                  </a:moveTo>
                  <a:lnTo>
                    <a:pt x="79" y="183"/>
                  </a:lnTo>
                  <a:lnTo>
                    <a:pt x="75" y="187"/>
                  </a:lnTo>
                  <a:lnTo>
                    <a:pt x="75" y="186"/>
                  </a:lnTo>
                  <a:lnTo>
                    <a:pt x="79" y="182"/>
                  </a:lnTo>
                  <a:lnTo>
                    <a:pt x="80" y="182"/>
                  </a:lnTo>
                  <a:lnTo>
                    <a:pt x="81" y="182"/>
                  </a:lnTo>
                  <a:lnTo>
                    <a:pt x="77" y="186"/>
                  </a:lnTo>
                  <a:lnTo>
                    <a:pt x="77" y="185"/>
                  </a:lnTo>
                  <a:lnTo>
                    <a:pt x="81" y="181"/>
                  </a:lnTo>
                  <a:lnTo>
                    <a:pt x="82" y="181"/>
                  </a:lnTo>
                  <a:lnTo>
                    <a:pt x="82" y="189"/>
                  </a:lnTo>
                  <a:lnTo>
                    <a:pt x="81" y="189"/>
                  </a:lnTo>
                  <a:lnTo>
                    <a:pt x="85" y="185"/>
                  </a:lnTo>
                  <a:lnTo>
                    <a:pt x="85" y="186"/>
                  </a:lnTo>
                  <a:lnTo>
                    <a:pt x="81" y="190"/>
                  </a:lnTo>
                  <a:lnTo>
                    <a:pt x="80" y="190"/>
                  </a:lnTo>
                  <a:lnTo>
                    <a:pt x="79" y="190"/>
                  </a:lnTo>
                  <a:lnTo>
                    <a:pt x="83" y="186"/>
                  </a:lnTo>
                  <a:lnTo>
                    <a:pt x="83" y="187"/>
                  </a:lnTo>
                  <a:lnTo>
                    <a:pt x="79" y="191"/>
                  </a:lnTo>
                  <a:lnTo>
                    <a:pt x="78" y="191"/>
                  </a:lnTo>
                  <a:lnTo>
                    <a:pt x="78" y="183"/>
                  </a:lnTo>
                  <a:close/>
                  <a:moveTo>
                    <a:pt x="84" y="183"/>
                  </a:moveTo>
                  <a:lnTo>
                    <a:pt x="84" y="182"/>
                  </a:lnTo>
                  <a:lnTo>
                    <a:pt x="91" y="182"/>
                  </a:lnTo>
                  <a:lnTo>
                    <a:pt x="91" y="183"/>
                  </a:lnTo>
                  <a:lnTo>
                    <a:pt x="84" y="183"/>
                  </a:lnTo>
                  <a:close/>
                  <a:moveTo>
                    <a:pt x="88" y="178"/>
                  </a:moveTo>
                  <a:lnTo>
                    <a:pt x="88" y="178"/>
                  </a:lnTo>
                  <a:lnTo>
                    <a:pt x="89" y="178"/>
                  </a:lnTo>
                  <a:lnTo>
                    <a:pt x="86" y="182"/>
                  </a:lnTo>
                  <a:lnTo>
                    <a:pt x="86" y="181"/>
                  </a:lnTo>
                  <a:lnTo>
                    <a:pt x="89" y="177"/>
                  </a:lnTo>
                  <a:lnTo>
                    <a:pt x="90" y="177"/>
                  </a:lnTo>
                  <a:lnTo>
                    <a:pt x="90" y="185"/>
                  </a:lnTo>
                  <a:lnTo>
                    <a:pt x="89" y="185"/>
                  </a:lnTo>
                  <a:lnTo>
                    <a:pt x="93" y="181"/>
                  </a:lnTo>
                  <a:lnTo>
                    <a:pt x="93" y="182"/>
                  </a:lnTo>
                  <a:lnTo>
                    <a:pt x="89" y="186"/>
                  </a:lnTo>
                  <a:lnTo>
                    <a:pt x="88" y="186"/>
                  </a:lnTo>
                  <a:lnTo>
                    <a:pt x="88" y="186"/>
                  </a:lnTo>
                  <a:lnTo>
                    <a:pt x="88" y="178"/>
                  </a:lnTo>
                  <a:close/>
                  <a:moveTo>
                    <a:pt x="90" y="177"/>
                  </a:moveTo>
                  <a:lnTo>
                    <a:pt x="91" y="177"/>
                  </a:lnTo>
                  <a:lnTo>
                    <a:pt x="88" y="181"/>
                  </a:lnTo>
                  <a:lnTo>
                    <a:pt x="88" y="180"/>
                  </a:lnTo>
                  <a:lnTo>
                    <a:pt x="91" y="176"/>
                  </a:lnTo>
                  <a:lnTo>
                    <a:pt x="92" y="176"/>
                  </a:lnTo>
                  <a:lnTo>
                    <a:pt x="92" y="184"/>
                  </a:lnTo>
                  <a:lnTo>
                    <a:pt x="91" y="184"/>
                  </a:lnTo>
                  <a:lnTo>
                    <a:pt x="95" y="180"/>
                  </a:lnTo>
                  <a:lnTo>
                    <a:pt x="95" y="181"/>
                  </a:lnTo>
                  <a:lnTo>
                    <a:pt x="91" y="185"/>
                  </a:lnTo>
                  <a:lnTo>
                    <a:pt x="90" y="185"/>
                  </a:lnTo>
                  <a:lnTo>
                    <a:pt x="90" y="177"/>
                  </a:lnTo>
                  <a:close/>
                  <a:moveTo>
                    <a:pt x="97" y="173"/>
                  </a:moveTo>
                  <a:lnTo>
                    <a:pt x="98" y="173"/>
                  </a:lnTo>
                  <a:lnTo>
                    <a:pt x="99" y="173"/>
                  </a:lnTo>
                  <a:lnTo>
                    <a:pt x="100" y="173"/>
                  </a:lnTo>
                  <a:lnTo>
                    <a:pt x="96" y="177"/>
                  </a:lnTo>
                  <a:lnTo>
                    <a:pt x="96" y="176"/>
                  </a:lnTo>
                  <a:lnTo>
                    <a:pt x="104" y="176"/>
                  </a:lnTo>
                  <a:lnTo>
                    <a:pt x="104" y="177"/>
                  </a:lnTo>
                  <a:lnTo>
                    <a:pt x="100" y="181"/>
                  </a:lnTo>
                  <a:lnTo>
                    <a:pt x="99" y="181"/>
                  </a:lnTo>
                  <a:lnTo>
                    <a:pt x="98" y="181"/>
                  </a:lnTo>
                  <a:lnTo>
                    <a:pt x="97" y="181"/>
                  </a:lnTo>
                  <a:lnTo>
                    <a:pt x="97" y="173"/>
                  </a:lnTo>
                  <a:close/>
                  <a:moveTo>
                    <a:pt x="100" y="172"/>
                  </a:moveTo>
                  <a:lnTo>
                    <a:pt x="101" y="172"/>
                  </a:lnTo>
                  <a:lnTo>
                    <a:pt x="102" y="172"/>
                  </a:lnTo>
                  <a:lnTo>
                    <a:pt x="98" y="176"/>
                  </a:lnTo>
                  <a:lnTo>
                    <a:pt x="98" y="175"/>
                  </a:lnTo>
                  <a:lnTo>
                    <a:pt x="102" y="171"/>
                  </a:lnTo>
                  <a:lnTo>
                    <a:pt x="103" y="171"/>
                  </a:lnTo>
                  <a:lnTo>
                    <a:pt x="103" y="179"/>
                  </a:lnTo>
                  <a:lnTo>
                    <a:pt x="102" y="179"/>
                  </a:lnTo>
                  <a:lnTo>
                    <a:pt x="106" y="175"/>
                  </a:lnTo>
                  <a:lnTo>
                    <a:pt x="106" y="176"/>
                  </a:lnTo>
                  <a:lnTo>
                    <a:pt x="102" y="180"/>
                  </a:lnTo>
                  <a:lnTo>
                    <a:pt x="101" y="180"/>
                  </a:lnTo>
                  <a:lnTo>
                    <a:pt x="100" y="180"/>
                  </a:lnTo>
                  <a:lnTo>
                    <a:pt x="100" y="172"/>
                  </a:lnTo>
                  <a:close/>
                  <a:moveTo>
                    <a:pt x="108" y="168"/>
                  </a:moveTo>
                  <a:lnTo>
                    <a:pt x="109" y="168"/>
                  </a:lnTo>
                  <a:lnTo>
                    <a:pt x="110" y="168"/>
                  </a:lnTo>
                  <a:lnTo>
                    <a:pt x="110" y="176"/>
                  </a:lnTo>
                  <a:lnTo>
                    <a:pt x="109" y="176"/>
                  </a:lnTo>
                  <a:lnTo>
                    <a:pt x="108" y="176"/>
                  </a:lnTo>
                  <a:lnTo>
                    <a:pt x="108" y="168"/>
                  </a:lnTo>
                  <a:close/>
                  <a:moveTo>
                    <a:pt x="106" y="172"/>
                  </a:moveTo>
                  <a:lnTo>
                    <a:pt x="106" y="171"/>
                  </a:lnTo>
                  <a:lnTo>
                    <a:pt x="110" y="167"/>
                  </a:lnTo>
                  <a:lnTo>
                    <a:pt x="111" y="167"/>
                  </a:lnTo>
                  <a:lnTo>
                    <a:pt x="111" y="167"/>
                  </a:lnTo>
                  <a:lnTo>
                    <a:pt x="108" y="171"/>
                  </a:lnTo>
                  <a:lnTo>
                    <a:pt x="108" y="170"/>
                  </a:lnTo>
                  <a:lnTo>
                    <a:pt x="111" y="167"/>
                  </a:lnTo>
                  <a:lnTo>
                    <a:pt x="112" y="167"/>
                  </a:lnTo>
                  <a:lnTo>
                    <a:pt x="112" y="174"/>
                  </a:lnTo>
                  <a:lnTo>
                    <a:pt x="111" y="174"/>
                  </a:lnTo>
                  <a:lnTo>
                    <a:pt x="115" y="170"/>
                  </a:lnTo>
                  <a:lnTo>
                    <a:pt x="115" y="171"/>
                  </a:lnTo>
                  <a:lnTo>
                    <a:pt x="111" y="175"/>
                  </a:lnTo>
                  <a:lnTo>
                    <a:pt x="111" y="175"/>
                  </a:lnTo>
                  <a:lnTo>
                    <a:pt x="110" y="175"/>
                  </a:lnTo>
                  <a:lnTo>
                    <a:pt x="113" y="171"/>
                  </a:lnTo>
                  <a:lnTo>
                    <a:pt x="113" y="172"/>
                  </a:lnTo>
                  <a:lnTo>
                    <a:pt x="106" y="172"/>
                  </a:lnTo>
                  <a:close/>
                  <a:moveTo>
                    <a:pt x="112" y="167"/>
                  </a:moveTo>
                  <a:lnTo>
                    <a:pt x="113" y="167"/>
                  </a:lnTo>
                  <a:lnTo>
                    <a:pt x="113" y="174"/>
                  </a:lnTo>
                  <a:lnTo>
                    <a:pt x="112" y="174"/>
                  </a:lnTo>
                  <a:lnTo>
                    <a:pt x="112" y="167"/>
                  </a:lnTo>
                  <a:close/>
                  <a:moveTo>
                    <a:pt x="118" y="164"/>
                  </a:moveTo>
                  <a:lnTo>
                    <a:pt x="119" y="164"/>
                  </a:lnTo>
                  <a:lnTo>
                    <a:pt x="120" y="164"/>
                  </a:lnTo>
                  <a:lnTo>
                    <a:pt x="116" y="167"/>
                  </a:lnTo>
                  <a:lnTo>
                    <a:pt x="116" y="167"/>
                  </a:lnTo>
                  <a:lnTo>
                    <a:pt x="120" y="163"/>
                  </a:lnTo>
                  <a:lnTo>
                    <a:pt x="121" y="163"/>
                  </a:lnTo>
                  <a:lnTo>
                    <a:pt x="122" y="163"/>
                  </a:lnTo>
                  <a:lnTo>
                    <a:pt x="122" y="170"/>
                  </a:lnTo>
                  <a:lnTo>
                    <a:pt x="121" y="170"/>
                  </a:lnTo>
                  <a:lnTo>
                    <a:pt x="120" y="170"/>
                  </a:lnTo>
                  <a:lnTo>
                    <a:pt x="124" y="167"/>
                  </a:lnTo>
                  <a:lnTo>
                    <a:pt x="124" y="167"/>
                  </a:lnTo>
                  <a:lnTo>
                    <a:pt x="120" y="171"/>
                  </a:lnTo>
                  <a:lnTo>
                    <a:pt x="119" y="171"/>
                  </a:lnTo>
                  <a:lnTo>
                    <a:pt x="118" y="171"/>
                  </a:lnTo>
                  <a:lnTo>
                    <a:pt x="118" y="164"/>
                  </a:lnTo>
                  <a:close/>
                  <a:moveTo>
                    <a:pt x="118" y="167"/>
                  </a:moveTo>
                  <a:lnTo>
                    <a:pt x="118" y="166"/>
                  </a:lnTo>
                  <a:lnTo>
                    <a:pt x="122" y="162"/>
                  </a:lnTo>
                  <a:lnTo>
                    <a:pt x="123" y="162"/>
                  </a:lnTo>
                  <a:lnTo>
                    <a:pt x="124" y="162"/>
                  </a:lnTo>
                  <a:lnTo>
                    <a:pt x="124" y="169"/>
                  </a:lnTo>
                  <a:lnTo>
                    <a:pt x="123" y="169"/>
                  </a:lnTo>
                  <a:lnTo>
                    <a:pt x="122" y="169"/>
                  </a:lnTo>
                  <a:lnTo>
                    <a:pt x="126" y="166"/>
                  </a:lnTo>
                  <a:lnTo>
                    <a:pt x="126" y="167"/>
                  </a:lnTo>
                  <a:lnTo>
                    <a:pt x="118" y="167"/>
                  </a:lnTo>
                  <a:close/>
                  <a:moveTo>
                    <a:pt x="129" y="159"/>
                  </a:moveTo>
                  <a:lnTo>
                    <a:pt x="130" y="159"/>
                  </a:lnTo>
                  <a:lnTo>
                    <a:pt x="126" y="163"/>
                  </a:lnTo>
                  <a:lnTo>
                    <a:pt x="126" y="162"/>
                  </a:lnTo>
                  <a:lnTo>
                    <a:pt x="130" y="158"/>
                  </a:lnTo>
                  <a:lnTo>
                    <a:pt x="131" y="158"/>
                  </a:lnTo>
                  <a:lnTo>
                    <a:pt x="131" y="166"/>
                  </a:lnTo>
                  <a:lnTo>
                    <a:pt x="130" y="166"/>
                  </a:lnTo>
                  <a:lnTo>
                    <a:pt x="134" y="162"/>
                  </a:lnTo>
                  <a:lnTo>
                    <a:pt x="134" y="163"/>
                  </a:lnTo>
                  <a:lnTo>
                    <a:pt x="130" y="167"/>
                  </a:lnTo>
                  <a:lnTo>
                    <a:pt x="129" y="167"/>
                  </a:lnTo>
                  <a:lnTo>
                    <a:pt x="129" y="159"/>
                  </a:lnTo>
                  <a:close/>
                  <a:moveTo>
                    <a:pt x="131" y="158"/>
                  </a:moveTo>
                  <a:lnTo>
                    <a:pt x="132" y="158"/>
                  </a:lnTo>
                  <a:lnTo>
                    <a:pt x="133" y="158"/>
                  </a:lnTo>
                  <a:lnTo>
                    <a:pt x="129" y="162"/>
                  </a:lnTo>
                  <a:lnTo>
                    <a:pt x="129" y="161"/>
                  </a:lnTo>
                  <a:lnTo>
                    <a:pt x="133" y="157"/>
                  </a:lnTo>
                  <a:lnTo>
                    <a:pt x="134" y="157"/>
                  </a:lnTo>
                  <a:lnTo>
                    <a:pt x="134" y="165"/>
                  </a:lnTo>
                  <a:lnTo>
                    <a:pt x="133" y="165"/>
                  </a:lnTo>
                  <a:lnTo>
                    <a:pt x="136" y="161"/>
                  </a:lnTo>
                  <a:lnTo>
                    <a:pt x="136" y="162"/>
                  </a:lnTo>
                  <a:lnTo>
                    <a:pt x="133" y="166"/>
                  </a:lnTo>
                  <a:lnTo>
                    <a:pt x="132" y="166"/>
                  </a:lnTo>
                  <a:lnTo>
                    <a:pt x="131" y="166"/>
                  </a:lnTo>
                  <a:lnTo>
                    <a:pt x="131" y="158"/>
                  </a:lnTo>
                  <a:close/>
                  <a:moveTo>
                    <a:pt x="134" y="157"/>
                  </a:moveTo>
                  <a:lnTo>
                    <a:pt x="135" y="157"/>
                  </a:lnTo>
                  <a:lnTo>
                    <a:pt x="135" y="165"/>
                  </a:lnTo>
                  <a:lnTo>
                    <a:pt x="134" y="165"/>
                  </a:lnTo>
                  <a:lnTo>
                    <a:pt x="134" y="157"/>
                  </a:lnTo>
                  <a:close/>
                  <a:moveTo>
                    <a:pt x="139" y="154"/>
                  </a:moveTo>
                  <a:lnTo>
                    <a:pt x="140" y="154"/>
                  </a:lnTo>
                  <a:lnTo>
                    <a:pt x="140" y="162"/>
                  </a:lnTo>
                  <a:lnTo>
                    <a:pt x="139" y="162"/>
                  </a:lnTo>
                  <a:lnTo>
                    <a:pt x="139" y="154"/>
                  </a:lnTo>
                  <a:close/>
                  <a:moveTo>
                    <a:pt x="136" y="158"/>
                  </a:moveTo>
                  <a:lnTo>
                    <a:pt x="136" y="157"/>
                  </a:lnTo>
                  <a:lnTo>
                    <a:pt x="140" y="153"/>
                  </a:lnTo>
                  <a:lnTo>
                    <a:pt x="141" y="153"/>
                  </a:lnTo>
                  <a:lnTo>
                    <a:pt x="142" y="153"/>
                  </a:lnTo>
                  <a:lnTo>
                    <a:pt x="138" y="157"/>
                  </a:lnTo>
                  <a:lnTo>
                    <a:pt x="138" y="156"/>
                  </a:lnTo>
                  <a:lnTo>
                    <a:pt x="142" y="152"/>
                  </a:lnTo>
                  <a:lnTo>
                    <a:pt x="143" y="152"/>
                  </a:lnTo>
                  <a:lnTo>
                    <a:pt x="143" y="160"/>
                  </a:lnTo>
                  <a:lnTo>
                    <a:pt x="142" y="160"/>
                  </a:lnTo>
                  <a:lnTo>
                    <a:pt x="146" y="156"/>
                  </a:lnTo>
                  <a:lnTo>
                    <a:pt x="146" y="157"/>
                  </a:lnTo>
                  <a:lnTo>
                    <a:pt x="142" y="161"/>
                  </a:lnTo>
                  <a:lnTo>
                    <a:pt x="141" y="161"/>
                  </a:lnTo>
                  <a:lnTo>
                    <a:pt x="140" y="161"/>
                  </a:lnTo>
                  <a:lnTo>
                    <a:pt x="144" y="157"/>
                  </a:lnTo>
                  <a:lnTo>
                    <a:pt x="144" y="158"/>
                  </a:lnTo>
                  <a:lnTo>
                    <a:pt x="136" y="158"/>
                  </a:lnTo>
                  <a:close/>
                  <a:moveTo>
                    <a:pt x="143" y="152"/>
                  </a:moveTo>
                  <a:lnTo>
                    <a:pt x="144" y="152"/>
                  </a:lnTo>
                  <a:lnTo>
                    <a:pt x="140" y="156"/>
                  </a:lnTo>
                  <a:lnTo>
                    <a:pt x="140" y="155"/>
                  </a:lnTo>
                  <a:lnTo>
                    <a:pt x="148" y="155"/>
                  </a:lnTo>
                  <a:lnTo>
                    <a:pt x="148" y="156"/>
                  </a:lnTo>
                  <a:lnTo>
                    <a:pt x="144" y="160"/>
                  </a:lnTo>
                  <a:lnTo>
                    <a:pt x="143" y="160"/>
                  </a:lnTo>
                  <a:lnTo>
                    <a:pt x="143" y="152"/>
                  </a:lnTo>
                  <a:close/>
                  <a:moveTo>
                    <a:pt x="150" y="149"/>
                  </a:moveTo>
                  <a:lnTo>
                    <a:pt x="151" y="149"/>
                  </a:lnTo>
                  <a:lnTo>
                    <a:pt x="147" y="153"/>
                  </a:lnTo>
                  <a:lnTo>
                    <a:pt x="147" y="152"/>
                  </a:lnTo>
                  <a:lnTo>
                    <a:pt x="151" y="148"/>
                  </a:lnTo>
                  <a:lnTo>
                    <a:pt x="152" y="148"/>
                  </a:lnTo>
                  <a:lnTo>
                    <a:pt x="153" y="148"/>
                  </a:lnTo>
                  <a:lnTo>
                    <a:pt x="149" y="152"/>
                  </a:lnTo>
                  <a:lnTo>
                    <a:pt x="149" y="151"/>
                  </a:lnTo>
                  <a:lnTo>
                    <a:pt x="157" y="151"/>
                  </a:lnTo>
                  <a:lnTo>
                    <a:pt x="157" y="152"/>
                  </a:lnTo>
                  <a:lnTo>
                    <a:pt x="153" y="156"/>
                  </a:lnTo>
                  <a:lnTo>
                    <a:pt x="152" y="156"/>
                  </a:lnTo>
                  <a:lnTo>
                    <a:pt x="151" y="156"/>
                  </a:lnTo>
                  <a:lnTo>
                    <a:pt x="155" y="152"/>
                  </a:lnTo>
                  <a:lnTo>
                    <a:pt x="155" y="153"/>
                  </a:lnTo>
                  <a:lnTo>
                    <a:pt x="151" y="157"/>
                  </a:lnTo>
                  <a:lnTo>
                    <a:pt x="150" y="157"/>
                  </a:lnTo>
                  <a:lnTo>
                    <a:pt x="150" y="149"/>
                  </a:lnTo>
                  <a:close/>
                  <a:moveTo>
                    <a:pt x="153" y="147"/>
                  </a:moveTo>
                  <a:lnTo>
                    <a:pt x="154" y="147"/>
                  </a:lnTo>
                  <a:lnTo>
                    <a:pt x="155" y="147"/>
                  </a:lnTo>
                  <a:lnTo>
                    <a:pt x="151" y="151"/>
                  </a:lnTo>
                  <a:lnTo>
                    <a:pt x="151" y="150"/>
                  </a:lnTo>
                  <a:lnTo>
                    <a:pt x="155" y="146"/>
                  </a:lnTo>
                  <a:lnTo>
                    <a:pt x="155" y="146"/>
                  </a:lnTo>
                  <a:lnTo>
                    <a:pt x="155" y="154"/>
                  </a:lnTo>
                  <a:lnTo>
                    <a:pt x="155" y="154"/>
                  </a:lnTo>
                  <a:lnTo>
                    <a:pt x="159" y="150"/>
                  </a:lnTo>
                  <a:lnTo>
                    <a:pt x="159" y="151"/>
                  </a:lnTo>
                  <a:lnTo>
                    <a:pt x="155" y="155"/>
                  </a:lnTo>
                  <a:lnTo>
                    <a:pt x="154" y="155"/>
                  </a:lnTo>
                  <a:lnTo>
                    <a:pt x="153" y="155"/>
                  </a:lnTo>
                  <a:lnTo>
                    <a:pt x="153" y="147"/>
                  </a:lnTo>
                  <a:close/>
                  <a:moveTo>
                    <a:pt x="157" y="148"/>
                  </a:moveTo>
                  <a:lnTo>
                    <a:pt x="157" y="147"/>
                  </a:lnTo>
                  <a:lnTo>
                    <a:pt x="160" y="143"/>
                  </a:lnTo>
                  <a:lnTo>
                    <a:pt x="161" y="143"/>
                  </a:lnTo>
                  <a:lnTo>
                    <a:pt x="161" y="151"/>
                  </a:lnTo>
                  <a:lnTo>
                    <a:pt x="160" y="151"/>
                  </a:lnTo>
                  <a:lnTo>
                    <a:pt x="164" y="147"/>
                  </a:lnTo>
                  <a:lnTo>
                    <a:pt x="164" y="148"/>
                  </a:lnTo>
                  <a:lnTo>
                    <a:pt x="157" y="148"/>
                  </a:lnTo>
                  <a:close/>
                  <a:moveTo>
                    <a:pt x="161" y="143"/>
                  </a:moveTo>
                  <a:lnTo>
                    <a:pt x="162" y="143"/>
                  </a:lnTo>
                  <a:lnTo>
                    <a:pt x="159" y="147"/>
                  </a:lnTo>
                  <a:lnTo>
                    <a:pt x="159" y="146"/>
                  </a:lnTo>
                  <a:lnTo>
                    <a:pt x="162" y="142"/>
                  </a:lnTo>
                  <a:lnTo>
                    <a:pt x="163" y="142"/>
                  </a:lnTo>
                  <a:lnTo>
                    <a:pt x="164" y="142"/>
                  </a:lnTo>
                  <a:lnTo>
                    <a:pt x="160" y="146"/>
                  </a:lnTo>
                  <a:lnTo>
                    <a:pt x="160" y="145"/>
                  </a:lnTo>
                  <a:lnTo>
                    <a:pt x="164" y="142"/>
                  </a:lnTo>
                  <a:lnTo>
                    <a:pt x="165" y="142"/>
                  </a:lnTo>
                  <a:lnTo>
                    <a:pt x="165" y="149"/>
                  </a:lnTo>
                  <a:lnTo>
                    <a:pt x="164" y="149"/>
                  </a:lnTo>
                  <a:lnTo>
                    <a:pt x="168" y="145"/>
                  </a:lnTo>
                  <a:lnTo>
                    <a:pt x="168" y="146"/>
                  </a:lnTo>
                  <a:lnTo>
                    <a:pt x="164" y="150"/>
                  </a:lnTo>
                  <a:lnTo>
                    <a:pt x="163" y="150"/>
                  </a:lnTo>
                  <a:lnTo>
                    <a:pt x="162" y="150"/>
                  </a:lnTo>
                  <a:lnTo>
                    <a:pt x="166" y="146"/>
                  </a:lnTo>
                  <a:lnTo>
                    <a:pt x="166" y="147"/>
                  </a:lnTo>
                  <a:lnTo>
                    <a:pt x="162" y="151"/>
                  </a:lnTo>
                  <a:lnTo>
                    <a:pt x="161" y="151"/>
                  </a:lnTo>
                  <a:lnTo>
                    <a:pt x="161" y="143"/>
                  </a:lnTo>
                  <a:close/>
                  <a:moveTo>
                    <a:pt x="165" y="142"/>
                  </a:moveTo>
                  <a:lnTo>
                    <a:pt x="166" y="142"/>
                  </a:lnTo>
                  <a:lnTo>
                    <a:pt x="166" y="149"/>
                  </a:lnTo>
                  <a:lnTo>
                    <a:pt x="165" y="149"/>
                  </a:lnTo>
                  <a:lnTo>
                    <a:pt x="165" y="142"/>
                  </a:lnTo>
                  <a:close/>
                  <a:moveTo>
                    <a:pt x="167" y="143"/>
                  </a:moveTo>
                  <a:lnTo>
                    <a:pt x="167" y="142"/>
                  </a:lnTo>
                  <a:lnTo>
                    <a:pt x="175" y="142"/>
                  </a:lnTo>
                  <a:lnTo>
                    <a:pt x="175" y="143"/>
                  </a:lnTo>
                  <a:lnTo>
                    <a:pt x="167" y="143"/>
                  </a:lnTo>
                  <a:close/>
                  <a:moveTo>
                    <a:pt x="171" y="139"/>
                  </a:moveTo>
                  <a:lnTo>
                    <a:pt x="172" y="139"/>
                  </a:lnTo>
                  <a:lnTo>
                    <a:pt x="173" y="139"/>
                  </a:lnTo>
                  <a:lnTo>
                    <a:pt x="169" y="142"/>
                  </a:lnTo>
                  <a:lnTo>
                    <a:pt x="169" y="142"/>
                  </a:lnTo>
                  <a:lnTo>
                    <a:pt x="173" y="138"/>
                  </a:lnTo>
                  <a:lnTo>
                    <a:pt x="174" y="138"/>
                  </a:lnTo>
                  <a:lnTo>
                    <a:pt x="174" y="145"/>
                  </a:lnTo>
                  <a:lnTo>
                    <a:pt x="173" y="145"/>
                  </a:lnTo>
                  <a:lnTo>
                    <a:pt x="177" y="142"/>
                  </a:lnTo>
                  <a:lnTo>
                    <a:pt x="177" y="142"/>
                  </a:lnTo>
                  <a:lnTo>
                    <a:pt x="173" y="146"/>
                  </a:lnTo>
                  <a:lnTo>
                    <a:pt x="172" y="146"/>
                  </a:lnTo>
                  <a:lnTo>
                    <a:pt x="171" y="146"/>
                  </a:lnTo>
                  <a:lnTo>
                    <a:pt x="171" y="139"/>
                  </a:lnTo>
                  <a:close/>
                  <a:moveTo>
                    <a:pt x="174" y="138"/>
                  </a:moveTo>
                  <a:lnTo>
                    <a:pt x="175" y="138"/>
                  </a:lnTo>
                  <a:lnTo>
                    <a:pt x="171" y="142"/>
                  </a:lnTo>
                  <a:lnTo>
                    <a:pt x="171" y="141"/>
                  </a:lnTo>
                  <a:lnTo>
                    <a:pt x="175" y="137"/>
                  </a:lnTo>
                  <a:lnTo>
                    <a:pt x="176" y="137"/>
                  </a:lnTo>
                  <a:lnTo>
                    <a:pt x="176" y="137"/>
                  </a:lnTo>
                  <a:lnTo>
                    <a:pt x="176" y="144"/>
                  </a:lnTo>
                  <a:lnTo>
                    <a:pt x="176" y="144"/>
                  </a:lnTo>
                  <a:lnTo>
                    <a:pt x="175" y="144"/>
                  </a:lnTo>
                  <a:lnTo>
                    <a:pt x="179" y="141"/>
                  </a:lnTo>
                  <a:lnTo>
                    <a:pt x="179" y="142"/>
                  </a:lnTo>
                  <a:lnTo>
                    <a:pt x="175" y="145"/>
                  </a:lnTo>
                  <a:lnTo>
                    <a:pt x="174" y="145"/>
                  </a:lnTo>
                  <a:lnTo>
                    <a:pt x="174" y="138"/>
                  </a:lnTo>
                  <a:close/>
                  <a:moveTo>
                    <a:pt x="181" y="134"/>
                  </a:moveTo>
                  <a:lnTo>
                    <a:pt x="182" y="134"/>
                  </a:lnTo>
                  <a:lnTo>
                    <a:pt x="182" y="134"/>
                  </a:lnTo>
                  <a:lnTo>
                    <a:pt x="183" y="134"/>
                  </a:lnTo>
                  <a:lnTo>
                    <a:pt x="180" y="138"/>
                  </a:lnTo>
                  <a:lnTo>
                    <a:pt x="180" y="137"/>
                  </a:lnTo>
                  <a:lnTo>
                    <a:pt x="187" y="137"/>
                  </a:lnTo>
                  <a:lnTo>
                    <a:pt x="187" y="138"/>
                  </a:lnTo>
                  <a:lnTo>
                    <a:pt x="183" y="142"/>
                  </a:lnTo>
                  <a:lnTo>
                    <a:pt x="182" y="142"/>
                  </a:lnTo>
                  <a:lnTo>
                    <a:pt x="182" y="142"/>
                  </a:lnTo>
                  <a:lnTo>
                    <a:pt x="181" y="142"/>
                  </a:lnTo>
                  <a:lnTo>
                    <a:pt x="181" y="134"/>
                  </a:lnTo>
                  <a:close/>
                  <a:moveTo>
                    <a:pt x="183" y="133"/>
                  </a:moveTo>
                  <a:lnTo>
                    <a:pt x="184" y="133"/>
                  </a:lnTo>
                  <a:lnTo>
                    <a:pt x="185" y="133"/>
                  </a:lnTo>
                  <a:lnTo>
                    <a:pt x="182" y="137"/>
                  </a:lnTo>
                  <a:lnTo>
                    <a:pt x="182" y="136"/>
                  </a:lnTo>
                  <a:lnTo>
                    <a:pt x="185" y="132"/>
                  </a:lnTo>
                  <a:lnTo>
                    <a:pt x="186" y="132"/>
                  </a:lnTo>
                  <a:lnTo>
                    <a:pt x="186" y="140"/>
                  </a:lnTo>
                  <a:lnTo>
                    <a:pt x="185" y="140"/>
                  </a:lnTo>
                  <a:lnTo>
                    <a:pt x="189" y="136"/>
                  </a:lnTo>
                  <a:lnTo>
                    <a:pt x="189" y="137"/>
                  </a:lnTo>
                  <a:lnTo>
                    <a:pt x="185" y="141"/>
                  </a:lnTo>
                  <a:lnTo>
                    <a:pt x="184" y="141"/>
                  </a:lnTo>
                  <a:lnTo>
                    <a:pt x="183" y="141"/>
                  </a:lnTo>
                  <a:lnTo>
                    <a:pt x="183" y="133"/>
                  </a:lnTo>
                  <a:close/>
                  <a:moveTo>
                    <a:pt x="186" y="132"/>
                  </a:moveTo>
                  <a:lnTo>
                    <a:pt x="187" y="132"/>
                  </a:lnTo>
                  <a:lnTo>
                    <a:pt x="187" y="140"/>
                  </a:lnTo>
                  <a:lnTo>
                    <a:pt x="186" y="140"/>
                  </a:lnTo>
                  <a:lnTo>
                    <a:pt x="186" y="132"/>
                  </a:lnTo>
                  <a:close/>
                  <a:moveTo>
                    <a:pt x="192" y="129"/>
                  </a:moveTo>
                  <a:lnTo>
                    <a:pt x="192" y="129"/>
                  </a:lnTo>
                  <a:lnTo>
                    <a:pt x="193" y="129"/>
                  </a:lnTo>
                  <a:lnTo>
                    <a:pt x="193" y="137"/>
                  </a:lnTo>
                  <a:lnTo>
                    <a:pt x="192" y="137"/>
                  </a:lnTo>
                  <a:lnTo>
                    <a:pt x="192" y="137"/>
                  </a:lnTo>
                  <a:lnTo>
                    <a:pt x="192" y="129"/>
                  </a:lnTo>
                  <a:close/>
                  <a:moveTo>
                    <a:pt x="189" y="133"/>
                  </a:moveTo>
                  <a:lnTo>
                    <a:pt x="189" y="132"/>
                  </a:lnTo>
                  <a:lnTo>
                    <a:pt x="193" y="128"/>
                  </a:lnTo>
                  <a:lnTo>
                    <a:pt x="194" y="128"/>
                  </a:lnTo>
                  <a:lnTo>
                    <a:pt x="195" y="128"/>
                  </a:lnTo>
                  <a:lnTo>
                    <a:pt x="191" y="132"/>
                  </a:lnTo>
                  <a:lnTo>
                    <a:pt x="191" y="131"/>
                  </a:lnTo>
                  <a:lnTo>
                    <a:pt x="195" y="127"/>
                  </a:lnTo>
                  <a:lnTo>
                    <a:pt x="196" y="127"/>
                  </a:lnTo>
                  <a:lnTo>
                    <a:pt x="196" y="135"/>
                  </a:lnTo>
                  <a:lnTo>
                    <a:pt x="195" y="135"/>
                  </a:lnTo>
                  <a:lnTo>
                    <a:pt x="199" y="131"/>
                  </a:lnTo>
                  <a:lnTo>
                    <a:pt x="199" y="132"/>
                  </a:lnTo>
                  <a:lnTo>
                    <a:pt x="195" y="136"/>
                  </a:lnTo>
                  <a:lnTo>
                    <a:pt x="194" y="136"/>
                  </a:lnTo>
                  <a:lnTo>
                    <a:pt x="193" y="136"/>
                  </a:lnTo>
                  <a:lnTo>
                    <a:pt x="197" y="132"/>
                  </a:lnTo>
                  <a:lnTo>
                    <a:pt x="197" y="133"/>
                  </a:lnTo>
                  <a:lnTo>
                    <a:pt x="189" y="133"/>
                  </a:lnTo>
                  <a:close/>
                  <a:moveTo>
                    <a:pt x="196" y="127"/>
                  </a:moveTo>
                  <a:lnTo>
                    <a:pt x="197" y="127"/>
                  </a:lnTo>
                  <a:lnTo>
                    <a:pt x="193" y="131"/>
                  </a:lnTo>
                  <a:lnTo>
                    <a:pt x="193" y="130"/>
                  </a:lnTo>
                  <a:lnTo>
                    <a:pt x="201" y="130"/>
                  </a:lnTo>
                  <a:lnTo>
                    <a:pt x="201" y="131"/>
                  </a:lnTo>
                  <a:lnTo>
                    <a:pt x="197" y="135"/>
                  </a:lnTo>
                  <a:lnTo>
                    <a:pt x="196" y="135"/>
                  </a:lnTo>
                  <a:lnTo>
                    <a:pt x="196" y="127"/>
                  </a:lnTo>
                  <a:close/>
                  <a:moveTo>
                    <a:pt x="202" y="124"/>
                  </a:moveTo>
                  <a:lnTo>
                    <a:pt x="203" y="124"/>
                  </a:lnTo>
                  <a:lnTo>
                    <a:pt x="204" y="124"/>
                  </a:lnTo>
                  <a:lnTo>
                    <a:pt x="200" y="128"/>
                  </a:lnTo>
                  <a:lnTo>
                    <a:pt x="200" y="127"/>
                  </a:lnTo>
                  <a:lnTo>
                    <a:pt x="204" y="123"/>
                  </a:lnTo>
                  <a:lnTo>
                    <a:pt x="205" y="123"/>
                  </a:lnTo>
                  <a:lnTo>
                    <a:pt x="206" y="123"/>
                  </a:lnTo>
                  <a:lnTo>
                    <a:pt x="206" y="131"/>
                  </a:lnTo>
                  <a:lnTo>
                    <a:pt x="205" y="131"/>
                  </a:lnTo>
                  <a:lnTo>
                    <a:pt x="204" y="131"/>
                  </a:lnTo>
                  <a:lnTo>
                    <a:pt x="207" y="127"/>
                  </a:lnTo>
                  <a:lnTo>
                    <a:pt x="207" y="128"/>
                  </a:lnTo>
                  <a:lnTo>
                    <a:pt x="204" y="132"/>
                  </a:lnTo>
                  <a:lnTo>
                    <a:pt x="203" y="132"/>
                  </a:lnTo>
                  <a:lnTo>
                    <a:pt x="202" y="132"/>
                  </a:lnTo>
                  <a:lnTo>
                    <a:pt x="202" y="124"/>
                  </a:lnTo>
                  <a:close/>
                  <a:moveTo>
                    <a:pt x="202" y="127"/>
                  </a:moveTo>
                  <a:lnTo>
                    <a:pt x="202" y="126"/>
                  </a:lnTo>
                  <a:lnTo>
                    <a:pt x="206" y="122"/>
                  </a:lnTo>
                  <a:lnTo>
                    <a:pt x="206" y="122"/>
                  </a:lnTo>
                  <a:lnTo>
                    <a:pt x="207" y="122"/>
                  </a:lnTo>
                  <a:lnTo>
                    <a:pt x="204" y="126"/>
                  </a:lnTo>
                  <a:lnTo>
                    <a:pt x="204" y="126"/>
                  </a:lnTo>
                  <a:lnTo>
                    <a:pt x="211" y="126"/>
                  </a:lnTo>
                  <a:lnTo>
                    <a:pt x="211" y="126"/>
                  </a:lnTo>
                  <a:lnTo>
                    <a:pt x="207" y="130"/>
                  </a:lnTo>
                  <a:lnTo>
                    <a:pt x="206" y="130"/>
                  </a:lnTo>
                  <a:lnTo>
                    <a:pt x="206" y="130"/>
                  </a:lnTo>
                  <a:lnTo>
                    <a:pt x="209" y="126"/>
                  </a:lnTo>
                  <a:lnTo>
                    <a:pt x="209" y="127"/>
                  </a:lnTo>
                  <a:lnTo>
                    <a:pt x="202" y="127"/>
                  </a:lnTo>
                  <a:close/>
                  <a:moveTo>
                    <a:pt x="213" y="119"/>
                  </a:moveTo>
                  <a:lnTo>
                    <a:pt x="213" y="119"/>
                  </a:lnTo>
                  <a:lnTo>
                    <a:pt x="209" y="123"/>
                  </a:lnTo>
                  <a:lnTo>
                    <a:pt x="209" y="122"/>
                  </a:lnTo>
                  <a:lnTo>
                    <a:pt x="213" y="118"/>
                  </a:lnTo>
                  <a:lnTo>
                    <a:pt x="214" y="118"/>
                  </a:lnTo>
                  <a:lnTo>
                    <a:pt x="214" y="126"/>
                  </a:lnTo>
                  <a:lnTo>
                    <a:pt x="213" y="126"/>
                  </a:lnTo>
                  <a:lnTo>
                    <a:pt x="217" y="122"/>
                  </a:lnTo>
                  <a:lnTo>
                    <a:pt x="217" y="123"/>
                  </a:lnTo>
                  <a:lnTo>
                    <a:pt x="213" y="127"/>
                  </a:lnTo>
                  <a:lnTo>
                    <a:pt x="213" y="127"/>
                  </a:lnTo>
                  <a:lnTo>
                    <a:pt x="213" y="119"/>
                  </a:lnTo>
                  <a:close/>
                  <a:moveTo>
                    <a:pt x="214" y="118"/>
                  </a:moveTo>
                  <a:lnTo>
                    <a:pt x="215" y="118"/>
                  </a:lnTo>
                  <a:lnTo>
                    <a:pt x="211" y="122"/>
                  </a:lnTo>
                  <a:lnTo>
                    <a:pt x="211" y="121"/>
                  </a:lnTo>
                  <a:lnTo>
                    <a:pt x="215" y="118"/>
                  </a:lnTo>
                  <a:lnTo>
                    <a:pt x="216" y="118"/>
                  </a:lnTo>
                  <a:lnTo>
                    <a:pt x="217" y="118"/>
                  </a:lnTo>
                  <a:lnTo>
                    <a:pt x="218" y="118"/>
                  </a:lnTo>
                  <a:lnTo>
                    <a:pt x="218" y="125"/>
                  </a:lnTo>
                  <a:lnTo>
                    <a:pt x="217" y="125"/>
                  </a:lnTo>
                  <a:lnTo>
                    <a:pt x="216" y="125"/>
                  </a:lnTo>
                  <a:lnTo>
                    <a:pt x="215" y="125"/>
                  </a:lnTo>
                  <a:lnTo>
                    <a:pt x="219" y="121"/>
                  </a:lnTo>
                  <a:lnTo>
                    <a:pt x="219" y="122"/>
                  </a:lnTo>
                  <a:lnTo>
                    <a:pt x="215" y="126"/>
                  </a:lnTo>
                  <a:lnTo>
                    <a:pt x="214" y="126"/>
                  </a:lnTo>
                  <a:lnTo>
                    <a:pt x="214" y="118"/>
                  </a:lnTo>
                  <a:close/>
                  <a:moveTo>
                    <a:pt x="214" y="121"/>
                  </a:moveTo>
                  <a:lnTo>
                    <a:pt x="214" y="121"/>
                  </a:lnTo>
                  <a:lnTo>
                    <a:pt x="222" y="121"/>
                  </a:lnTo>
                  <a:lnTo>
                    <a:pt x="222" y="121"/>
                  </a:lnTo>
                  <a:lnTo>
                    <a:pt x="214" y="121"/>
                  </a:lnTo>
                  <a:close/>
                  <a:moveTo>
                    <a:pt x="223" y="115"/>
                  </a:moveTo>
                  <a:lnTo>
                    <a:pt x="224" y="115"/>
                  </a:lnTo>
                  <a:lnTo>
                    <a:pt x="220" y="118"/>
                  </a:lnTo>
                  <a:lnTo>
                    <a:pt x="220" y="118"/>
                  </a:lnTo>
                  <a:lnTo>
                    <a:pt x="228" y="118"/>
                  </a:lnTo>
                  <a:lnTo>
                    <a:pt x="228" y="118"/>
                  </a:lnTo>
                  <a:lnTo>
                    <a:pt x="224" y="122"/>
                  </a:lnTo>
                  <a:lnTo>
                    <a:pt x="223" y="122"/>
                  </a:lnTo>
                  <a:lnTo>
                    <a:pt x="223" y="115"/>
                  </a:lnTo>
                  <a:close/>
                  <a:moveTo>
                    <a:pt x="224" y="114"/>
                  </a:moveTo>
                  <a:lnTo>
                    <a:pt x="225" y="114"/>
                  </a:lnTo>
                  <a:lnTo>
                    <a:pt x="226" y="114"/>
                  </a:lnTo>
                  <a:lnTo>
                    <a:pt x="222" y="118"/>
                  </a:lnTo>
                  <a:lnTo>
                    <a:pt x="222" y="117"/>
                  </a:lnTo>
                  <a:lnTo>
                    <a:pt x="226" y="113"/>
                  </a:lnTo>
                  <a:lnTo>
                    <a:pt x="227" y="113"/>
                  </a:lnTo>
                  <a:lnTo>
                    <a:pt x="227" y="120"/>
                  </a:lnTo>
                  <a:lnTo>
                    <a:pt x="226" y="120"/>
                  </a:lnTo>
                  <a:lnTo>
                    <a:pt x="230" y="117"/>
                  </a:lnTo>
                  <a:lnTo>
                    <a:pt x="230" y="118"/>
                  </a:lnTo>
                  <a:lnTo>
                    <a:pt x="226" y="121"/>
                  </a:lnTo>
                  <a:lnTo>
                    <a:pt x="225" y="121"/>
                  </a:lnTo>
                  <a:lnTo>
                    <a:pt x="224" y="121"/>
                  </a:lnTo>
                  <a:lnTo>
                    <a:pt x="224" y="114"/>
                  </a:lnTo>
                  <a:close/>
                  <a:moveTo>
                    <a:pt x="227" y="113"/>
                  </a:moveTo>
                  <a:lnTo>
                    <a:pt x="228" y="113"/>
                  </a:lnTo>
                  <a:lnTo>
                    <a:pt x="224" y="117"/>
                  </a:lnTo>
                  <a:lnTo>
                    <a:pt x="224" y="116"/>
                  </a:lnTo>
                  <a:lnTo>
                    <a:pt x="228" y="112"/>
                  </a:lnTo>
                  <a:lnTo>
                    <a:pt x="228" y="112"/>
                  </a:lnTo>
                  <a:lnTo>
                    <a:pt x="228" y="119"/>
                  </a:lnTo>
                  <a:lnTo>
                    <a:pt x="228" y="119"/>
                  </a:lnTo>
                  <a:lnTo>
                    <a:pt x="231" y="116"/>
                  </a:lnTo>
                  <a:lnTo>
                    <a:pt x="231" y="117"/>
                  </a:lnTo>
                  <a:lnTo>
                    <a:pt x="228" y="120"/>
                  </a:lnTo>
                  <a:lnTo>
                    <a:pt x="227" y="120"/>
                  </a:lnTo>
                  <a:lnTo>
                    <a:pt x="227" y="113"/>
                  </a:lnTo>
                  <a:close/>
                  <a:moveTo>
                    <a:pt x="234" y="110"/>
                  </a:moveTo>
                  <a:lnTo>
                    <a:pt x="234" y="110"/>
                  </a:lnTo>
                  <a:lnTo>
                    <a:pt x="230" y="114"/>
                  </a:lnTo>
                  <a:lnTo>
                    <a:pt x="230" y="113"/>
                  </a:lnTo>
                  <a:lnTo>
                    <a:pt x="234" y="109"/>
                  </a:lnTo>
                  <a:lnTo>
                    <a:pt x="235" y="109"/>
                  </a:lnTo>
                  <a:lnTo>
                    <a:pt x="236" y="109"/>
                  </a:lnTo>
                  <a:lnTo>
                    <a:pt x="232" y="113"/>
                  </a:lnTo>
                  <a:lnTo>
                    <a:pt x="232" y="112"/>
                  </a:lnTo>
                  <a:lnTo>
                    <a:pt x="240" y="112"/>
                  </a:lnTo>
                  <a:lnTo>
                    <a:pt x="240" y="113"/>
                  </a:lnTo>
                  <a:lnTo>
                    <a:pt x="236" y="117"/>
                  </a:lnTo>
                  <a:lnTo>
                    <a:pt x="235" y="117"/>
                  </a:lnTo>
                  <a:lnTo>
                    <a:pt x="234" y="117"/>
                  </a:lnTo>
                  <a:lnTo>
                    <a:pt x="238" y="113"/>
                  </a:lnTo>
                  <a:lnTo>
                    <a:pt x="238" y="114"/>
                  </a:lnTo>
                  <a:lnTo>
                    <a:pt x="234" y="118"/>
                  </a:lnTo>
                  <a:lnTo>
                    <a:pt x="234" y="118"/>
                  </a:lnTo>
                  <a:lnTo>
                    <a:pt x="234" y="110"/>
                  </a:lnTo>
                  <a:close/>
                  <a:moveTo>
                    <a:pt x="236" y="108"/>
                  </a:moveTo>
                  <a:lnTo>
                    <a:pt x="237" y="108"/>
                  </a:lnTo>
                  <a:lnTo>
                    <a:pt x="238" y="108"/>
                  </a:lnTo>
                  <a:lnTo>
                    <a:pt x="234" y="112"/>
                  </a:lnTo>
                  <a:lnTo>
                    <a:pt x="234" y="111"/>
                  </a:lnTo>
                  <a:lnTo>
                    <a:pt x="238" y="107"/>
                  </a:lnTo>
                  <a:lnTo>
                    <a:pt x="239" y="107"/>
                  </a:lnTo>
                  <a:lnTo>
                    <a:pt x="239" y="115"/>
                  </a:lnTo>
                  <a:lnTo>
                    <a:pt x="238" y="115"/>
                  </a:lnTo>
                  <a:lnTo>
                    <a:pt x="242" y="111"/>
                  </a:lnTo>
                  <a:lnTo>
                    <a:pt x="242" y="112"/>
                  </a:lnTo>
                  <a:lnTo>
                    <a:pt x="238" y="116"/>
                  </a:lnTo>
                  <a:lnTo>
                    <a:pt x="237" y="116"/>
                  </a:lnTo>
                  <a:lnTo>
                    <a:pt x="236" y="116"/>
                  </a:lnTo>
                  <a:lnTo>
                    <a:pt x="236" y="108"/>
                  </a:lnTo>
                  <a:close/>
                  <a:moveTo>
                    <a:pt x="240" y="108"/>
                  </a:moveTo>
                  <a:lnTo>
                    <a:pt x="240" y="108"/>
                  </a:lnTo>
                  <a:lnTo>
                    <a:pt x="244" y="104"/>
                  </a:lnTo>
                  <a:lnTo>
                    <a:pt x="245" y="104"/>
                  </a:lnTo>
                  <a:lnTo>
                    <a:pt x="246" y="104"/>
                  </a:lnTo>
                  <a:lnTo>
                    <a:pt x="246" y="112"/>
                  </a:lnTo>
                  <a:lnTo>
                    <a:pt x="245" y="112"/>
                  </a:lnTo>
                  <a:lnTo>
                    <a:pt x="244" y="112"/>
                  </a:lnTo>
                  <a:lnTo>
                    <a:pt x="248" y="108"/>
                  </a:lnTo>
                  <a:lnTo>
                    <a:pt x="248" y="108"/>
                  </a:lnTo>
                  <a:lnTo>
                    <a:pt x="240" y="108"/>
                  </a:lnTo>
                  <a:close/>
                  <a:moveTo>
                    <a:pt x="242" y="108"/>
                  </a:moveTo>
                  <a:lnTo>
                    <a:pt x="242" y="107"/>
                  </a:lnTo>
                  <a:lnTo>
                    <a:pt x="246" y="103"/>
                  </a:lnTo>
                  <a:lnTo>
                    <a:pt x="247" y="103"/>
                  </a:lnTo>
                  <a:lnTo>
                    <a:pt x="248" y="103"/>
                  </a:lnTo>
                  <a:lnTo>
                    <a:pt x="244" y="107"/>
                  </a:lnTo>
                  <a:lnTo>
                    <a:pt x="244" y="106"/>
                  </a:lnTo>
                  <a:lnTo>
                    <a:pt x="248" y="102"/>
                  </a:lnTo>
                  <a:lnTo>
                    <a:pt x="249" y="102"/>
                  </a:lnTo>
                  <a:lnTo>
                    <a:pt x="249" y="110"/>
                  </a:lnTo>
                  <a:lnTo>
                    <a:pt x="248" y="110"/>
                  </a:lnTo>
                  <a:lnTo>
                    <a:pt x="252" y="106"/>
                  </a:lnTo>
                  <a:lnTo>
                    <a:pt x="252" y="107"/>
                  </a:lnTo>
                  <a:lnTo>
                    <a:pt x="248" y="111"/>
                  </a:lnTo>
                  <a:lnTo>
                    <a:pt x="247" y="111"/>
                  </a:lnTo>
                  <a:lnTo>
                    <a:pt x="246" y="111"/>
                  </a:lnTo>
                  <a:lnTo>
                    <a:pt x="250" y="107"/>
                  </a:lnTo>
                  <a:lnTo>
                    <a:pt x="250" y="108"/>
                  </a:lnTo>
                  <a:lnTo>
                    <a:pt x="242" y="108"/>
                  </a:lnTo>
                  <a:close/>
                  <a:moveTo>
                    <a:pt x="249" y="102"/>
                  </a:moveTo>
                  <a:lnTo>
                    <a:pt x="249" y="102"/>
                  </a:lnTo>
                  <a:lnTo>
                    <a:pt x="249" y="110"/>
                  </a:lnTo>
                  <a:lnTo>
                    <a:pt x="249" y="110"/>
                  </a:lnTo>
                  <a:lnTo>
                    <a:pt x="249" y="102"/>
                  </a:lnTo>
                  <a:close/>
                  <a:moveTo>
                    <a:pt x="255" y="99"/>
                  </a:moveTo>
                  <a:lnTo>
                    <a:pt x="255" y="99"/>
                  </a:lnTo>
                  <a:lnTo>
                    <a:pt x="256" y="99"/>
                  </a:lnTo>
                  <a:lnTo>
                    <a:pt x="253" y="103"/>
                  </a:lnTo>
                  <a:lnTo>
                    <a:pt x="253" y="102"/>
                  </a:lnTo>
                  <a:lnTo>
                    <a:pt x="256" y="98"/>
                  </a:lnTo>
                  <a:lnTo>
                    <a:pt x="257" y="98"/>
                  </a:lnTo>
                  <a:lnTo>
                    <a:pt x="257" y="106"/>
                  </a:lnTo>
                  <a:lnTo>
                    <a:pt x="256" y="106"/>
                  </a:lnTo>
                  <a:lnTo>
                    <a:pt x="260" y="102"/>
                  </a:lnTo>
                  <a:lnTo>
                    <a:pt x="260" y="103"/>
                  </a:lnTo>
                  <a:lnTo>
                    <a:pt x="256" y="107"/>
                  </a:lnTo>
                  <a:lnTo>
                    <a:pt x="255" y="107"/>
                  </a:lnTo>
                  <a:lnTo>
                    <a:pt x="255" y="107"/>
                  </a:lnTo>
                  <a:lnTo>
                    <a:pt x="255" y="99"/>
                  </a:lnTo>
                  <a:close/>
                  <a:moveTo>
                    <a:pt x="257" y="98"/>
                  </a:moveTo>
                  <a:lnTo>
                    <a:pt x="258" y="98"/>
                  </a:lnTo>
                  <a:lnTo>
                    <a:pt x="254" y="102"/>
                  </a:lnTo>
                  <a:lnTo>
                    <a:pt x="254" y="101"/>
                  </a:lnTo>
                  <a:lnTo>
                    <a:pt x="258" y="97"/>
                  </a:lnTo>
                  <a:lnTo>
                    <a:pt x="259" y="97"/>
                  </a:lnTo>
                  <a:lnTo>
                    <a:pt x="260" y="97"/>
                  </a:lnTo>
                  <a:lnTo>
                    <a:pt x="256" y="101"/>
                  </a:lnTo>
                  <a:lnTo>
                    <a:pt x="256" y="101"/>
                  </a:lnTo>
                  <a:lnTo>
                    <a:pt x="264" y="101"/>
                  </a:lnTo>
                  <a:lnTo>
                    <a:pt x="264" y="101"/>
                  </a:lnTo>
                  <a:lnTo>
                    <a:pt x="260" y="105"/>
                  </a:lnTo>
                  <a:lnTo>
                    <a:pt x="259" y="105"/>
                  </a:lnTo>
                  <a:lnTo>
                    <a:pt x="258" y="105"/>
                  </a:lnTo>
                  <a:lnTo>
                    <a:pt x="262" y="101"/>
                  </a:lnTo>
                  <a:lnTo>
                    <a:pt x="262" y="102"/>
                  </a:lnTo>
                  <a:lnTo>
                    <a:pt x="258" y="106"/>
                  </a:lnTo>
                  <a:lnTo>
                    <a:pt x="257" y="106"/>
                  </a:lnTo>
                  <a:lnTo>
                    <a:pt x="257" y="98"/>
                  </a:lnTo>
                  <a:close/>
                  <a:moveTo>
                    <a:pt x="265" y="94"/>
                  </a:moveTo>
                  <a:lnTo>
                    <a:pt x="266" y="94"/>
                  </a:lnTo>
                  <a:lnTo>
                    <a:pt x="262" y="98"/>
                  </a:lnTo>
                  <a:lnTo>
                    <a:pt x="262" y="97"/>
                  </a:lnTo>
                  <a:lnTo>
                    <a:pt x="266" y="94"/>
                  </a:lnTo>
                  <a:lnTo>
                    <a:pt x="267" y="94"/>
                  </a:lnTo>
                  <a:lnTo>
                    <a:pt x="267" y="101"/>
                  </a:lnTo>
                  <a:lnTo>
                    <a:pt x="266" y="101"/>
                  </a:lnTo>
                  <a:lnTo>
                    <a:pt x="270" y="97"/>
                  </a:lnTo>
                  <a:lnTo>
                    <a:pt x="270" y="98"/>
                  </a:lnTo>
                  <a:lnTo>
                    <a:pt x="266" y="102"/>
                  </a:lnTo>
                  <a:lnTo>
                    <a:pt x="265" y="102"/>
                  </a:lnTo>
                  <a:lnTo>
                    <a:pt x="265" y="94"/>
                  </a:lnTo>
                  <a:close/>
                  <a:moveTo>
                    <a:pt x="267" y="94"/>
                  </a:moveTo>
                  <a:lnTo>
                    <a:pt x="268" y="94"/>
                  </a:lnTo>
                  <a:lnTo>
                    <a:pt x="269" y="94"/>
                  </a:lnTo>
                  <a:lnTo>
                    <a:pt x="265" y="97"/>
                  </a:lnTo>
                  <a:lnTo>
                    <a:pt x="265" y="96"/>
                  </a:lnTo>
                  <a:lnTo>
                    <a:pt x="269" y="93"/>
                  </a:lnTo>
                  <a:lnTo>
                    <a:pt x="270" y="93"/>
                  </a:lnTo>
                  <a:lnTo>
                    <a:pt x="270" y="100"/>
                  </a:lnTo>
                  <a:lnTo>
                    <a:pt x="269" y="100"/>
                  </a:lnTo>
                  <a:lnTo>
                    <a:pt x="273" y="96"/>
                  </a:lnTo>
                  <a:lnTo>
                    <a:pt x="273" y="97"/>
                  </a:lnTo>
                  <a:lnTo>
                    <a:pt x="269" y="101"/>
                  </a:lnTo>
                  <a:lnTo>
                    <a:pt x="268" y="101"/>
                  </a:lnTo>
                  <a:lnTo>
                    <a:pt x="267" y="101"/>
                  </a:lnTo>
                  <a:lnTo>
                    <a:pt x="267" y="94"/>
                  </a:lnTo>
                  <a:close/>
                  <a:moveTo>
                    <a:pt x="270" y="93"/>
                  </a:moveTo>
                  <a:lnTo>
                    <a:pt x="271" y="93"/>
                  </a:lnTo>
                  <a:lnTo>
                    <a:pt x="267" y="96"/>
                  </a:lnTo>
                  <a:lnTo>
                    <a:pt x="267" y="96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71" y="100"/>
                  </a:lnTo>
                  <a:lnTo>
                    <a:pt x="270" y="100"/>
                  </a:lnTo>
                  <a:lnTo>
                    <a:pt x="270" y="93"/>
                  </a:lnTo>
                  <a:close/>
                  <a:moveTo>
                    <a:pt x="276" y="90"/>
                  </a:moveTo>
                  <a:lnTo>
                    <a:pt x="277" y="90"/>
                  </a:lnTo>
                  <a:lnTo>
                    <a:pt x="277" y="97"/>
                  </a:lnTo>
                  <a:lnTo>
                    <a:pt x="276" y="97"/>
                  </a:lnTo>
                  <a:lnTo>
                    <a:pt x="276" y="90"/>
                  </a:lnTo>
                  <a:close/>
                  <a:moveTo>
                    <a:pt x="273" y="94"/>
                  </a:moveTo>
                  <a:lnTo>
                    <a:pt x="273" y="93"/>
                  </a:lnTo>
                  <a:lnTo>
                    <a:pt x="277" y="89"/>
                  </a:lnTo>
                  <a:lnTo>
                    <a:pt x="277" y="89"/>
                  </a:lnTo>
                  <a:lnTo>
                    <a:pt x="278" y="89"/>
                  </a:lnTo>
                  <a:lnTo>
                    <a:pt x="275" y="93"/>
                  </a:lnTo>
                  <a:lnTo>
                    <a:pt x="275" y="92"/>
                  </a:lnTo>
                  <a:lnTo>
                    <a:pt x="278" y="88"/>
                  </a:lnTo>
                  <a:lnTo>
                    <a:pt x="279" y="88"/>
                  </a:lnTo>
                  <a:lnTo>
                    <a:pt x="279" y="95"/>
                  </a:lnTo>
                  <a:lnTo>
                    <a:pt x="278" y="95"/>
                  </a:lnTo>
                  <a:lnTo>
                    <a:pt x="282" y="92"/>
                  </a:lnTo>
                  <a:lnTo>
                    <a:pt x="282" y="93"/>
                  </a:lnTo>
                  <a:lnTo>
                    <a:pt x="278" y="96"/>
                  </a:lnTo>
                  <a:lnTo>
                    <a:pt x="277" y="96"/>
                  </a:lnTo>
                  <a:lnTo>
                    <a:pt x="277" y="96"/>
                  </a:lnTo>
                  <a:lnTo>
                    <a:pt x="280" y="93"/>
                  </a:lnTo>
                  <a:lnTo>
                    <a:pt x="280" y="94"/>
                  </a:lnTo>
                  <a:lnTo>
                    <a:pt x="273" y="94"/>
                  </a:lnTo>
                  <a:close/>
                  <a:moveTo>
                    <a:pt x="279" y="88"/>
                  </a:moveTo>
                  <a:lnTo>
                    <a:pt x="280" y="88"/>
                  </a:lnTo>
                  <a:lnTo>
                    <a:pt x="277" y="92"/>
                  </a:lnTo>
                  <a:lnTo>
                    <a:pt x="277" y="91"/>
                  </a:lnTo>
                  <a:lnTo>
                    <a:pt x="280" y="87"/>
                  </a:lnTo>
                  <a:lnTo>
                    <a:pt x="281" y="87"/>
                  </a:lnTo>
                  <a:lnTo>
                    <a:pt x="281" y="94"/>
                  </a:lnTo>
                  <a:lnTo>
                    <a:pt x="280" y="94"/>
                  </a:lnTo>
                  <a:lnTo>
                    <a:pt x="284" y="91"/>
                  </a:lnTo>
                  <a:lnTo>
                    <a:pt x="284" y="92"/>
                  </a:lnTo>
                  <a:lnTo>
                    <a:pt x="280" y="95"/>
                  </a:lnTo>
                  <a:lnTo>
                    <a:pt x="279" y="95"/>
                  </a:lnTo>
                  <a:lnTo>
                    <a:pt x="279" y="88"/>
                  </a:lnTo>
                  <a:close/>
                  <a:moveTo>
                    <a:pt x="286" y="85"/>
                  </a:moveTo>
                  <a:lnTo>
                    <a:pt x="287" y="85"/>
                  </a:lnTo>
                  <a:lnTo>
                    <a:pt x="283" y="89"/>
                  </a:lnTo>
                  <a:lnTo>
                    <a:pt x="283" y="88"/>
                  </a:lnTo>
                  <a:lnTo>
                    <a:pt x="287" y="84"/>
                  </a:lnTo>
                  <a:lnTo>
                    <a:pt x="288" y="84"/>
                  </a:lnTo>
                  <a:lnTo>
                    <a:pt x="289" y="84"/>
                  </a:lnTo>
                  <a:lnTo>
                    <a:pt x="289" y="92"/>
                  </a:lnTo>
                  <a:lnTo>
                    <a:pt x="288" y="92"/>
                  </a:lnTo>
                  <a:lnTo>
                    <a:pt x="287" y="92"/>
                  </a:lnTo>
                  <a:lnTo>
                    <a:pt x="291" y="88"/>
                  </a:lnTo>
                  <a:lnTo>
                    <a:pt x="291" y="89"/>
                  </a:lnTo>
                  <a:lnTo>
                    <a:pt x="287" y="93"/>
                  </a:lnTo>
                  <a:lnTo>
                    <a:pt x="286" y="93"/>
                  </a:lnTo>
                  <a:lnTo>
                    <a:pt x="286" y="85"/>
                  </a:lnTo>
                  <a:close/>
                  <a:moveTo>
                    <a:pt x="285" y="88"/>
                  </a:moveTo>
                  <a:lnTo>
                    <a:pt x="285" y="87"/>
                  </a:lnTo>
                  <a:lnTo>
                    <a:pt x="289" y="83"/>
                  </a:lnTo>
                  <a:lnTo>
                    <a:pt x="290" y="83"/>
                  </a:lnTo>
                  <a:lnTo>
                    <a:pt x="291" y="83"/>
                  </a:lnTo>
                  <a:lnTo>
                    <a:pt x="287" y="87"/>
                  </a:lnTo>
                  <a:lnTo>
                    <a:pt x="287" y="86"/>
                  </a:lnTo>
                  <a:lnTo>
                    <a:pt x="291" y="82"/>
                  </a:lnTo>
                  <a:lnTo>
                    <a:pt x="291" y="82"/>
                  </a:lnTo>
                  <a:lnTo>
                    <a:pt x="291" y="90"/>
                  </a:lnTo>
                  <a:lnTo>
                    <a:pt x="291" y="90"/>
                  </a:lnTo>
                  <a:lnTo>
                    <a:pt x="295" y="86"/>
                  </a:lnTo>
                  <a:lnTo>
                    <a:pt x="295" y="87"/>
                  </a:lnTo>
                  <a:lnTo>
                    <a:pt x="291" y="91"/>
                  </a:lnTo>
                  <a:lnTo>
                    <a:pt x="290" y="91"/>
                  </a:lnTo>
                  <a:lnTo>
                    <a:pt x="289" y="91"/>
                  </a:lnTo>
                  <a:lnTo>
                    <a:pt x="293" y="87"/>
                  </a:lnTo>
                  <a:lnTo>
                    <a:pt x="293" y="88"/>
                  </a:lnTo>
                  <a:lnTo>
                    <a:pt x="285" y="88"/>
                  </a:lnTo>
                  <a:close/>
                  <a:moveTo>
                    <a:pt x="293" y="84"/>
                  </a:moveTo>
                  <a:lnTo>
                    <a:pt x="293" y="83"/>
                  </a:lnTo>
                  <a:lnTo>
                    <a:pt x="297" y="79"/>
                  </a:lnTo>
                  <a:lnTo>
                    <a:pt x="298" y="79"/>
                  </a:lnTo>
                  <a:lnTo>
                    <a:pt x="298" y="87"/>
                  </a:lnTo>
                  <a:lnTo>
                    <a:pt x="297" y="87"/>
                  </a:lnTo>
                  <a:lnTo>
                    <a:pt x="301" y="83"/>
                  </a:lnTo>
                  <a:lnTo>
                    <a:pt x="301" y="84"/>
                  </a:lnTo>
                  <a:lnTo>
                    <a:pt x="293" y="84"/>
                  </a:lnTo>
                  <a:close/>
                  <a:moveTo>
                    <a:pt x="298" y="79"/>
                  </a:moveTo>
                  <a:lnTo>
                    <a:pt x="299" y="79"/>
                  </a:lnTo>
                  <a:lnTo>
                    <a:pt x="295" y="83"/>
                  </a:lnTo>
                  <a:lnTo>
                    <a:pt x="295" y="82"/>
                  </a:lnTo>
                  <a:lnTo>
                    <a:pt x="299" y="78"/>
                  </a:lnTo>
                  <a:lnTo>
                    <a:pt x="300" y="78"/>
                  </a:lnTo>
                  <a:lnTo>
                    <a:pt x="301" y="78"/>
                  </a:lnTo>
                  <a:lnTo>
                    <a:pt x="297" y="82"/>
                  </a:lnTo>
                  <a:lnTo>
                    <a:pt x="297" y="81"/>
                  </a:lnTo>
                  <a:lnTo>
                    <a:pt x="301" y="77"/>
                  </a:lnTo>
                  <a:lnTo>
                    <a:pt x="301" y="77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304" y="81"/>
                  </a:lnTo>
                  <a:lnTo>
                    <a:pt x="304" y="82"/>
                  </a:lnTo>
                  <a:lnTo>
                    <a:pt x="301" y="86"/>
                  </a:lnTo>
                  <a:lnTo>
                    <a:pt x="300" y="86"/>
                  </a:lnTo>
                  <a:lnTo>
                    <a:pt x="299" y="86"/>
                  </a:lnTo>
                  <a:lnTo>
                    <a:pt x="302" y="82"/>
                  </a:lnTo>
                  <a:lnTo>
                    <a:pt x="302" y="83"/>
                  </a:lnTo>
                  <a:lnTo>
                    <a:pt x="299" y="87"/>
                  </a:lnTo>
                  <a:lnTo>
                    <a:pt x="298" y="87"/>
                  </a:lnTo>
                  <a:lnTo>
                    <a:pt x="298" y="79"/>
                  </a:lnTo>
                  <a:close/>
                  <a:moveTo>
                    <a:pt x="301" y="77"/>
                  </a:moveTo>
                  <a:lnTo>
                    <a:pt x="302" y="77"/>
                  </a:lnTo>
                  <a:lnTo>
                    <a:pt x="302" y="85"/>
                  </a:lnTo>
                  <a:lnTo>
                    <a:pt x="301" y="85"/>
                  </a:lnTo>
                  <a:lnTo>
                    <a:pt x="301" y="77"/>
                  </a:lnTo>
                  <a:close/>
                  <a:moveTo>
                    <a:pt x="303" y="79"/>
                  </a:moveTo>
                  <a:lnTo>
                    <a:pt x="303" y="78"/>
                  </a:lnTo>
                  <a:lnTo>
                    <a:pt x="311" y="78"/>
                  </a:lnTo>
                  <a:lnTo>
                    <a:pt x="311" y="79"/>
                  </a:lnTo>
                  <a:lnTo>
                    <a:pt x="303" y="79"/>
                  </a:lnTo>
                  <a:close/>
                  <a:moveTo>
                    <a:pt x="307" y="74"/>
                  </a:moveTo>
                  <a:lnTo>
                    <a:pt x="308" y="74"/>
                  </a:lnTo>
                  <a:lnTo>
                    <a:pt x="309" y="74"/>
                  </a:lnTo>
                  <a:lnTo>
                    <a:pt x="305" y="78"/>
                  </a:lnTo>
                  <a:lnTo>
                    <a:pt x="305" y="77"/>
                  </a:lnTo>
                  <a:lnTo>
                    <a:pt x="309" y="73"/>
                  </a:lnTo>
                  <a:lnTo>
                    <a:pt x="310" y="73"/>
                  </a:lnTo>
                  <a:lnTo>
                    <a:pt x="310" y="81"/>
                  </a:lnTo>
                  <a:lnTo>
                    <a:pt x="309" y="81"/>
                  </a:lnTo>
                  <a:lnTo>
                    <a:pt x="313" y="77"/>
                  </a:lnTo>
                  <a:lnTo>
                    <a:pt x="313" y="78"/>
                  </a:lnTo>
                  <a:lnTo>
                    <a:pt x="309" y="82"/>
                  </a:lnTo>
                  <a:lnTo>
                    <a:pt x="308" y="82"/>
                  </a:lnTo>
                  <a:lnTo>
                    <a:pt x="307" y="82"/>
                  </a:lnTo>
                  <a:lnTo>
                    <a:pt x="307" y="74"/>
                  </a:lnTo>
                  <a:close/>
                  <a:moveTo>
                    <a:pt x="310" y="73"/>
                  </a:moveTo>
                  <a:lnTo>
                    <a:pt x="311" y="73"/>
                  </a:lnTo>
                  <a:lnTo>
                    <a:pt x="307" y="77"/>
                  </a:lnTo>
                  <a:lnTo>
                    <a:pt x="307" y="76"/>
                  </a:lnTo>
                  <a:lnTo>
                    <a:pt x="311" y="72"/>
                  </a:lnTo>
                  <a:lnTo>
                    <a:pt x="312" y="72"/>
                  </a:lnTo>
                  <a:lnTo>
                    <a:pt x="312" y="72"/>
                  </a:lnTo>
                  <a:lnTo>
                    <a:pt x="312" y="80"/>
                  </a:lnTo>
                  <a:lnTo>
                    <a:pt x="312" y="80"/>
                  </a:lnTo>
                  <a:lnTo>
                    <a:pt x="311" y="80"/>
                  </a:lnTo>
                  <a:lnTo>
                    <a:pt x="315" y="76"/>
                  </a:lnTo>
                  <a:lnTo>
                    <a:pt x="315" y="77"/>
                  </a:lnTo>
                  <a:lnTo>
                    <a:pt x="311" y="81"/>
                  </a:lnTo>
                  <a:lnTo>
                    <a:pt x="310" y="81"/>
                  </a:lnTo>
                  <a:lnTo>
                    <a:pt x="310" y="73"/>
                  </a:lnTo>
                  <a:close/>
                  <a:moveTo>
                    <a:pt x="317" y="69"/>
                  </a:moveTo>
                  <a:lnTo>
                    <a:pt x="318" y="69"/>
                  </a:lnTo>
                  <a:lnTo>
                    <a:pt x="319" y="69"/>
                  </a:lnTo>
                  <a:lnTo>
                    <a:pt x="320" y="69"/>
                  </a:lnTo>
                  <a:lnTo>
                    <a:pt x="316" y="73"/>
                  </a:lnTo>
                  <a:lnTo>
                    <a:pt x="316" y="72"/>
                  </a:lnTo>
                  <a:lnTo>
                    <a:pt x="324" y="72"/>
                  </a:lnTo>
                  <a:lnTo>
                    <a:pt x="324" y="73"/>
                  </a:lnTo>
                  <a:lnTo>
                    <a:pt x="320" y="77"/>
                  </a:lnTo>
                  <a:lnTo>
                    <a:pt x="319" y="77"/>
                  </a:lnTo>
                  <a:lnTo>
                    <a:pt x="318" y="77"/>
                  </a:lnTo>
                  <a:lnTo>
                    <a:pt x="317" y="77"/>
                  </a:lnTo>
                  <a:lnTo>
                    <a:pt x="317" y="69"/>
                  </a:lnTo>
                  <a:close/>
                  <a:moveTo>
                    <a:pt x="320" y="69"/>
                  </a:moveTo>
                  <a:lnTo>
                    <a:pt x="321" y="69"/>
                  </a:lnTo>
                  <a:lnTo>
                    <a:pt x="322" y="69"/>
                  </a:lnTo>
                  <a:lnTo>
                    <a:pt x="318" y="72"/>
                  </a:lnTo>
                  <a:lnTo>
                    <a:pt x="318" y="71"/>
                  </a:lnTo>
                  <a:lnTo>
                    <a:pt x="322" y="68"/>
                  </a:lnTo>
                  <a:lnTo>
                    <a:pt x="323" y="68"/>
                  </a:lnTo>
                  <a:lnTo>
                    <a:pt x="323" y="75"/>
                  </a:lnTo>
                  <a:lnTo>
                    <a:pt x="322" y="75"/>
                  </a:lnTo>
                  <a:lnTo>
                    <a:pt x="325" y="71"/>
                  </a:lnTo>
                  <a:lnTo>
                    <a:pt x="325" y="72"/>
                  </a:lnTo>
                  <a:lnTo>
                    <a:pt x="322" y="76"/>
                  </a:lnTo>
                  <a:lnTo>
                    <a:pt x="321" y="76"/>
                  </a:lnTo>
                  <a:lnTo>
                    <a:pt x="320" y="76"/>
                  </a:lnTo>
                  <a:lnTo>
                    <a:pt x="320" y="69"/>
                  </a:lnTo>
                  <a:close/>
                  <a:moveTo>
                    <a:pt x="323" y="68"/>
                  </a:moveTo>
                  <a:lnTo>
                    <a:pt x="323" y="68"/>
                  </a:lnTo>
                  <a:lnTo>
                    <a:pt x="323" y="75"/>
                  </a:lnTo>
                  <a:lnTo>
                    <a:pt x="323" y="75"/>
                  </a:lnTo>
                  <a:lnTo>
                    <a:pt x="323" y="68"/>
                  </a:lnTo>
                  <a:close/>
                  <a:moveTo>
                    <a:pt x="328" y="65"/>
                  </a:moveTo>
                  <a:lnTo>
                    <a:pt x="328" y="65"/>
                  </a:lnTo>
                  <a:lnTo>
                    <a:pt x="329" y="65"/>
                  </a:lnTo>
                  <a:lnTo>
                    <a:pt x="329" y="72"/>
                  </a:lnTo>
                  <a:lnTo>
                    <a:pt x="328" y="72"/>
                  </a:lnTo>
                  <a:lnTo>
                    <a:pt x="328" y="72"/>
                  </a:lnTo>
                  <a:lnTo>
                    <a:pt x="328" y="65"/>
                  </a:lnTo>
                  <a:close/>
                  <a:moveTo>
                    <a:pt x="325" y="69"/>
                  </a:moveTo>
                  <a:lnTo>
                    <a:pt x="325" y="68"/>
                  </a:lnTo>
                  <a:lnTo>
                    <a:pt x="329" y="64"/>
                  </a:lnTo>
                  <a:lnTo>
                    <a:pt x="330" y="64"/>
                  </a:lnTo>
                  <a:lnTo>
                    <a:pt x="331" y="64"/>
                  </a:lnTo>
                  <a:lnTo>
                    <a:pt x="327" y="68"/>
                  </a:lnTo>
                  <a:lnTo>
                    <a:pt x="327" y="67"/>
                  </a:lnTo>
                  <a:lnTo>
                    <a:pt x="331" y="63"/>
                  </a:lnTo>
                  <a:lnTo>
                    <a:pt x="332" y="63"/>
                  </a:lnTo>
                  <a:lnTo>
                    <a:pt x="332" y="70"/>
                  </a:lnTo>
                  <a:lnTo>
                    <a:pt x="331" y="70"/>
                  </a:lnTo>
                  <a:lnTo>
                    <a:pt x="335" y="67"/>
                  </a:lnTo>
                  <a:lnTo>
                    <a:pt x="335" y="68"/>
                  </a:lnTo>
                  <a:lnTo>
                    <a:pt x="331" y="71"/>
                  </a:lnTo>
                  <a:lnTo>
                    <a:pt x="330" y="71"/>
                  </a:lnTo>
                  <a:lnTo>
                    <a:pt x="329" y="71"/>
                  </a:lnTo>
                  <a:lnTo>
                    <a:pt x="333" y="68"/>
                  </a:lnTo>
                  <a:lnTo>
                    <a:pt x="333" y="69"/>
                  </a:lnTo>
                  <a:lnTo>
                    <a:pt x="325" y="69"/>
                  </a:lnTo>
                  <a:close/>
                  <a:moveTo>
                    <a:pt x="332" y="63"/>
                  </a:moveTo>
                  <a:lnTo>
                    <a:pt x="333" y="63"/>
                  </a:lnTo>
                  <a:lnTo>
                    <a:pt x="329" y="67"/>
                  </a:lnTo>
                  <a:lnTo>
                    <a:pt x="329" y="66"/>
                  </a:lnTo>
                  <a:lnTo>
                    <a:pt x="337" y="66"/>
                  </a:lnTo>
                  <a:lnTo>
                    <a:pt x="337" y="67"/>
                  </a:lnTo>
                  <a:lnTo>
                    <a:pt x="333" y="70"/>
                  </a:lnTo>
                  <a:lnTo>
                    <a:pt x="332" y="70"/>
                  </a:lnTo>
                  <a:lnTo>
                    <a:pt x="332" y="63"/>
                  </a:lnTo>
                  <a:close/>
                  <a:moveTo>
                    <a:pt x="338" y="60"/>
                  </a:moveTo>
                  <a:lnTo>
                    <a:pt x="339" y="60"/>
                  </a:lnTo>
                  <a:lnTo>
                    <a:pt x="340" y="60"/>
                  </a:lnTo>
                  <a:lnTo>
                    <a:pt x="336" y="64"/>
                  </a:lnTo>
                  <a:lnTo>
                    <a:pt x="336" y="63"/>
                  </a:lnTo>
                  <a:lnTo>
                    <a:pt x="340" y="59"/>
                  </a:lnTo>
                  <a:lnTo>
                    <a:pt x="341" y="59"/>
                  </a:lnTo>
                  <a:lnTo>
                    <a:pt x="342" y="59"/>
                  </a:lnTo>
                  <a:lnTo>
                    <a:pt x="342" y="67"/>
                  </a:lnTo>
                  <a:lnTo>
                    <a:pt x="341" y="67"/>
                  </a:lnTo>
                  <a:lnTo>
                    <a:pt x="340" y="67"/>
                  </a:lnTo>
                  <a:lnTo>
                    <a:pt x="344" y="63"/>
                  </a:lnTo>
                  <a:lnTo>
                    <a:pt x="344" y="64"/>
                  </a:lnTo>
                  <a:lnTo>
                    <a:pt x="340" y="68"/>
                  </a:lnTo>
                  <a:lnTo>
                    <a:pt x="339" y="68"/>
                  </a:lnTo>
                  <a:lnTo>
                    <a:pt x="338" y="68"/>
                  </a:lnTo>
                  <a:lnTo>
                    <a:pt x="338" y="60"/>
                  </a:lnTo>
                  <a:close/>
                  <a:moveTo>
                    <a:pt x="338" y="63"/>
                  </a:moveTo>
                  <a:lnTo>
                    <a:pt x="338" y="62"/>
                  </a:lnTo>
                  <a:lnTo>
                    <a:pt x="342" y="58"/>
                  </a:lnTo>
                  <a:lnTo>
                    <a:pt x="343" y="58"/>
                  </a:lnTo>
                  <a:lnTo>
                    <a:pt x="344" y="58"/>
                  </a:lnTo>
                  <a:lnTo>
                    <a:pt x="340" y="62"/>
                  </a:lnTo>
                  <a:lnTo>
                    <a:pt x="340" y="62"/>
                  </a:lnTo>
                  <a:lnTo>
                    <a:pt x="348" y="62"/>
                  </a:lnTo>
                  <a:lnTo>
                    <a:pt x="348" y="62"/>
                  </a:lnTo>
                  <a:lnTo>
                    <a:pt x="344" y="66"/>
                  </a:lnTo>
                  <a:lnTo>
                    <a:pt x="343" y="66"/>
                  </a:lnTo>
                  <a:lnTo>
                    <a:pt x="342" y="66"/>
                  </a:lnTo>
                  <a:lnTo>
                    <a:pt x="346" y="62"/>
                  </a:lnTo>
                  <a:lnTo>
                    <a:pt x="346" y="63"/>
                  </a:lnTo>
                  <a:lnTo>
                    <a:pt x="338" y="63"/>
                  </a:lnTo>
                  <a:close/>
                  <a:moveTo>
                    <a:pt x="349" y="55"/>
                  </a:moveTo>
                  <a:lnTo>
                    <a:pt x="349" y="55"/>
                  </a:lnTo>
                  <a:lnTo>
                    <a:pt x="346" y="59"/>
                  </a:lnTo>
                  <a:lnTo>
                    <a:pt x="346" y="58"/>
                  </a:lnTo>
                  <a:lnTo>
                    <a:pt x="349" y="54"/>
                  </a:lnTo>
                  <a:lnTo>
                    <a:pt x="350" y="54"/>
                  </a:lnTo>
                  <a:lnTo>
                    <a:pt x="350" y="62"/>
                  </a:lnTo>
                  <a:lnTo>
                    <a:pt x="349" y="62"/>
                  </a:lnTo>
                  <a:lnTo>
                    <a:pt x="353" y="58"/>
                  </a:lnTo>
                  <a:lnTo>
                    <a:pt x="353" y="59"/>
                  </a:lnTo>
                  <a:lnTo>
                    <a:pt x="349" y="63"/>
                  </a:lnTo>
                  <a:lnTo>
                    <a:pt x="349" y="63"/>
                  </a:lnTo>
                  <a:lnTo>
                    <a:pt x="349" y="55"/>
                  </a:lnTo>
                  <a:close/>
                  <a:moveTo>
                    <a:pt x="350" y="54"/>
                  </a:moveTo>
                  <a:lnTo>
                    <a:pt x="351" y="54"/>
                  </a:lnTo>
                  <a:lnTo>
                    <a:pt x="348" y="58"/>
                  </a:lnTo>
                  <a:lnTo>
                    <a:pt x="348" y="57"/>
                  </a:lnTo>
                  <a:lnTo>
                    <a:pt x="351" y="53"/>
                  </a:lnTo>
                  <a:lnTo>
                    <a:pt x="352" y="53"/>
                  </a:lnTo>
                  <a:lnTo>
                    <a:pt x="353" y="53"/>
                  </a:lnTo>
                  <a:lnTo>
                    <a:pt x="353" y="61"/>
                  </a:lnTo>
                  <a:lnTo>
                    <a:pt x="352" y="61"/>
                  </a:lnTo>
                  <a:lnTo>
                    <a:pt x="351" y="61"/>
                  </a:lnTo>
                  <a:lnTo>
                    <a:pt x="355" y="57"/>
                  </a:lnTo>
                  <a:lnTo>
                    <a:pt x="355" y="58"/>
                  </a:lnTo>
                  <a:lnTo>
                    <a:pt x="351" y="62"/>
                  </a:lnTo>
                  <a:lnTo>
                    <a:pt x="350" y="62"/>
                  </a:lnTo>
                  <a:lnTo>
                    <a:pt x="350" y="54"/>
                  </a:lnTo>
                  <a:close/>
                  <a:moveTo>
                    <a:pt x="353" y="53"/>
                  </a:moveTo>
                  <a:lnTo>
                    <a:pt x="354" y="53"/>
                  </a:lnTo>
                  <a:lnTo>
                    <a:pt x="350" y="57"/>
                  </a:lnTo>
                  <a:lnTo>
                    <a:pt x="350" y="57"/>
                  </a:lnTo>
                  <a:lnTo>
                    <a:pt x="358" y="57"/>
                  </a:lnTo>
                  <a:lnTo>
                    <a:pt x="358" y="57"/>
                  </a:lnTo>
                  <a:lnTo>
                    <a:pt x="354" y="61"/>
                  </a:lnTo>
                  <a:lnTo>
                    <a:pt x="353" y="61"/>
                  </a:lnTo>
                  <a:lnTo>
                    <a:pt x="353" y="53"/>
                  </a:lnTo>
                  <a:close/>
                  <a:moveTo>
                    <a:pt x="359" y="50"/>
                  </a:moveTo>
                  <a:lnTo>
                    <a:pt x="360" y="50"/>
                  </a:lnTo>
                  <a:lnTo>
                    <a:pt x="356" y="54"/>
                  </a:lnTo>
                  <a:lnTo>
                    <a:pt x="356" y="53"/>
                  </a:lnTo>
                  <a:lnTo>
                    <a:pt x="360" y="49"/>
                  </a:lnTo>
                  <a:lnTo>
                    <a:pt x="361" y="49"/>
                  </a:lnTo>
                  <a:lnTo>
                    <a:pt x="362" y="49"/>
                  </a:lnTo>
                  <a:lnTo>
                    <a:pt x="358" y="53"/>
                  </a:lnTo>
                  <a:lnTo>
                    <a:pt x="358" y="52"/>
                  </a:lnTo>
                  <a:lnTo>
                    <a:pt x="362" y="48"/>
                  </a:lnTo>
                  <a:lnTo>
                    <a:pt x="363" y="48"/>
                  </a:lnTo>
                  <a:lnTo>
                    <a:pt x="363" y="56"/>
                  </a:lnTo>
                  <a:lnTo>
                    <a:pt x="362" y="56"/>
                  </a:lnTo>
                  <a:lnTo>
                    <a:pt x="366" y="52"/>
                  </a:lnTo>
                  <a:lnTo>
                    <a:pt x="366" y="53"/>
                  </a:lnTo>
                  <a:lnTo>
                    <a:pt x="362" y="57"/>
                  </a:lnTo>
                  <a:lnTo>
                    <a:pt x="361" y="57"/>
                  </a:lnTo>
                  <a:lnTo>
                    <a:pt x="360" y="57"/>
                  </a:lnTo>
                  <a:lnTo>
                    <a:pt x="364" y="53"/>
                  </a:lnTo>
                  <a:lnTo>
                    <a:pt x="364" y="54"/>
                  </a:lnTo>
                  <a:lnTo>
                    <a:pt x="360" y="58"/>
                  </a:lnTo>
                  <a:lnTo>
                    <a:pt x="359" y="58"/>
                  </a:lnTo>
                  <a:lnTo>
                    <a:pt x="359" y="50"/>
                  </a:lnTo>
                  <a:close/>
                  <a:moveTo>
                    <a:pt x="363" y="48"/>
                  </a:moveTo>
                  <a:lnTo>
                    <a:pt x="364" y="48"/>
                  </a:lnTo>
                  <a:lnTo>
                    <a:pt x="360" y="52"/>
                  </a:lnTo>
                  <a:lnTo>
                    <a:pt x="360" y="51"/>
                  </a:lnTo>
                  <a:lnTo>
                    <a:pt x="364" y="47"/>
                  </a:lnTo>
                  <a:lnTo>
                    <a:pt x="364" y="47"/>
                  </a:lnTo>
                  <a:lnTo>
                    <a:pt x="364" y="55"/>
                  </a:lnTo>
                  <a:lnTo>
                    <a:pt x="364" y="55"/>
                  </a:lnTo>
                  <a:lnTo>
                    <a:pt x="368" y="51"/>
                  </a:lnTo>
                  <a:lnTo>
                    <a:pt x="368" y="52"/>
                  </a:lnTo>
                  <a:lnTo>
                    <a:pt x="364" y="56"/>
                  </a:lnTo>
                  <a:lnTo>
                    <a:pt x="363" y="56"/>
                  </a:lnTo>
                  <a:lnTo>
                    <a:pt x="363" y="48"/>
                  </a:lnTo>
                  <a:close/>
                  <a:moveTo>
                    <a:pt x="367" y="47"/>
                  </a:moveTo>
                  <a:lnTo>
                    <a:pt x="368" y="46"/>
                  </a:lnTo>
                  <a:lnTo>
                    <a:pt x="371" y="45"/>
                  </a:lnTo>
                  <a:lnTo>
                    <a:pt x="372" y="45"/>
                  </a:lnTo>
                  <a:lnTo>
                    <a:pt x="372" y="45"/>
                  </a:lnTo>
                  <a:lnTo>
                    <a:pt x="369" y="48"/>
                  </a:lnTo>
                  <a:lnTo>
                    <a:pt x="369" y="47"/>
                  </a:lnTo>
                  <a:lnTo>
                    <a:pt x="376" y="47"/>
                  </a:lnTo>
                  <a:lnTo>
                    <a:pt x="376" y="48"/>
                  </a:lnTo>
                  <a:lnTo>
                    <a:pt x="372" y="52"/>
                  </a:lnTo>
                  <a:lnTo>
                    <a:pt x="372" y="52"/>
                  </a:lnTo>
                  <a:lnTo>
                    <a:pt x="371" y="52"/>
                  </a:lnTo>
                  <a:lnTo>
                    <a:pt x="373" y="51"/>
                  </a:lnTo>
                  <a:lnTo>
                    <a:pt x="372" y="52"/>
                  </a:lnTo>
                  <a:lnTo>
                    <a:pt x="367" y="47"/>
                  </a:lnTo>
                  <a:close/>
                  <a:moveTo>
                    <a:pt x="372" y="44"/>
                  </a:moveTo>
                  <a:lnTo>
                    <a:pt x="373" y="44"/>
                  </a:lnTo>
                  <a:lnTo>
                    <a:pt x="374" y="44"/>
                  </a:lnTo>
                  <a:lnTo>
                    <a:pt x="371" y="47"/>
                  </a:lnTo>
                  <a:lnTo>
                    <a:pt x="371" y="46"/>
                  </a:lnTo>
                  <a:lnTo>
                    <a:pt x="374" y="43"/>
                  </a:lnTo>
                  <a:lnTo>
                    <a:pt x="375" y="43"/>
                  </a:lnTo>
                  <a:lnTo>
                    <a:pt x="375" y="50"/>
                  </a:lnTo>
                  <a:lnTo>
                    <a:pt x="374" y="50"/>
                  </a:lnTo>
                  <a:lnTo>
                    <a:pt x="378" y="46"/>
                  </a:lnTo>
                  <a:lnTo>
                    <a:pt x="378" y="47"/>
                  </a:lnTo>
                  <a:lnTo>
                    <a:pt x="374" y="51"/>
                  </a:lnTo>
                  <a:lnTo>
                    <a:pt x="373" y="51"/>
                  </a:lnTo>
                  <a:lnTo>
                    <a:pt x="372" y="51"/>
                  </a:lnTo>
                  <a:lnTo>
                    <a:pt x="372" y="44"/>
                  </a:lnTo>
                  <a:close/>
                  <a:moveTo>
                    <a:pt x="376" y="44"/>
                  </a:moveTo>
                  <a:lnTo>
                    <a:pt x="376" y="44"/>
                  </a:lnTo>
                  <a:lnTo>
                    <a:pt x="380" y="40"/>
                  </a:lnTo>
                  <a:lnTo>
                    <a:pt x="381" y="40"/>
                  </a:lnTo>
                  <a:lnTo>
                    <a:pt x="381" y="47"/>
                  </a:lnTo>
                  <a:lnTo>
                    <a:pt x="380" y="47"/>
                  </a:lnTo>
                  <a:lnTo>
                    <a:pt x="384" y="44"/>
                  </a:lnTo>
                  <a:lnTo>
                    <a:pt x="384" y="44"/>
                  </a:lnTo>
                  <a:lnTo>
                    <a:pt x="376" y="44"/>
                  </a:lnTo>
                  <a:close/>
                  <a:moveTo>
                    <a:pt x="381" y="40"/>
                  </a:moveTo>
                  <a:lnTo>
                    <a:pt x="382" y="40"/>
                  </a:lnTo>
                  <a:lnTo>
                    <a:pt x="378" y="44"/>
                  </a:lnTo>
                  <a:lnTo>
                    <a:pt x="378" y="43"/>
                  </a:lnTo>
                  <a:lnTo>
                    <a:pt x="382" y="39"/>
                  </a:lnTo>
                  <a:lnTo>
                    <a:pt x="383" y="39"/>
                  </a:lnTo>
                  <a:lnTo>
                    <a:pt x="384" y="39"/>
                  </a:lnTo>
                  <a:lnTo>
                    <a:pt x="380" y="43"/>
                  </a:lnTo>
                  <a:lnTo>
                    <a:pt x="380" y="42"/>
                  </a:lnTo>
                  <a:lnTo>
                    <a:pt x="384" y="38"/>
                  </a:lnTo>
                  <a:lnTo>
                    <a:pt x="385" y="38"/>
                  </a:lnTo>
                  <a:lnTo>
                    <a:pt x="385" y="45"/>
                  </a:lnTo>
                  <a:lnTo>
                    <a:pt x="384" y="45"/>
                  </a:lnTo>
                  <a:lnTo>
                    <a:pt x="388" y="42"/>
                  </a:lnTo>
                  <a:lnTo>
                    <a:pt x="388" y="43"/>
                  </a:lnTo>
                  <a:lnTo>
                    <a:pt x="384" y="46"/>
                  </a:lnTo>
                  <a:lnTo>
                    <a:pt x="383" y="46"/>
                  </a:lnTo>
                  <a:lnTo>
                    <a:pt x="382" y="46"/>
                  </a:lnTo>
                  <a:lnTo>
                    <a:pt x="386" y="43"/>
                  </a:lnTo>
                  <a:lnTo>
                    <a:pt x="386" y="44"/>
                  </a:lnTo>
                  <a:lnTo>
                    <a:pt x="382" y="47"/>
                  </a:lnTo>
                  <a:lnTo>
                    <a:pt x="381" y="47"/>
                  </a:lnTo>
                  <a:lnTo>
                    <a:pt x="381" y="40"/>
                  </a:lnTo>
                  <a:close/>
                  <a:moveTo>
                    <a:pt x="385" y="38"/>
                  </a:moveTo>
                  <a:lnTo>
                    <a:pt x="386" y="38"/>
                  </a:lnTo>
                  <a:lnTo>
                    <a:pt x="386" y="45"/>
                  </a:lnTo>
                  <a:lnTo>
                    <a:pt x="385" y="45"/>
                  </a:lnTo>
                  <a:lnTo>
                    <a:pt x="385" y="38"/>
                  </a:lnTo>
                  <a:close/>
                  <a:moveTo>
                    <a:pt x="387" y="39"/>
                  </a:moveTo>
                  <a:lnTo>
                    <a:pt x="387" y="39"/>
                  </a:lnTo>
                  <a:lnTo>
                    <a:pt x="395" y="39"/>
                  </a:lnTo>
                  <a:lnTo>
                    <a:pt x="395" y="39"/>
                  </a:lnTo>
                  <a:lnTo>
                    <a:pt x="387" y="39"/>
                  </a:lnTo>
                  <a:close/>
                  <a:moveTo>
                    <a:pt x="391" y="35"/>
                  </a:moveTo>
                  <a:lnTo>
                    <a:pt x="392" y="35"/>
                  </a:lnTo>
                  <a:lnTo>
                    <a:pt x="393" y="35"/>
                  </a:lnTo>
                  <a:lnTo>
                    <a:pt x="389" y="39"/>
                  </a:lnTo>
                  <a:lnTo>
                    <a:pt x="389" y="38"/>
                  </a:lnTo>
                  <a:lnTo>
                    <a:pt x="393" y="34"/>
                  </a:lnTo>
                  <a:lnTo>
                    <a:pt x="394" y="34"/>
                  </a:lnTo>
                  <a:lnTo>
                    <a:pt x="394" y="42"/>
                  </a:lnTo>
                  <a:lnTo>
                    <a:pt x="393" y="42"/>
                  </a:lnTo>
                  <a:lnTo>
                    <a:pt x="396" y="38"/>
                  </a:lnTo>
                  <a:lnTo>
                    <a:pt x="396" y="39"/>
                  </a:lnTo>
                  <a:lnTo>
                    <a:pt x="393" y="43"/>
                  </a:lnTo>
                  <a:lnTo>
                    <a:pt x="392" y="43"/>
                  </a:lnTo>
                  <a:lnTo>
                    <a:pt x="391" y="43"/>
                  </a:lnTo>
                  <a:lnTo>
                    <a:pt x="391" y="35"/>
                  </a:lnTo>
                  <a:close/>
                  <a:moveTo>
                    <a:pt x="394" y="34"/>
                  </a:moveTo>
                  <a:lnTo>
                    <a:pt x="395" y="34"/>
                  </a:lnTo>
                  <a:lnTo>
                    <a:pt x="391" y="38"/>
                  </a:lnTo>
                  <a:lnTo>
                    <a:pt x="391" y="37"/>
                  </a:lnTo>
                  <a:lnTo>
                    <a:pt x="395" y="33"/>
                  </a:lnTo>
                  <a:lnTo>
                    <a:pt x="395" y="33"/>
                  </a:lnTo>
                  <a:lnTo>
                    <a:pt x="396" y="33"/>
                  </a:lnTo>
                  <a:lnTo>
                    <a:pt x="396" y="41"/>
                  </a:lnTo>
                  <a:lnTo>
                    <a:pt x="395" y="41"/>
                  </a:lnTo>
                  <a:lnTo>
                    <a:pt x="395" y="41"/>
                  </a:lnTo>
                  <a:lnTo>
                    <a:pt x="398" y="37"/>
                  </a:lnTo>
                  <a:lnTo>
                    <a:pt x="398" y="38"/>
                  </a:lnTo>
                  <a:lnTo>
                    <a:pt x="395" y="42"/>
                  </a:lnTo>
                  <a:lnTo>
                    <a:pt x="394" y="42"/>
                  </a:lnTo>
                  <a:lnTo>
                    <a:pt x="394" y="34"/>
                  </a:lnTo>
                  <a:close/>
                  <a:moveTo>
                    <a:pt x="401" y="30"/>
                  </a:moveTo>
                  <a:lnTo>
                    <a:pt x="401" y="30"/>
                  </a:lnTo>
                  <a:lnTo>
                    <a:pt x="402" y="30"/>
                  </a:lnTo>
                  <a:lnTo>
                    <a:pt x="398" y="34"/>
                  </a:lnTo>
                  <a:lnTo>
                    <a:pt x="398" y="33"/>
                  </a:lnTo>
                  <a:lnTo>
                    <a:pt x="402" y="29"/>
                  </a:lnTo>
                  <a:lnTo>
                    <a:pt x="403" y="29"/>
                  </a:lnTo>
                  <a:lnTo>
                    <a:pt x="403" y="37"/>
                  </a:lnTo>
                  <a:lnTo>
                    <a:pt x="402" y="37"/>
                  </a:lnTo>
                  <a:lnTo>
                    <a:pt x="406" y="33"/>
                  </a:lnTo>
                  <a:lnTo>
                    <a:pt x="406" y="34"/>
                  </a:lnTo>
                  <a:lnTo>
                    <a:pt x="402" y="38"/>
                  </a:lnTo>
                  <a:lnTo>
                    <a:pt x="401" y="38"/>
                  </a:lnTo>
                  <a:lnTo>
                    <a:pt x="401" y="38"/>
                  </a:lnTo>
                  <a:lnTo>
                    <a:pt x="401" y="30"/>
                  </a:lnTo>
                  <a:close/>
                  <a:moveTo>
                    <a:pt x="403" y="29"/>
                  </a:moveTo>
                  <a:lnTo>
                    <a:pt x="404" y="29"/>
                  </a:lnTo>
                  <a:lnTo>
                    <a:pt x="401" y="30"/>
                  </a:lnTo>
                  <a:lnTo>
                    <a:pt x="402" y="29"/>
                  </a:lnTo>
                  <a:lnTo>
                    <a:pt x="405" y="28"/>
                  </a:lnTo>
                  <a:lnTo>
                    <a:pt x="406" y="28"/>
                  </a:lnTo>
                  <a:lnTo>
                    <a:pt x="406" y="36"/>
                  </a:lnTo>
                  <a:lnTo>
                    <a:pt x="405" y="36"/>
                  </a:lnTo>
                  <a:lnTo>
                    <a:pt x="408" y="35"/>
                  </a:lnTo>
                  <a:lnTo>
                    <a:pt x="407" y="36"/>
                  </a:lnTo>
                  <a:lnTo>
                    <a:pt x="404" y="37"/>
                  </a:lnTo>
                  <a:lnTo>
                    <a:pt x="403" y="37"/>
                  </a:lnTo>
                  <a:lnTo>
                    <a:pt x="403" y="29"/>
                  </a:lnTo>
                  <a:close/>
                  <a:moveTo>
                    <a:pt x="406" y="28"/>
                  </a:moveTo>
                  <a:lnTo>
                    <a:pt x="407" y="28"/>
                  </a:lnTo>
                  <a:lnTo>
                    <a:pt x="403" y="32"/>
                  </a:lnTo>
                  <a:lnTo>
                    <a:pt x="403" y="32"/>
                  </a:lnTo>
                  <a:lnTo>
                    <a:pt x="411" y="32"/>
                  </a:lnTo>
                  <a:lnTo>
                    <a:pt x="411" y="32"/>
                  </a:lnTo>
                  <a:lnTo>
                    <a:pt x="407" y="36"/>
                  </a:lnTo>
                  <a:lnTo>
                    <a:pt x="406" y="36"/>
                  </a:lnTo>
                  <a:lnTo>
                    <a:pt x="406" y="28"/>
                  </a:lnTo>
                  <a:close/>
                  <a:moveTo>
                    <a:pt x="412" y="25"/>
                  </a:moveTo>
                  <a:lnTo>
                    <a:pt x="413" y="25"/>
                  </a:lnTo>
                  <a:lnTo>
                    <a:pt x="413" y="33"/>
                  </a:lnTo>
                  <a:lnTo>
                    <a:pt x="412" y="33"/>
                  </a:lnTo>
                  <a:lnTo>
                    <a:pt x="412" y="25"/>
                  </a:lnTo>
                  <a:close/>
                  <a:moveTo>
                    <a:pt x="409" y="29"/>
                  </a:moveTo>
                  <a:lnTo>
                    <a:pt x="409" y="28"/>
                  </a:lnTo>
                  <a:lnTo>
                    <a:pt x="413" y="24"/>
                  </a:lnTo>
                  <a:lnTo>
                    <a:pt x="414" y="24"/>
                  </a:lnTo>
                  <a:lnTo>
                    <a:pt x="415" y="24"/>
                  </a:lnTo>
                  <a:lnTo>
                    <a:pt x="411" y="28"/>
                  </a:lnTo>
                  <a:lnTo>
                    <a:pt x="411" y="27"/>
                  </a:lnTo>
                  <a:lnTo>
                    <a:pt x="415" y="23"/>
                  </a:lnTo>
                  <a:lnTo>
                    <a:pt x="416" y="23"/>
                  </a:lnTo>
                  <a:lnTo>
                    <a:pt x="416" y="31"/>
                  </a:lnTo>
                  <a:lnTo>
                    <a:pt x="415" y="31"/>
                  </a:lnTo>
                  <a:lnTo>
                    <a:pt x="419" y="27"/>
                  </a:lnTo>
                  <a:lnTo>
                    <a:pt x="419" y="28"/>
                  </a:lnTo>
                  <a:lnTo>
                    <a:pt x="415" y="32"/>
                  </a:lnTo>
                  <a:lnTo>
                    <a:pt x="414" y="32"/>
                  </a:lnTo>
                  <a:lnTo>
                    <a:pt x="413" y="32"/>
                  </a:lnTo>
                  <a:lnTo>
                    <a:pt x="417" y="28"/>
                  </a:lnTo>
                  <a:lnTo>
                    <a:pt x="417" y="29"/>
                  </a:lnTo>
                  <a:lnTo>
                    <a:pt x="409" y="29"/>
                  </a:lnTo>
                  <a:close/>
                  <a:moveTo>
                    <a:pt x="416" y="23"/>
                  </a:moveTo>
                  <a:lnTo>
                    <a:pt x="417" y="23"/>
                  </a:lnTo>
                  <a:lnTo>
                    <a:pt x="413" y="27"/>
                  </a:lnTo>
                  <a:lnTo>
                    <a:pt x="413" y="26"/>
                  </a:lnTo>
                  <a:lnTo>
                    <a:pt x="417" y="22"/>
                  </a:lnTo>
                  <a:lnTo>
                    <a:pt x="417" y="22"/>
                  </a:lnTo>
                  <a:lnTo>
                    <a:pt x="417" y="30"/>
                  </a:lnTo>
                  <a:lnTo>
                    <a:pt x="417" y="30"/>
                  </a:lnTo>
                  <a:lnTo>
                    <a:pt x="420" y="26"/>
                  </a:lnTo>
                  <a:lnTo>
                    <a:pt x="420" y="27"/>
                  </a:lnTo>
                  <a:lnTo>
                    <a:pt x="417" y="31"/>
                  </a:lnTo>
                  <a:lnTo>
                    <a:pt x="416" y="31"/>
                  </a:lnTo>
                  <a:lnTo>
                    <a:pt x="416" y="23"/>
                  </a:lnTo>
                  <a:close/>
                  <a:moveTo>
                    <a:pt x="423" y="21"/>
                  </a:moveTo>
                  <a:lnTo>
                    <a:pt x="423" y="21"/>
                  </a:lnTo>
                  <a:lnTo>
                    <a:pt x="419" y="24"/>
                  </a:lnTo>
                  <a:lnTo>
                    <a:pt x="419" y="23"/>
                  </a:lnTo>
                  <a:lnTo>
                    <a:pt x="423" y="20"/>
                  </a:lnTo>
                  <a:lnTo>
                    <a:pt x="424" y="20"/>
                  </a:lnTo>
                  <a:lnTo>
                    <a:pt x="425" y="20"/>
                  </a:lnTo>
                  <a:lnTo>
                    <a:pt x="425" y="27"/>
                  </a:lnTo>
                  <a:lnTo>
                    <a:pt x="424" y="27"/>
                  </a:lnTo>
                  <a:lnTo>
                    <a:pt x="423" y="27"/>
                  </a:lnTo>
                  <a:lnTo>
                    <a:pt x="427" y="23"/>
                  </a:lnTo>
                  <a:lnTo>
                    <a:pt x="427" y="24"/>
                  </a:lnTo>
                  <a:lnTo>
                    <a:pt x="423" y="28"/>
                  </a:lnTo>
                  <a:lnTo>
                    <a:pt x="423" y="28"/>
                  </a:lnTo>
                  <a:lnTo>
                    <a:pt x="423" y="21"/>
                  </a:lnTo>
                  <a:close/>
                  <a:moveTo>
                    <a:pt x="421" y="23"/>
                  </a:moveTo>
                  <a:lnTo>
                    <a:pt x="421" y="22"/>
                  </a:lnTo>
                  <a:lnTo>
                    <a:pt x="425" y="19"/>
                  </a:lnTo>
                  <a:lnTo>
                    <a:pt x="426" y="19"/>
                  </a:lnTo>
                  <a:lnTo>
                    <a:pt x="427" y="19"/>
                  </a:lnTo>
                  <a:lnTo>
                    <a:pt x="423" y="22"/>
                  </a:lnTo>
                  <a:lnTo>
                    <a:pt x="423" y="21"/>
                  </a:lnTo>
                  <a:lnTo>
                    <a:pt x="427" y="18"/>
                  </a:lnTo>
                  <a:lnTo>
                    <a:pt x="428" y="18"/>
                  </a:lnTo>
                  <a:lnTo>
                    <a:pt x="428" y="25"/>
                  </a:lnTo>
                  <a:lnTo>
                    <a:pt x="427" y="25"/>
                  </a:lnTo>
                  <a:lnTo>
                    <a:pt x="431" y="21"/>
                  </a:lnTo>
                  <a:lnTo>
                    <a:pt x="431" y="22"/>
                  </a:lnTo>
                  <a:lnTo>
                    <a:pt x="427" y="26"/>
                  </a:lnTo>
                  <a:lnTo>
                    <a:pt x="426" y="26"/>
                  </a:lnTo>
                  <a:lnTo>
                    <a:pt x="425" y="26"/>
                  </a:lnTo>
                  <a:lnTo>
                    <a:pt x="429" y="22"/>
                  </a:lnTo>
                  <a:lnTo>
                    <a:pt x="429" y="23"/>
                  </a:lnTo>
                  <a:lnTo>
                    <a:pt x="421" y="23"/>
                  </a:lnTo>
                  <a:close/>
                  <a:moveTo>
                    <a:pt x="429" y="19"/>
                  </a:moveTo>
                  <a:lnTo>
                    <a:pt x="429" y="19"/>
                  </a:lnTo>
                  <a:lnTo>
                    <a:pt x="433" y="15"/>
                  </a:lnTo>
                  <a:lnTo>
                    <a:pt x="434" y="15"/>
                  </a:lnTo>
                  <a:lnTo>
                    <a:pt x="434" y="22"/>
                  </a:lnTo>
                  <a:lnTo>
                    <a:pt x="433" y="22"/>
                  </a:lnTo>
                  <a:lnTo>
                    <a:pt x="437" y="19"/>
                  </a:lnTo>
                  <a:lnTo>
                    <a:pt x="437" y="19"/>
                  </a:lnTo>
                  <a:lnTo>
                    <a:pt x="429" y="19"/>
                  </a:lnTo>
                  <a:close/>
                  <a:moveTo>
                    <a:pt x="434" y="15"/>
                  </a:moveTo>
                  <a:lnTo>
                    <a:pt x="435" y="15"/>
                  </a:lnTo>
                  <a:lnTo>
                    <a:pt x="431" y="19"/>
                  </a:lnTo>
                  <a:lnTo>
                    <a:pt x="431" y="18"/>
                  </a:lnTo>
                  <a:lnTo>
                    <a:pt x="435" y="14"/>
                  </a:lnTo>
                  <a:lnTo>
                    <a:pt x="436" y="14"/>
                  </a:lnTo>
                  <a:lnTo>
                    <a:pt x="437" y="14"/>
                  </a:lnTo>
                  <a:lnTo>
                    <a:pt x="433" y="18"/>
                  </a:lnTo>
                  <a:lnTo>
                    <a:pt x="433" y="17"/>
                  </a:lnTo>
                  <a:lnTo>
                    <a:pt x="437" y="13"/>
                  </a:lnTo>
                  <a:lnTo>
                    <a:pt x="438" y="13"/>
                  </a:lnTo>
                  <a:lnTo>
                    <a:pt x="438" y="21"/>
                  </a:lnTo>
                  <a:lnTo>
                    <a:pt x="437" y="21"/>
                  </a:lnTo>
                  <a:lnTo>
                    <a:pt x="441" y="17"/>
                  </a:lnTo>
                  <a:lnTo>
                    <a:pt x="441" y="18"/>
                  </a:lnTo>
                  <a:lnTo>
                    <a:pt x="437" y="21"/>
                  </a:lnTo>
                  <a:lnTo>
                    <a:pt x="436" y="21"/>
                  </a:lnTo>
                  <a:lnTo>
                    <a:pt x="435" y="21"/>
                  </a:lnTo>
                  <a:lnTo>
                    <a:pt x="439" y="18"/>
                  </a:lnTo>
                  <a:lnTo>
                    <a:pt x="439" y="19"/>
                  </a:lnTo>
                  <a:lnTo>
                    <a:pt x="435" y="22"/>
                  </a:lnTo>
                  <a:lnTo>
                    <a:pt x="434" y="22"/>
                  </a:lnTo>
                  <a:lnTo>
                    <a:pt x="434" y="15"/>
                  </a:lnTo>
                  <a:close/>
                  <a:moveTo>
                    <a:pt x="438" y="13"/>
                  </a:moveTo>
                  <a:lnTo>
                    <a:pt x="438" y="13"/>
                  </a:lnTo>
                  <a:lnTo>
                    <a:pt x="438" y="21"/>
                  </a:lnTo>
                  <a:lnTo>
                    <a:pt x="438" y="21"/>
                  </a:lnTo>
                  <a:lnTo>
                    <a:pt x="438" y="13"/>
                  </a:lnTo>
                  <a:close/>
                  <a:moveTo>
                    <a:pt x="440" y="14"/>
                  </a:moveTo>
                  <a:lnTo>
                    <a:pt x="440" y="14"/>
                  </a:lnTo>
                  <a:lnTo>
                    <a:pt x="447" y="14"/>
                  </a:lnTo>
                  <a:lnTo>
                    <a:pt x="447" y="14"/>
                  </a:lnTo>
                  <a:lnTo>
                    <a:pt x="440" y="14"/>
                  </a:lnTo>
                  <a:close/>
                  <a:moveTo>
                    <a:pt x="443" y="10"/>
                  </a:moveTo>
                  <a:lnTo>
                    <a:pt x="444" y="10"/>
                  </a:lnTo>
                  <a:lnTo>
                    <a:pt x="445" y="10"/>
                  </a:lnTo>
                  <a:lnTo>
                    <a:pt x="442" y="14"/>
                  </a:lnTo>
                  <a:lnTo>
                    <a:pt x="442" y="13"/>
                  </a:lnTo>
                  <a:lnTo>
                    <a:pt x="445" y="9"/>
                  </a:lnTo>
                  <a:lnTo>
                    <a:pt x="446" y="9"/>
                  </a:lnTo>
                  <a:lnTo>
                    <a:pt x="446" y="17"/>
                  </a:lnTo>
                  <a:lnTo>
                    <a:pt x="445" y="17"/>
                  </a:lnTo>
                  <a:lnTo>
                    <a:pt x="449" y="13"/>
                  </a:lnTo>
                  <a:lnTo>
                    <a:pt x="449" y="14"/>
                  </a:lnTo>
                  <a:lnTo>
                    <a:pt x="445" y="18"/>
                  </a:lnTo>
                  <a:lnTo>
                    <a:pt x="444" y="18"/>
                  </a:lnTo>
                  <a:lnTo>
                    <a:pt x="443" y="18"/>
                  </a:lnTo>
                  <a:lnTo>
                    <a:pt x="443" y="10"/>
                  </a:lnTo>
                  <a:close/>
                  <a:moveTo>
                    <a:pt x="446" y="9"/>
                  </a:moveTo>
                  <a:lnTo>
                    <a:pt x="447" y="9"/>
                  </a:lnTo>
                  <a:lnTo>
                    <a:pt x="443" y="13"/>
                  </a:lnTo>
                  <a:lnTo>
                    <a:pt x="443" y="12"/>
                  </a:lnTo>
                  <a:lnTo>
                    <a:pt x="447" y="8"/>
                  </a:lnTo>
                  <a:lnTo>
                    <a:pt x="448" y="8"/>
                  </a:lnTo>
                  <a:lnTo>
                    <a:pt x="449" y="8"/>
                  </a:lnTo>
                  <a:lnTo>
                    <a:pt x="449" y="16"/>
                  </a:lnTo>
                  <a:lnTo>
                    <a:pt x="448" y="16"/>
                  </a:lnTo>
                  <a:lnTo>
                    <a:pt x="447" y="16"/>
                  </a:lnTo>
                  <a:lnTo>
                    <a:pt x="451" y="12"/>
                  </a:lnTo>
                  <a:lnTo>
                    <a:pt x="451" y="13"/>
                  </a:lnTo>
                  <a:lnTo>
                    <a:pt x="447" y="17"/>
                  </a:lnTo>
                  <a:lnTo>
                    <a:pt x="446" y="17"/>
                  </a:lnTo>
                  <a:lnTo>
                    <a:pt x="446" y="9"/>
                  </a:lnTo>
                  <a:close/>
                  <a:moveTo>
                    <a:pt x="454" y="5"/>
                  </a:moveTo>
                  <a:lnTo>
                    <a:pt x="454" y="5"/>
                  </a:lnTo>
                  <a:lnTo>
                    <a:pt x="455" y="5"/>
                  </a:lnTo>
                  <a:lnTo>
                    <a:pt x="451" y="9"/>
                  </a:lnTo>
                  <a:lnTo>
                    <a:pt x="451" y="8"/>
                  </a:lnTo>
                  <a:lnTo>
                    <a:pt x="455" y="4"/>
                  </a:lnTo>
                  <a:lnTo>
                    <a:pt x="456" y="4"/>
                  </a:lnTo>
                  <a:lnTo>
                    <a:pt x="456" y="12"/>
                  </a:lnTo>
                  <a:lnTo>
                    <a:pt x="455" y="12"/>
                  </a:lnTo>
                  <a:lnTo>
                    <a:pt x="459" y="8"/>
                  </a:lnTo>
                  <a:lnTo>
                    <a:pt x="459" y="9"/>
                  </a:lnTo>
                  <a:lnTo>
                    <a:pt x="455" y="13"/>
                  </a:lnTo>
                  <a:lnTo>
                    <a:pt x="454" y="13"/>
                  </a:lnTo>
                  <a:lnTo>
                    <a:pt x="454" y="13"/>
                  </a:lnTo>
                  <a:lnTo>
                    <a:pt x="454" y="5"/>
                  </a:lnTo>
                  <a:close/>
                  <a:moveTo>
                    <a:pt x="456" y="4"/>
                  </a:moveTo>
                  <a:lnTo>
                    <a:pt x="457" y="4"/>
                  </a:lnTo>
                  <a:lnTo>
                    <a:pt x="458" y="4"/>
                  </a:lnTo>
                  <a:lnTo>
                    <a:pt x="454" y="8"/>
                  </a:lnTo>
                  <a:lnTo>
                    <a:pt x="454" y="7"/>
                  </a:lnTo>
                  <a:lnTo>
                    <a:pt x="458" y="3"/>
                  </a:lnTo>
                  <a:lnTo>
                    <a:pt x="459" y="3"/>
                  </a:lnTo>
                  <a:lnTo>
                    <a:pt x="459" y="11"/>
                  </a:lnTo>
                  <a:lnTo>
                    <a:pt x="458" y="11"/>
                  </a:lnTo>
                  <a:lnTo>
                    <a:pt x="462" y="7"/>
                  </a:lnTo>
                  <a:lnTo>
                    <a:pt x="462" y="8"/>
                  </a:lnTo>
                  <a:lnTo>
                    <a:pt x="458" y="12"/>
                  </a:lnTo>
                  <a:lnTo>
                    <a:pt x="457" y="12"/>
                  </a:lnTo>
                  <a:lnTo>
                    <a:pt x="456" y="12"/>
                  </a:lnTo>
                  <a:lnTo>
                    <a:pt x="456" y="4"/>
                  </a:lnTo>
                  <a:close/>
                  <a:moveTo>
                    <a:pt x="459" y="3"/>
                  </a:moveTo>
                  <a:lnTo>
                    <a:pt x="460" y="3"/>
                  </a:lnTo>
                  <a:lnTo>
                    <a:pt x="460" y="11"/>
                  </a:lnTo>
                  <a:lnTo>
                    <a:pt x="459" y="11"/>
                  </a:lnTo>
                  <a:lnTo>
                    <a:pt x="459" y="3"/>
                  </a:lnTo>
                  <a:close/>
                  <a:moveTo>
                    <a:pt x="465" y="0"/>
                  </a:moveTo>
                  <a:lnTo>
                    <a:pt x="465" y="0"/>
                  </a:lnTo>
                  <a:lnTo>
                    <a:pt x="465" y="8"/>
                  </a:lnTo>
                  <a:lnTo>
                    <a:pt x="465" y="8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AAAAAA"/>
            </a:solidFill>
            <a:ln w="1588" cap="flat">
              <a:solidFill>
                <a:srgbClr val="AAAAA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55" name="Freeform 45"/>
            <p:cNvSpPr>
              <a:spLocks noEditPoints="1"/>
            </p:cNvSpPr>
            <p:nvPr/>
          </p:nvSpPr>
          <p:spPr bwMode="auto">
            <a:xfrm>
              <a:off x="876" y="2856"/>
              <a:ext cx="568" cy="239"/>
            </a:xfrm>
            <a:custGeom>
              <a:avLst/>
              <a:gdLst>
                <a:gd name="T0" fmla="*/ 6 w 568"/>
                <a:gd name="T1" fmla="*/ 231 h 239"/>
                <a:gd name="T2" fmla="*/ 20 w 568"/>
                <a:gd name="T3" fmla="*/ 236 h 239"/>
                <a:gd name="T4" fmla="*/ 28 w 568"/>
                <a:gd name="T5" fmla="*/ 234 h 239"/>
                <a:gd name="T6" fmla="*/ 47 w 568"/>
                <a:gd name="T7" fmla="*/ 226 h 239"/>
                <a:gd name="T8" fmla="*/ 54 w 568"/>
                <a:gd name="T9" fmla="*/ 219 h 239"/>
                <a:gd name="T10" fmla="*/ 62 w 568"/>
                <a:gd name="T11" fmla="*/ 224 h 239"/>
                <a:gd name="T12" fmla="*/ 81 w 568"/>
                <a:gd name="T13" fmla="*/ 216 h 239"/>
                <a:gd name="T14" fmla="*/ 89 w 568"/>
                <a:gd name="T15" fmla="*/ 208 h 239"/>
                <a:gd name="T16" fmla="*/ 98 w 568"/>
                <a:gd name="T17" fmla="*/ 212 h 239"/>
                <a:gd name="T18" fmla="*/ 112 w 568"/>
                <a:gd name="T19" fmla="*/ 200 h 239"/>
                <a:gd name="T20" fmla="*/ 121 w 568"/>
                <a:gd name="T21" fmla="*/ 196 h 239"/>
                <a:gd name="T22" fmla="*/ 124 w 568"/>
                <a:gd name="T23" fmla="*/ 195 h 239"/>
                <a:gd name="T24" fmla="*/ 139 w 568"/>
                <a:gd name="T25" fmla="*/ 195 h 239"/>
                <a:gd name="T26" fmla="*/ 144 w 568"/>
                <a:gd name="T27" fmla="*/ 195 h 239"/>
                <a:gd name="T28" fmla="*/ 153 w 568"/>
                <a:gd name="T29" fmla="*/ 186 h 239"/>
                <a:gd name="T30" fmla="*/ 168 w 568"/>
                <a:gd name="T31" fmla="*/ 186 h 239"/>
                <a:gd name="T32" fmla="*/ 179 w 568"/>
                <a:gd name="T33" fmla="*/ 178 h 239"/>
                <a:gd name="T34" fmla="*/ 183 w 568"/>
                <a:gd name="T35" fmla="*/ 174 h 239"/>
                <a:gd name="T36" fmla="*/ 194 w 568"/>
                <a:gd name="T37" fmla="*/ 169 h 239"/>
                <a:gd name="T38" fmla="*/ 212 w 568"/>
                <a:gd name="T39" fmla="*/ 164 h 239"/>
                <a:gd name="T40" fmla="*/ 211 w 568"/>
                <a:gd name="T41" fmla="*/ 167 h 239"/>
                <a:gd name="T42" fmla="*/ 225 w 568"/>
                <a:gd name="T43" fmla="*/ 159 h 239"/>
                <a:gd name="T44" fmla="*/ 230 w 568"/>
                <a:gd name="T45" fmla="*/ 159 h 239"/>
                <a:gd name="T46" fmla="*/ 243 w 568"/>
                <a:gd name="T47" fmla="*/ 146 h 239"/>
                <a:gd name="T48" fmla="*/ 254 w 568"/>
                <a:gd name="T49" fmla="*/ 141 h 239"/>
                <a:gd name="T50" fmla="*/ 264 w 568"/>
                <a:gd name="T51" fmla="*/ 144 h 239"/>
                <a:gd name="T52" fmla="*/ 272 w 568"/>
                <a:gd name="T53" fmla="*/ 140 h 239"/>
                <a:gd name="T54" fmla="*/ 279 w 568"/>
                <a:gd name="T55" fmla="*/ 132 h 239"/>
                <a:gd name="T56" fmla="*/ 287 w 568"/>
                <a:gd name="T57" fmla="*/ 134 h 239"/>
                <a:gd name="T58" fmla="*/ 297 w 568"/>
                <a:gd name="T59" fmla="*/ 129 h 239"/>
                <a:gd name="T60" fmla="*/ 310 w 568"/>
                <a:gd name="T61" fmla="*/ 121 h 239"/>
                <a:gd name="T62" fmla="*/ 316 w 568"/>
                <a:gd name="T63" fmla="*/ 114 h 239"/>
                <a:gd name="T64" fmla="*/ 319 w 568"/>
                <a:gd name="T65" fmla="*/ 112 h 239"/>
                <a:gd name="T66" fmla="*/ 326 w 568"/>
                <a:gd name="T67" fmla="*/ 109 h 239"/>
                <a:gd name="T68" fmla="*/ 336 w 568"/>
                <a:gd name="T69" fmla="*/ 113 h 239"/>
                <a:gd name="T70" fmla="*/ 347 w 568"/>
                <a:gd name="T71" fmla="*/ 108 h 239"/>
                <a:gd name="T72" fmla="*/ 355 w 568"/>
                <a:gd name="T73" fmla="*/ 102 h 239"/>
                <a:gd name="T74" fmla="*/ 358 w 568"/>
                <a:gd name="T75" fmla="*/ 96 h 239"/>
                <a:gd name="T76" fmla="*/ 366 w 568"/>
                <a:gd name="T77" fmla="*/ 92 h 239"/>
                <a:gd name="T78" fmla="*/ 381 w 568"/>
                <a:gd name="T79" fmla="*/ 85 h 239"/>
                <a:gd name="T80" fmla="*/ 382 w 568"/>
                <a:gd name="T81" fmla="*/ 91 h 239"/>
                <a:gd name="T82" fmla="*/ 394 w 568"/>
                <a:gd name="T83" fmla="*/ 86 h 239"/>
                <a:gd name="T84" fmla="*/ 403 w 568"/>
                <a:gd name="T85" fmla="*/ 74 h 239"/>
                <a:gd name="T86" fmla="*/ 411 w 568"/>
                <a:gd name="T87" fmla="*/ 70 h 239"/>
                <a:gd name="T88" fmla="*/ 412 w 568"/>
                <a:gd name="T89" fmla="*/ 77 h 239"/>
                <a:gd name="T90" fmla="*/ 423 w 568"/>
                <a:gd name="T91" fmla="*/ 73 h 239"/>
                <a:gd name="T92" fmla="*/ 431 w 568"/>
                <a:gd name="T93" fmla="*/ 68 h 239"/>
                <a:gd name="T94" fmla="*/ 444 w 568"/>
                <a:gd name="T95" fmla="*/ 56 h 239"/>
                <a:gd name="T96" fmla="*/ 453 w 568"/>
                <a:gd name="T97" fmla="*/ 59 h 239"/>
                <a:gd name="T98" fmla="*/ 456 w 568"/>
                <a:gd name="T99" fmla="*/ 57 h 239"/>
                <a:gd name="T100" fmla="*/ 468 w 568"/>
                <a:gd name="T101" fmla="*/ 44 h 239"/>
                <a:gd name="T102" fmla="*/ 473 w 568"/>
                <a:gd name="T103" fmla="*/ 43 h 239"/>
                <a:gd name="T104" fmla="*/ 481 w 568"/>
                <a:gd name="T105" fmla="*/ 41 h 239"/>
                <a:gd name="T106" fmla="*/ 491 w 568"/>
                <a:gd name="T107" fmla="*/ 40 h 239"/>
                <a:gd name="T108" fmla="*/ 496 w 568"/>
                <a:gd name="T109" fmla="*/ 31 h 239"/>
                <a:gd name="T110" fmla="*/ 510 w 568"/>
                <a:gd name="T111" fmla="*/ 31 h 239"/>
                <a:gd name="T112" fmla="*/ 516 w 568"/>
                <a:gd name="T113" fmla="*/ 29 h 239"/>
                <a:gd name="T114" fmla="*/ 521 w 568"/>
                <a:gd name="T115" fmla="*/ 19 h 239"/>
                <a:gd name="T116" fmla="*/ 531 w 568"/>
                <a:gd name="T117" fmla="*/ 22 h 239"/>
                <a:gd name="T118" fmla="*/ 540 w 568"/>
                <a:gd name="T119" fmla="*/ 18 h 239"/>
                <a:gd name="T120" fmla="*/ 553 w 568"/>
                <a:gd name="T121" fmla="*/ 10 h 239"/>
                <a:gd name="T122" fmla="*/ 561 w 568"/>
                <a:gd name="T123" fmla="*/ 9 h 239"/>
                <a:gd name="T124" fmla="*/ 560 w 568"/>
                <a:gd name="T125" fmla="*/ 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68" h="239">
                  <a:moveTo>
                    <a:pt x="1" y="232"/>
                  </a:moveTo>
                  <a:lnTo>
                    <a:pt x="2" y="232"/>
                  </a:lnTo>
                  <a:lnTo>
                    <a:pt x="3" y="232"/>
                  </a:lnTo>
                  <a:lnTo>
                    <a:pt x="3" y="232"/>
                  </a:lnTo>
                  <a:lnTo>
                    <a:pt x="0" y="236"/>
                  </a:lnTo>
                  <a:lnTo>
                    <a:pt x="0" y="235"/>
                  </a:lnTo>
                  <a:lnTo>
                    <a:pt x="7" y="235"/>
                  </a:lnTo>
                  <a:lnTo>
                    <a:pt x="7" y="236"/>
                  </a:lnTo>
                  <a:lnTo>
                    <a:pt x="3" y="239"/>
                  </a:lnTo>
                  <a:lnTo>
                    <a:pt x="3" y="239"/>
                  </a:lnTo>
                  <a:lnTo>
                    <a:pt x="2" y="239"/>
                  </a:lnTo>
                  <a:lnTo>
                    <a:pt x="1" y="239"/>
                  </a:lnTo>
                  <a:lnTo>
                    <a:pt x="1" y="232"/>
                  </a:lnTo>
                  <a:close/>
                  <a:moveTo>
                    <a:pt x="3" y="231"/>
                  </a:moveTo>
                  <a:lnTo>
                    <a:pt x="4" y="231"/>
                  </a:lnTo>
                  <a:lnTo>
                    <a:pt x="5" y="231"/>
                  </a:lnTo>
                  <a:lnTo>
                    <a:pt x="6" y="231"/>
                  </a:lnTo>
                  <a:lnTo>
                    <a:pt x="6" y="238"/>
                  </a:lnTo>
                  <a:lnTo>
                    <a:pt x="5" y="238"/>
                  </a:lnTo>
                  <a:lnTo>
                    <a:pt x="4" y="238"/>
                  </a:lnTo>
                  <a:lnTo>
                    <a:pt x="3" y="238"/>
                  </a:lnTo>
                  <a:lnTo>
                    <a:pt x="3" y="231"/>
                  </a:lnTo>
                  <a:close/>
                  <a:moveTo>
                    <a:pt x="6" y="231"/>
                  </a:moveTo>
                  <a:lnTo>
                    <a:pt x="7" y="231"/>
                  </a:lnTo>
                  <a:lnTo>
                    <a:pt x="7" y="238"/>
                  </a:lnTo>
                  <a:lnTo>
                    <a:pt x="6" y="238"/>
                  </a:lnTo>
                  <a:lnTo>
                    <a:pt x="6" y="231"/>
                  </a:lnTo>
                  <a:close/>
                  <a:moveTo>
                    <a:pt x="10" y="234"/>
                  </a:moveTo>
                  <a:lnTo>
                    <a:pt x="10" y="233"/>
                  </a:lnTo>
                  <a:lnTo>
                    <a:pt x="14" y="229"/>
                  </a:lnTo>
                  <a:lnTo>
                    <a:pt x="15" y="229"/>
                  </a:lnTo>
                  <a:lnTo>
                    <a:pt x="16" y="229"/>
                  </a:lnTo>
                  <a:lnTo>
                    <a:pt x="16" y="237"/>
                  </a:lnTo>
                  <a:lnTo>
                    <a:pt x="15" y="237"/>
                  </a:lnTo>
                  <a:lnTo>
                    <a:pt x="14" y="237"/>
                  </a:lnTo>
                  <a:lnTo>
                    <a:pt x="18" y="233"/>
                  </a:lnTo>
                  <a:lnTo>
                    <a:pt x="18" y="234"/>
                  </a:lnTo>
                  <a:lnTo>
                    <a:pt x="10" y="234"/>
                  </a:lnTo>
                  <a:close/>
                  <a:moveTo>
                    <a:pt x="16" y="229"/>
                  </a:moveTo>
                  <a:lnTo>
                    <a:pt x="17" y="229"/>
                  </a:lnTo>
                  <a:lnTo>
                    <a:pt x="18" y="229"/>
                  </a:lnTo>
                  <a:lnTo>
                    <a:pt x="19" y="229"/>
                  </a:lnTo>
                  <a:lnTo>
                    <a:pt x="15" y="233"/>
                  </a:lnTo>
                  <a:lnTo>
                    <a:pt x="15" y="232"/>
                  </a:lnTo>
                  <a:lnTo>
                    <a:pt x="23" y="232"/>
                  </a:lnTo>
                  <a:lnTo>
                    <a:pt x="23" y="233"/>
                  </a:lnTo>
                  <a:lnTo>
                    <a:pt x="19" y="237"/>
                  </a:lnTo>
                  <a:lnTo>
                    <a:pt x="18" y="237"/>
                  </a:lnTo>
                  <a:lnTo>
                    <a:pt x="17" y="237"/>
                  </a:lnTo>
                  <a:lnTo>
                    <a:pt x="16" y="237"/>
                  </a:lnTo>
                  <a:lnTo>
                    <a:pt x="16" y="229"/>
                  </a:lnTo>
                  <a:close/>
                  <a:moveTo>
                    <a:pt x="19" y="228"/>
                  </a:moveTo>
                  <a:lnTo>
                    <a:pt x="20" y="228"/>
                  </a:lnTo>
                  <a:lnTo>
                    <a:pt x="20" y="236"/>
                  </a:lnTo>
                  <a:lnTo>
                    <a:pt x="19" y="236"/>
                  </a:lnTo>
                  <a:lnTo>
                    <a:pt x="19" y="228"/>
                  </a:lnTo>
                  <a:close/>
                  <a:moveTo>
                    <a:pt x="27" y="227"/>
                  </a:moveTo>
                  <a:lnTo>
                    <a:pt x="27" y="227"/>
                  </a:lnTo>
                  <a:lnTo>
                    <a:pt x="24" y="231"/>
                  </a:lnTo>
                  <a:lnTo>
                    <a:pt x="24" y="230"/>
                  </a:lnTo>
                  <a:lnTo>
                    <a:pt x="27" y="226"/>
                  </a:lnTo>
                  <a:lnTo>
                    <a:pt x="28" y="226"/>
                  </a:lnTo>
                  <a:lnTo>
                    <a:pt x="28" y="234"/>
                  </a:lnTo>
                  <a:lnTo>
                    <a:pt x="27" y="234"/>
                  </a:lnTo>
                  <a:lnTo>
                    <a:pt x="31" y="230"/>
                  </a:lnTo>
                  <a:lnTo>
                    <a:pt x="31" y="231"/>
                  </a:lnTo>
                  <a:lnTo>
                    <a:pt x="27" y="235"/>
                  </a:lnTo>
                  <a:lnTo>
                    <a:pt x="27" y="235"/>
                  </a:lnTo>
                  <a:lnTo>
                    <a:pt x="27" y="227"/>
                  </a:lnTo>
                  <a:close/>
                  <a:moveTo>
                    <a:pt x="28" y="226"/>
                  </a:moveTo>
                  <a:lnTo>
                    <a:pt x="29" y="226"/>
                  </a:lnTo>
                  <a:lnTo>
                    <a:pt x="30" y="226"/>
                  </a:lnTo>
                  <a:lnTo>
                    <a:pt x="31" y="226"/>
                  </a:lnTo>
                  <a:lnTo>
                    <a:pt x="27" y="230"/>
                  </a:lnTo>
                  <a:lnTo>
                    <a:pt x="27" y="229"/>
                  </a:lnTo>
                  <a:lnTo>
                    <a:pt x="35" y="229"/>
                  </a:lnTo>
                  <a:lnTo>
                    <a:pt x="35" y="230"/>
                  </a:lnTo>
                  <a:lnTo>
                    <a:pt x="31" y="234"/>
                  </a:lnTo>
                  <a:lnTo>
                    <a:pt x="30" y="234"/>
                  </a:lnTo>
                  <a:lnTo>
                    <a:pt x="29" y="234"/>
                  </a:lnTo>
                  <a:lnTo>
                    <a:pt x="28" y="234"/>
                  </a:lnTo>
                  <a:lnTo>
                    <a:pt x="28" y="226"/>
                  </a:lnTo>
                  <a:close/>
                  <a:moveTo>
                    <a:pt x="31" y="225"/>
                  </a:moveTo>
                  <a:lnTo>
                    <a:pt x="32" y="225"/>
                  </a:lnTo>
                  <a:lnTo>
                    <a:pt x="32" y="233"/>
                  </a:lnTo>
                  <a:lnTo>
                    <a:pt x="31" y="233"/>
                  </a:lnTo>
                  <a:lnTo>
                    <a:pt x="31" y="225"/>
                  </a:lnTo>
                  <a:close/>
                  <a:moveTo>
                    <a:pt x="35" y="228"/>
                  </a:moveTo>
                  <a:lnTo>
                    <a:pt x="35" y="227"/>
                  </a:lnTo>
                  <a:lnTo>
                    <a:pt x="39" y="223"/>
                  </a:lnTo>
                  <a:lnTo>
                    <a:pt x="40" y="223"/>
                  </a:lnTo>
                  <a:lnTo>
                    <a:pt x="41" y="223"/>
                  </a:lnTo>
                  <a:lnTo>
                    <a:pt x="41" y="231"/>
                  </a:lnTo>
                  <a:lnTo>
                    <a:pt x="40" y="231"/>
                  </a:lnTo>
                  <a:lnTo>
                    <a:pt x="39" y="231"/>
                  </a:lnTo>
                  <a:lnTo>
                    <a:pt x="43" y="227"/>
                  </a:lnTo>
                  <a:lnTo>
                    <a:pt x="43" y="228"/>
                  </a:lnTo>
                  <a:lnTo>
                    <a:pt x="35" y="228"/>
                  </a:lnTo>
                  <a:close/>
                  <a:moveTo>
                    <a:pt x="41" y="223"/>
                  </a:moveTo>
                  <a:lnTo>
                    <a:pt x="42" y="223"/>
                  </a:lnTo>
                  <a:lnTo>
                    <a:pt x="43" y="223"/>
                  </a:lnTo>
                  <a:lnTo>
                    <a:pt x="39" y="227"/>
                  </a:lnTo>
                  <a:lnTo>
                    <a:pt x="39" y="226"/>
                  </a:lnTo>
                  <a:lnTo>
                    <a:pt x="43" y="222"/>
                  </a:lnTo>
                  <a:lnTo>
                    <a:pt x="44" y="222"/>
                  </a:lnTo>
                  <a:lnTo>
                    <a:pt x="44" y="230"/>
                  </a:lnTo>
                  <a:lnTo>
                    <a:pt x="43" y="230"/>
                  </a:lnTo>
                  <a:lnTo>
                    <a:pt x="47" y="226"/>
                  </a:lnTo>
                  <a:lnTo>
                    <a:pt x="47" y="227"/>
                  </a:lnTo>
                  <a:lnTo>
                    <a:pt x="43" y="231"/>
                  </a:lnTo>
                  <a:lnTo>
                    <a:pt x="42" y="231"/>
                  </a:lnTo>
                  <a:lnTo>
                    <a:pt x="41" y="231"/>
                  </a:lnTo>
                  <a:lnTo>
                    <a:pt x="41" y="223"/>
                  </a:lnTo>
                  <a:close/>
                  <a:moveTo>
                    <a:pt x="44" y="222"/>
                  </a:moveTo>
                  <a:lnTo>
                    <a:pt x="45" y="222"/>
                  </a:lnTo>
                  <a:lnTo>
                    <a:pt x="45" y="230"/>
                  </a:lnTo>
                  <a:lnTo>
                    <a:pt x="44" y="230"/>
                  </a:lnTo>
                  <a:lnTo>
                    <a:pt x="44" y="222"/>
                  </a:lnTo>
                  <a:close/>
                  <a:moveTo>
                    <a:pt x="50" y="220"/>
                  </a:moveTo>
                  <a:lnTo>
                    <a:pt x="51" y="220"/>
                  </a:lnTo>
                  <a:lnTo>
                    <a:pt x="52" y="220"/>
                  </a:lnTo>
                  <a:lnTo>
                    <a:pt x="49" y="224"/>
                  </a:lnTo>
                  <a:lnTo>
                    <a:pt x="49" y="223"/>
                  </a:lnTo>
                  <a:lnTo>
                    <a:pt x="52" y="219"/>
                  </a:lnTo>
                  <a:lnTo>
                    <a:pt x="53" y="219"/>
                  </a:lnTo>
                  <a:lnTo>
                    <a:pt x="53" y="227"/>
                  </a:lnTo>
                  <a:lnTo>
                    <a:pt x="52" y="227"/>
                  </a:lnTo>
                  <a:lnTo>
                    <a:pt x="56" y="223"/>
                  </a:lnTo>
                  <a:lnTo>
                    <a:pt x="56" y="224"/>
                  </a:lnTo>
                  <a:lnTo>
                    <a:pt x="52" y="228"/>
                  </a:lnTo>
                  <a:lnTo>
                    <a:pt x="51" y="228"/>
                  </a:lnTo>
                  <a:lnTo>
                    <a:pt x="50" y="228"/>
                  </a:lnTo>
                  <a:lnTo>
                    <a:pt x="50" y="220"/>
                  </a:lnTo>
                  <a:close/>
                  <a:moveTo>
                    <a:pt x="53" y="219"/>
                  </a:moveTo>
                  <a:lnTo>
                    <a:pt x="54" y="219"/>
                  </a:lnTo>
                  <a:lnTo>
                    <a:pt x="55" y="219"/>
                  </a:lnTo>
                  <a:lnTo>
                    <a:pt x="56" y="219"/>
                  </a:lnTo>
                  <a:lnTo>
                    <a:pt x="52" y="223"/>
                  </a:lnTo>
                  <a:lnTo>
                    <a:pt x="52" y="222"/>
                  </a:lnTo>
                  <a:lnTo>
                    <a:pt x="60" y="222"/>
                  </a:lnTo>
                  <a:lnTo>
                    <a:pt x="60" y="223"/>
                  </a:lnTo>
                  <a:lnTo>
                    <a:pt x="56" y="227"/>
                  </a:lnTo>
                  <a:lnTo>
                    <a:pt x="55" y="227"/>
                  </a:lnTo>
                  <a:lnTo>
                    <a:pt x="54" y="227"/>
                  </a:lnTo>
                  <a:lnTo>
                    <a:pt x="53" y="227"/>
                  </a:lnTo>
                  <a:lnTo>
                    <a:pt x="53" y="219"/>
                  </a:lnTo>
                  <a:close/>
                  <a:moveTo>
                    <a:pt x="62" y="216"/>
                  </a:moveTo>
                  <a:lnTo>
                    <a:pt x="63" y="216"/>
                  </a:lnTo>
                  <a:lnTo>
                    <a:pt x="64" y="216"/>
                  </a:lnTo>
                  <a:lnTo>
                    <a:pt x="65" y="216"/>
                  </a:lnTo>
                  <a:lnTo>
                    <a:pt x="61" y="220"/>
                  </a:lnTo>
                  <a:lnTo>
                    <a:pt x="61" y="219"/>
                  </a:lnTo>
                  <a:lnTo>
                    <a:pt x="65" y="215"/>
                  </a:lnTo>
                  <a:lnTo>
                    <a:pt x="66" y="215"/>
                  </a:lnTo>
                  <a:lnTo>
                    <a:pt x="66" y="223"/>
                  </a:lnTo>
                  <a:lnTo>
                    <a:pt x="65" y="223"/>
                  </a:lnTo>
                  <a:lnTo>
                    <a:pt x="69" y="219"/>
                  </a:lnTo>
                  <a:lnTo>
                    <a:pt x="69" y="220"/>
                  </a:lnTo>
                  <a:lnTo>
                    <a:pt x="65" y="224"/>
                  </a:lnTo>
                  <a:lnTo>
                    <a:pt x="64" y="224"/>
                  </a:lnTo>
                  <a:lnTo>
                    <a:pt x="63" y="224"/>
                  </a:lnTo>
                  <a:lnTo>
                    <a:pt x="62" y="224"/>
                  </a:lnTo>
                  <a:lnTo>
                    <a:pt x="62" y="216"/>
                  </a:lnTo>
                  <a:close/>
                  <a:moveTo>
                    <a:pt x="66" y="215"/>
                  </a:moveTo>
                  <a:lnTo>
                    <a:pt x="67" y="215"/>
                  </a:lnTo>
                  <a:lnTo>
                    <a:pt x="68" y="215"/>
                  </a:lnTo>
                  <a:lnTo>
                    <a:pt x="69" y="215"/>
                  </a:lnTo>
                  <a:lnTo>
                    <a:pt x="69" y="223"/>
                  </a:lnTo>
                  <a:lnTo>
                    <a:pt x="68" y="223"/>
                  </a:lnTo>
                  <a:lnTo>
                    <a:pt x="67" y="223"/>
                  </a:lnTo>
                  <a:lnTo>
                    <a:pt x="66" y="223"/>
                  </a:lnTo>
                  <a:lnTo>
                    <a:pt x="66" y="215"/>
                  </a:lnTo>
                  <a:close/>
                  <a:moveTo>
                    <a:pt x="71" y="217"/>
                  </a:moveTo>
                  <a:lnTo>
                    <a:pt x="71" y="216"/>
                  </a:lnTo>
                  <a:lnTo>
                    <a:pt x="78" y="216"/>
                  </a:lnTo>
                  <a:lnTo>
                    <a:pt x="78" y="217"/>
                  </a:lnTo>
                  <a:lnTo>
                    <a:pt x="71" y="217"/>
                  </a:lnTo>
                  <a:close/>
                  <a:moveTo>
                    <a:pt x="74" y="212"/>
                  </a:moveTo>
                  <a:lnTo>
                    <a:pt x="75" y="212"/>
                  </a:lnTo>
                  <a:lnTo>
                    <a:pt x="76" y="212"/>
                  </a:lnTo>
                  <a:lnTo>
                    <a:pt x="77" y="212"/>
                  </a:lnTo>
                  <a:lnTo>
                    <a:pt x="74" y="216"/>
                  </a:lnTo>
                  <a:lnTo>
                    <a:pt x="74" y="215"/>
                  </a:lnTo>
                  <a:lnTo>
                    <a:pt x="77" y="212"/>
                  </a:lnTo>
                  <a:lnTo>
                    <a:pt x="78" y="212"/>
                  </a:lnTo>
                  <a:lnTo>
                    <a:pt x="78" y="219"/>
                  </a:lnTo>
                  <a:lnTo>
                    <a:pt x="77" y="219"/>
                  </a:lnTo>
                  <a:lnTo>
                    <a:pt x="81" y="215"/>
                  </a:lnTo>
                  <a:lnTo>
                    <a:pt x="81" y="216"/>
                  </a:lnTo>
                  <a:lnTo>
                    <a:pt x="77" y="220"/>
                  </a:lnTo>
                  <a:lnTo>
                    <a:pt x="76" y="220"/>
                  </a:lnTo>
                  <a:lnTo>
                    <a:pt x="75" y="220"/>
                  </a:lnTo>
                  <a:lnTo>
                    <a:pt x="74" y="220"/>
                  </a:lnTo>
                  <a:lnTo>
                    <a:pt x="74" y="212"/>
                  </a:lnTo>
                  <a:close/>
                  <a:moveTo>
                    <a:pt x="78" y="212"/>
                  </a:moveTo>
                  <a:lnTo>
                    <a:pt x="79" y="212"/>
                  </a:lnTo>
                  <a:lnTo>
                    <a:pt x="80" y="212"/>
                  </a:lnTo>
                  <a:lnTo>
                    <a:pt x="80" y="219"/>
                  </a:lnTo>
                  <a:lnTo>
                    <a:pt x="79" y="219"/>
                  </a:lnTo>
                  <a:lnTo>
                    <a:pt x="78" y="219"/>
                  </a:lnTo>
                  <a:lnTo>
                    <a:pt x="78" y="212"/>
                  </a:lnTo>
                  <a:close/>
                  <a:moveTo>
                    <a:pt x="82" y="213"/>
                  </a:moveTo>
                  <a:lnTo>
                    <a:pt x="82" y="212"/>
                  </a:lnTo>
                  <a:lnTo>
                    <a:pt x="86" y="209"/>
                  </a:lnTo>
                  <a:lnTo>
                    <a:pt x="87" y="209"/>
                  </a:lnTo>
                  <a:lnTo>
                    <a:pt x="87" y="216"/>
                  </a:lnTo>
                  <a:lnTo>
                    <a:pt x="86" y="216"/>
                  </a:lnTo>
                  <a:lnTo>
                    <a:pt x="90" y="212"/>
                  </a:lnTo>
                  <a:lnTo>
                    <a:pt x="90" y="213"/>
                  </a:lnTo>
                  <a:lnTo>
                    <a:pt x="82" y="213"/>
                  </a:lnTo>
                  <a:close/>
                  <a:moveTo>
                    <a:pt x="87" y="209"/>
                  </a:moveTo>
                  <a:lnTo>
                    <a:pt x="88" y="209"/>
                  </a:lnTo>
                  <a:lnTo>
                    <a:pt x="89" y="209"/>
                  </a:lnTo>
                  <a:lnTo>
                    <a:pt x="85" y="212"/>
                  </a:lnTo>
                  <a:lnTo>
                    <a:pt x="85" y="212"/>
                  </a:lnTo>
                  <a:lnTo>
                    <a:pt x="89" y="208"/>
                  </a:lnTo>
                  <a:lnTo>
                    <a:pt x="90" y="208"/>
                  </a:lnTo>
                  <a:lnTo>
                    <a:pt x="91" y="208"/>
                  </a:lnTo>
                  <a:lnTo>
                    <a:pt x="91" y="215"/>
                  </a:lnTo>
                  <a:lnTo>
                    <a:pt x="90" y="215"/>
                  </a:lnTo>
                  <a:lnTo>
                    <a:pt x="89" y="215"/>
                  </a:lnTo>
                  <a:lnTo>
                    <a:pt x="93" y="212"/>
                  </a:lnTo>
                  <a:lnTo>
                    <a:pt x="93" y="212"/>
                  </a:lnTo>
                  <a:lnTo>
                    <a:pt x="89" y="216"/>
                  </a:lnTo>
                  <a:lnTo>
                    <a:pt x="88" y="216"/>
                  </a:lnTo>
                  <a:lnTo>
                    <a:pt x="87" y="216"/>
                  </a:lnTo>
                  <a:lnTo>
                    <a:pt x="87" y="209"/>
                  </a:lnTo>
                  <a:close/>
                  <a:moveTo>
                    <a:pt x="87" y="212"/>
                  </a:moveTo>
                  <a:lnTo>
                    <a:pt x="87" y="211"/>
                  </a:lnTo>
                  <a:lnTo>
                    <a:pt x="95" y="211"/>
                  </a:lnTo>
                  <a:lnTo>
                    <a:pt x="95" y="212"/>
                  </a:lnTo>
                  <a:lnTo>
                    <a:pt x="87" y="212"/>
                  </a:lnTo>
                  <a:close/>
                  <a:moveTo>
                    <a:pt x="97" y="205"/>
                  </a:moveTo>
                  <a:lnTo>
                    <a:pt x="98" y="205"/>
                  </a:lnTo>
                  <a:lnTo>
                    <a:pt x="98" y="205"/>
                  </a:lnTo>
                  <a:lnTo>
                    <a:pt x="99" y="205"/>
                  </a:lnTo>
                  <a:lnTo>
                    <a:pt x="96" y="209"/>
                  </a:lnTo>
                  <a:lnTo>
                    <a:pt x="96" y="208"/>
                  </a:lnTo>
                  <a:lnTo>
                    <a:pt x="103" y="208"/>
                  </a:lnTo>
                  <a:lnTo>
                    <a:pt x="103" y="209"/>
                  </a:lnTo>
                  <a:lnTo>
                    <a:pt x="99" y="212"/>
                  </a:lnTo>
                  <a:lnTo>
                    <a:pt x="98" y="212"/>
                  </a:lnTo>
                  <a:lnTo>
                    <a:pt x="98" y="212"/>
                  </a:lnTo>
                  <a:lnTo>
                    <a:pt x="97" y="212"/>
                  </a:lnTo>
                  <a:lnTo>
                    <a:pt x="97" y="205"/>
                  </a:lnTo>
                  <a:close/>
                  <a:moveTo>
                    <a:pt x="99" y="204"/>
                  </a:moveTo>
                  <a:lnTo>
                    <a:pt x="100" y="204"/>
                  </a:lnTo>
                  <a:lnTo>
                    <a:pt x="101" y="204"/>
                  </a:lnTo>
                  <a:lnTo>
                    <a:pt x="102" y="204"/>
                  </a:lnTo>
                  <a:lnTo>
                    <a:pt x="98" y="208"/>
                  </a:lnTo>
                  <a:lnTo>
                    <a:pt x="98" y="207"/>
                  </a:lnTo>
                  <a:lnTo>
                    <a:pt x="106" y="207"/>
                  </a:lnTo>
                  <a:lnTo>
                    <a:pt x="106" y="208"/>
                  </a:lnTo>
                  <a:lnTo>
                    <a:pt x="102" y="212"/>
                  </a:lnTo>
                  <a:lnTo>
                    <a:pt x="101" y="212"/>
                  </a:lnTo>
                  <a:lnTo>
                    <a:pt x="100" y="212"/>
                  </a:lnTo>
                  <a:lnTo>
                    <a:pt x="99" y="212"/>
                  </a:lnTo>
                  <a:lnTo>
                    <a:pt x="99" y="204"/>
                  </a:lnTo>
                  <a:close/>
                  <a:moveTo>
                    <a:pt x="108" y="201"/>
                  </a:moveTo>
                  <a:lnTo>
                    <a:pt x="109" y="201"/>
                  </a:lnTo>
                  <a:lnTo>
                    <a:pt x="109" y="209"/>
                  </a:lnTo>
                  <a:lnTo>
                    <a:pt x="108" y="209"/>
                  </a:lnTo>
                  <a:lnTo>
                    <a:pt x="108" y="201"/>
                  </a:lnTo>
                  <a:close/>
                  <a:moveTo>
                    <a:pt x="109" y="201"/>
                  </a:moveTo>
                  <a:lnTo>
                    <a:pt x="110" y="201"/>
                  </a:lnTo>
                  <a:lnTo>
                    <a:pt x="106" y="205"/>
                  </a:lnTo>
                  <a:lnTo>
                    <a:pt x="106" y="204"/>
                  </a:lnTo>
                  <a:lnTo>
                    <a:pt x="110" y="200"/>
                  </a:lnTo>
                  <a:lnTo>
                    <a:pt x="111" y="200"/>
                  </a:lnTo>
                  <a:lnTo>
                    <a:pt x="112" y="200"/>
                  </a:lnTo>
                  <a:lnTo>
                    <a:pt x="112" y="208"/>
                  </a:lnTo>
                  <a:lnTo>
                    <a:pt x="111" y="208"/>
                  </a:lnTo>
                  <a:lnTo>
                    <a:pt x="110" y="208"/>
                  </a:lnTo>
                  <a:lnTo>
                    <a:pt x="114" y="204"/>
                  </a:lnTo>
                  <a:lnTo>
                    <a:pt x="114" y="205"/>
                  </a:lnTo>
                  <a:lnTo>
                    <a:pt x="110" y="209"/>
                  </a:lnTo>
                  <a:lnTo>
                    <a:pt x="109" y="209"/>
                  </a:lnTo>
                  <a:lnTo>
                    <a:pt x="109" y="201"/>
                  </a:lnTo>
                  <a:close/>
                  <a:moveTo>
                    <a:pt x="112" y="200"/>
                  </a:moveTo>
                  <a:lnTo>
                    <a:pt x="113" y="200"/>
                  </a:lnTo>
                  <a:lnTo>
                    <a:pt x="109" y="204"/>
                  </a:lnTo>
                  <a:lnTo>
                    <a:pt x="109" y="203"/>
                  </a:lnTo>
                  <a:lnTo>
                    <a:pt x="113" y="199"/>
                  </a:lnTo>
                  <a:lnTo>
                    <a:pt x="114" y="199"/>
                  </a:lnTo>
                  <a:lnTo>
                    <a:pt x="114" y="207"/>
                  </a:lnTo>
                  <a:lnTo>
                    <a:pt x="113" y="207"/>
                  </a:lnTo>
                  <a:lnTo>
                    <a:pt x="117" y="203"/>
                  </a:lnTo>
                  <a:lnTo>
                    <a:pt x="117" y="204"/>
                  </a:lnTo>
                  <a:lnTo>
                    <a:pt x="113" y="208"/>
                  </a:lnTo>
                  <a:lnTo>
                    <a:pt x="112" y="208"/>
                  </a:lnTo>
                  <a:lnTo>
                    <a:pt x="112" y="200"/>
                  </a:lnTo>
                  <a:close/>
                  <a:moveTo>
                    <a:pt x="120" y="197"/>
                  </a:moveTo>
                  <a:lnTo>
                    <a:pt x="121" y="197"/>
                  </a:lnTo>
                  <a:lnTo>
                    <a:pt x="117" y="201"/>
                  </a:lnTo>
                  <a:lnTo>
                    <a:pt x="117" y="200"/>
                  </a:lnTo>
                  <a:lnTo>
                    <a:pt x="121" y="196"/>
                  </a:lnTo>
                  <a:lnTo>
                    <a:pt x="121" y="196"/>
                  </a:lnTo>
                  <a:lnTo>
                    <a:pt x="121" y="204"/>
                  </a:lnTo>
                  <a:lnTo>
                    <a:pt x="121" y="204"/>
                  </a:lnTo>
                  <a:lnTo>
                    <a:pt x="124" y="200"/>
                  </a:lnTo>
                  <a:lnTo>
                    <a:pt x="124" y="201"/>
                  </a:lnTo>
                  <a:lnTo>
                    <a:pt x="121" y="205"/>
                  </a:lnTo>
                  <a:lnTo>
                    <a:pt x="120" y="205"/>
                  </a:lnTo>
                  <a:lnTo>
                    <a:pt x="120" y="197"/>
                  </a:lnTo>
                  <a:close/>
                  <a:moveTo>
                    <a:pt x="121" y="196"/>
                  </a:moveTo>
                  <a:lnTo>
                    <a:pt x="122" y="196"/>
                  </a:lnTo>
                  <a:lnTo>
                    <a:pt x="119" y="200"/>
                  </a:lnTo>
                  <a:lnTo>
                    <a:pt x="119" y="199"/>
                  </a:lnTo>
                  <a:lnTo>
                    <a:pt x="122" y="195"/>
                  </a:lnTo>
                  <a:lnTo>
                    <a:pt x="123" y="195"/>
                  </a:lnTo>
                  <a:lnTo>
                    <a:pt x="124" y="195"/>
                  </a:lnTo>
                  <a:lnTo>
                    <a:pt x="124" y="203"/>
                  </a:lnTo>
                  <a:lnTo>
                    <a:pt x="123" y="203"/>
                  </a:lnTo>
                  <a:lnTo>
                    <a:pt x="122" y="203"/>
                  </a:lnTo>
                  <a:lnTo>
                    <a:pt x="126" y="199"/>
                  </a:lnTo>
                  <a:lnTo>
                    <a:pt x="126" y="200"/>
                  </a:lnTo>
                  <a:lnTo>
                    <a:pt x="122" y="204"/>
                  </a:lnTo>
                  <a:lnTo>
                    <a:pt x="121" y="204"/>
                  </a:lnTo>
                  <a:lnTo>
                    <a:pt x="121" y="196"/>
                  </a:lnTo>
                  <a:close/>
                  <a:moveTo>
                    <a:pt x="124" y="195"/>
                  </a:moveTo>
                  <a:lnTo>
                    <a:pt x="125" y="195"/>
                  </a:lnTo>
                  <a:lnTo>
                    <a:pt x="125" y="203"/>
                  </a:lnTo>
                  <a:lnTo>
                    <a:pt x="124" y="203"/>
                  </a:lnTo>
                  <a:lnTo>
                    <a:pt x="124" y="195"/>
                  </a:lnTo>
                  <a:close/>
                  <a:moveTo>
                    <a:pt x="130" y="192"/>
                  </a:moveTo>
                  <a:lnTo>
                    <a:pt x="131" y="192"/>
                  </a:lnTo>
                  <a:lnTo>
                    <a:pt x="132" y="192"/>
                  </a:lnTo>
                  <a:lnTo>
                    <a:pt x="133" y="192"/>
                  </a:lnTo>
                  <a:lnTo>
                    <a:pt x="129" y="196"/>
                  </a:lnTo>
                  <a:lnTo>
                    <a:pt x="129" y="195"/>
                  </a:lnTo>
                  <a:lnTo>
                    <a:pt x="133" y="191"/>
                  </a:lnTo>
                  <a:lnTo>
                    <a:pt x="134" y="191"/>
                  </a:lnTo>
                  <a:lnTo>
                    <a:pt x="134" y="199"/>
                  </a:lnTo>
                  <a:lnTo>
                    <a:pt x="133" y="199"/>
                  </a:lnTo>
                  <a:lnTo>
                    <a:pt x="137" y="195"/>
                  </a:lnTo>
                  <a:lnTo>
                    <a:pt x="137" y="196"/>
                  </a:lnTo>
                  <a:lnTo>
                    <a:pt x="133" y="200"/>
                  </a:lnTo>
                  <a:lnTo>
                    <a:pt x="132" y="200"/>
                  </a:lnTo>
                  <a:lnTo>
                    <a:pt x="131" y="200"/>
                  </a:lnTo>
                  <a:lnTo>
                    <a:pt x="130" y="200"/>
                  </a:lnTo>
                  <a:lnTo>
                    <a:pt x="130" y="192"/>
                  </a:lnTo>
                  <a:close/>
                  <a:moveTo>
                    <a:pt x="134" y="191"/>
                  </a:moveTo>
                  <a:lnTo>
                    <a:pt x="135" y="191"/>
                  </a:lnTo>
                  <a:lnTo>
                    <a:pt x="131" y="195"/>
                  </a:lnTo>
                  <a:lnTo>
                    <a:pt x="131" y="194"/>
                  </a:lnTo>
                  <a:lnTo>
                    <a:pt x="135" y="190"/>
                  </a:lnTo>
                  <a:lnTo>
                    <a:pt x="136" y="190"/>
                  </a:lnTo>
                  <a:lnTo>
                    <a:pt x="136" y="198"/>
                  </a:lnTo>
                  <a:lnTo>
                    <a:pt x="135" y="198"/>
                  </a:lnTo>
                  <a:lnTo>
                    <a:pt x="139" y="194"/>
                  </a:lnTo>
                  <a:lnTo>
                    <a:pt x="139" y="195"/>
                  </a:lnTo>
                  <a:lnTo>
                    <a:pt x="135" y="199"/>
                  </a:lnTo>
                  <a:lnTo>
                    <a:pt x="134" y="199"/>
                  </a:lnTo>
                  <a:lnTo>
                    <a:pt x="134" y="191"/>
                  </a:lnTo>
                  <a:close/>
                  <a:moveTo>
                    <a:pt x="142" y="188"/>
                  </a:moveTo>
                  <a:lnTo>
                    <a:pt x="143" y="188"/>
                  </a:lnTo>
                  <a:lnTo>
                    <a:pt x="139" y="192"/>
                  </a:lnTo>
                  <a:lnTo>
                    <a:pt x="139" y="191"/>
                  </a:lnTo>
                  <a:lnTo>
                    <a:pt x="146" y="191"/>
                  </a:lnTo>
                  <a:lnTo>
                    <a:pt x="146" y="192"/>
                  </a:lnTo>
                  <a:lnTo>
                    <a:pt x="143" y="196"/>
                  </a:lnTo>
                  <a:lnTo>
                    <a:pt x="142" y="196"/>
                  </a:lnTo>
                  <a:lnTo>
                    <a:pt x="142" y="188"/>
                  </a:lnTo>
                  <a:close/>
                  <a:moveTo>
                    <a:pt x="143" y="188"/>
                  </a:moveTo>
                  <a:lnTo>
                    <a:pt x="144" y="188"/>
                  </a:lnTo>
                  <a:lnTo>
                    <a:pt x="145" y="188"/>
                  </a:lnTo>
                  <a:lnTo>
                    <a:pt x="141" y="191"/>
                  </a:lnTo>
                  <a:lnTo>
                    <a:pt x="141" y="190"/>
                  </a:lnTo>
                  <a:lnTo>
                    <a:pt x="145" y="187"/>
                  </a:lnTo>
                  <a:lnTo>
                    <a:pt x="145" y="187"/>
                  </a:lnTo>
                  <a:lnTo>
                    <a:pt x="146" y="187"/>
                  </a:lnTo>
                  <a:lnTo>
                    <a:pt x="146" y="194"/>
                  </a:lnTo>
                  <a:lnTo>
                    <a:pt x="145" y="194"/>
                  </a:lnTo>
                  <a:lnTo>
                    <a:pt x="145" y="194"/>
                  </a:lnTo>
                  <a:lnTo>
                    <a:pt x="148" y="190"/>
                  </a:lnTo>
                  <a:lnTo>
                    <a:pt x="148" y="191"/>
                  </a:lnTo>
                  <a:lnTo>
                    <a:pt x="145" y="195"/>
                  </a:lnTo>
                  <a:lnTo>
                    <a:pt x="144" y="195"/>
                  </a:lnTo>
                  <a:lnTo>
                    <a:pt x="143" y="195"/>
                  </a:lnTo>
                  <a:lnTo>
                    <a:pt x="143" y="188"/>
                  </a:lnTo>
                  <a:close/>
                  <a:moveTo>
                    <a:pt x="146" y="187"/>
                  </a:moveTo>
                  <a:lnTo>
                    <a:pt x="147" y="187"/>
                  </a:lnTo>
                  <a:lnTo>
                    <a:pt x="147" y="194"/>
                  </a:lnTo>
                  <a:lnTo>
                    <a:pt x="146" y="194"/>
                  </a:lnTo>
                  <a:lnTo>
                    <a:pt x="146" y="187"/>
                  </a:lnTo>
                  <a:close/>
                  <a:moveTo>
                    <a:pt x="152" y="184"/>
                  </a:moveTo>
                  <a:lnTo>
                    <a:pt x="153" y="184"/>
                  </a:lnTo>
                  <a:lnTo>
                    <a:pt x="154" y="184"/>
                  </a:lnTo>
                  <a:lnTo>
                    <a:pt x="150" y="188"/>
                  </a:lnTo>
                  <a:lnTo>
                    <a:pt x="150" y="187"/>
                  </a:lnTo>
                  <a:lnTo>
                    <a:pt x="154" y="183"/>
                  </a:lnTo>
                  <a:lnTo>
                    <a:pt x="155" y="183"/>
                  </a:lnTo>
                  <a:lnTo>
                    <a:pt x="155" y="190"/>
                  </a:lnTo>
                  <a:lnTo>
                    <a:pt x="154" y="190"/>
                  </a:lnTo>
                  <a:lnTo>
                    <a:pt x="158" y="187"/>
                  </a:lnTo>
                  <a:lnTo>
                    <a:pt x="158" y="188"/>
                  </a:lnTo>
                  <a:lnTo>
                    <a:pt x="154" y="191"/>
                  </a:lnTo>
                  <a:lnTo>
                    <a:pt x="153" y="191"/>
                  </a:lnTo>
                  <a:lnTo>
                    <a:pt x="152" y="191"/>
                  </a:lnTo>
                  <a:lnTo>
                    <a:pt x="152" y="184"/>
                  </a:lnTo>
                  <a:close/>
                  <a:moveTo>
                    <a:pt x="155" y="183"/>
                  </a:moveTo>
                  <a:lnTo>
                    <a:pt x="156" y="183"/>
                  </a:lnTo>
                  <a:lnTo>
                    <a:pt x="157" y="183"/>
                  </a:lnTo>
                  <a:lnTo>
                    <a:pt x="153" y="187"/>
                  </a:lnTo>
                  <a:lnTo>
                    <a:pt x="153" y="186"/>
                  </a:lnTo>
                  <a:lnTo>
                    <a:pt x="157" y="182"/>
                  </a:lnTo>
                  <a:lnTo>
                    <a:pt x="158" y="182"/>
                  </a:lnTo>
                  <a:lnTo>
                    <a:pt x="158" y="189"/>
                  </a:lnTo>
                  <a:lnTo>
                    <a:pt x="157" y="189"/>
                  </a:lnTo>
                  <a:lnTo>
                    <a:pt x="161" y="186"/>
                  </a:lnTo>
                  <a:lnTo>
                    <a:pt x="161" y="187"/>
                  </a:lnTo>
                  <a:lnTo>
                    <a:pt x="157" y="190"/>
                  </a:lnTo>
                  <a:lnTo>
                    <a:pt x="156" y="190"/>
                  </a:lnTo>
                  <a:lnTo>
                    <a:pt x="155" y="190"/>
                  </a:lnTo>
                  <a:lnTo>
                    <a:pt x="155" y="183"/>
                  </a:lnTo>
                  <a:close/>
                  <a:moveTo>
                    <a:pt x="160" y="184"/>
                  </a:moveTo>
                  <a:lnTo>
                    <a:pt x="160" y="183"/>
                  </a:lnTo>
                  <a:lnTo>
                    <a:pt x="164" y="179"/>
                  </a:lnTo>
                  <a:lnTo>
                    <a:pt x="165" y="179"/>
                  </a:lnTo>
                  <a:lnTo>
                    <a:pt x="165" y="187"/>
                  </a:lnTo>
                  <a:lnTo>
                    <a:pt x="164" y="187"/>
                  </a:lnTo>
                  <a:lnTo>
                    <a:pt x="168" y="183"/>
                  </a:lnTo>
                  <a:lnTo>
                    <a:pt x="168" y="184"/>
                  </a:lnTo>
                  <a:lnTo>
                    <a:pt x="160" y="184"/>
                  </a:lnTo>
                  <a:close/>
                  <a:moveTo>
                    <a:pt x="165" y="179"/>
                  </a:moveTo>
                  <a:lnTo>
                    <a:pt x="166" y="179"/>
                  </a:lnTo>
                  <a:lnTo>
                    <a:pt x="167" y="179"/>
                  </a:lnTo>
                  <a:lnTo>
                    <a:pt x="163" y="183"/>
                  </a:lnTo>
                  <a:lnTo>
                    <a:pt x="163" y="182"/>
                  </a:lnTo>
                  <a:lnTo>
                    <a:pt x="167" y="178"/>
                  </a:lnTo>
                  <a:lnTo>
                    <a:pt x="168" y="178"/>
                  </a:lnTo>
                  <a:lnTo>
                    <a:pt x="168" y="186"/>
                  </a:lnTo>
                  <a:lnTo>
                    <a:pt x="167" y="186"/>
                  </a:lnTo>
                  <a:lnTo>
                    <a:pt x="170" y="182"/>
                  </a:lnTo>
                  <a:lnTo>
                    <a:pt x="170" y="183"/>
                  </a:lnTo>
                  <a:lnTo>
                    <a:pt x="167" y="187"/>
                  </a:lnTo>
                  <a:lnTo>
                    <a:pt x="166" y="187"/>
                  </a:lnTo>
                  <a:lnTo>
                    <a:pt x="165" y="187"/>
                  </a:lnTo>
                  <a:lnTo>
                    <a:pt x="165" y="179"/>
                  </a:lnTo>
                  <a:close/>
                  <a:moveTo>
                    <a:pt x="168" y="178"/>
                  </a:moveTo>
                  <a:lnTo>
                    <a:pt x="169" y="178"/>
                  </a:lnTo>
                  <a:lnTo>
                    <a:pt x="165" y="182"/>
                  </a:lnTo>
                  <a:lnTo>
                    <a:pt x="165" y="181"/>
                  </a:lnTo>
                  <a:lnTo>
                    <a:pt x="172" y="181"/>
                  </a:lnTo>
                  <a:lnTo>
                    <a:pt x="172" y="182"/>
                  </a:lnTo>
                  <a:lnTo>
                    <a:pt x="169" y="186"/>
                  </a:lnTo>
                  <a:lnTo>
                    <a:pt x="168" y="186"/>
                  </a:lnTo>
                  <a:lnTo>
                    <a:pt x="168" y="178"/>
                  </a:lnTo>
                  <a:close/>
                  <a:moveTo>
                    <a:pt x="174" y="175"/>
                  </a:moveTo>
                  <a:lnTo>
                    <a:pt x="175" y="175"/>
                  </a:lnTo>
                  <a:lnTo>
                    <a:pt x="171" y="179"/>
                  </a:lnTo>
                  <a:lnTo>
                    <a:pt x="171" y="178"/>
                  </a:lnTo>
                  <a:lnTo>
                    <a:pt x="175" y="174"/>
                  </a:lnTo>
                  <a:lnTo>
                    <a:pt x="176" y="174"/>
                  </a:lnTo>
                  <a:lnTo>
                    <a:pt x="177" y="174"/>
                  </a:lnTo>
                  <a:lnTo>
                    <a:pt x="177" y="182"/>
                  </a:lnTo>
                  <a:lnTo>
                    <a:pt x="176" y="182"/>
                  </a:lnTo>
                  <a:lnTo>
                    <a:pt x="175" y="182"/>
                  </a:lnTo>
                  <a:lnTo>
                    <a:pt x="179" y="178"/>
                  </a:lnTo>
                  <a:lnTo>
                    <a:pt x="179" y="179"/>
                  </a:lnTo>
                  <a:lnTo>
                    <a:pt x="175" y="183"/>
                  </a:lnTo>
                  <a:lnTo>
                    <a:pt x="174" y="183"/>
                  </a:lnTo>
                  <a:lnTo>
                    <a:pt x="174" y="175"/>
                  </a:lnTo>
                  <a:close/>
                  <a:moveTo>
                    <a:pt x="177" y="174"/>
                  </a:moveTo>
                  <a:lnTo>
                    <a:pt x="178" y="174"/>
                  </a:lnTo>
                  <a:lnTo>
                    <a:pt x="174" y="178"/>
                  </a:lnTo>
                  <a:lnTo>
                    <a:pt x="174" y="177"/>
                  </a:lnTo>
                  <a:lnTo>
                    <a:pt x="178" y="173"/>
                  </a:lnTo>
                  <a:lnTo>
                    <a:pt x="179" y="173"/>
                  </a:lnTo>
                  <a:lnTo>
                    <a:pt x="180" y="173"/>
                  </a:lnTo>
                  <a:lnTo>
                    <a:pt x="180" y="181"/>
                  </a:lnTo>
                  <a:lnTo>
                    <a:pt x="179" y="181"/>
                  </a:lnTo>
                  <a:lnTo>
                    <a:pt x="178" y="181"/>
                  </a:lnTo>
                  <a:lnTo>
                    <a:pt x="182" y="177"/>
                  </a:lnTo>
                  <a:lnTo>
                    <a:pt x="182" y="178"/>
                  </a:lnTo>
                  <a:lnTo>
                    <a:pt x="178" y="182"/>
                  </a:lnTo>
                  <a:lnTo>
                    <a:pt x="177" y="182"/>
                  </a:lnTo>
                  <a:lnTo>
                    <a:pt x="177" y="174"/>
                  </a:lnTo>
                  <a:close/>
                  <a:moveTo>
                    <a:pt x="185" y="170"/>
                  </a:moveTo>
                  <a:lnTo>
                    <a:pt x="186" y="170"/>
                  </a:lnTo>
                  <a:lnTo>
                    <a:pt x="187" y="170"/>
                  </a:lnTo>
                  <a:lnTo>
                    <a:pt x="187" y="178"/>
                  </a:lnTo>
                  <a:lnTo>
                    <a:pt x="186" y="178"/>
                  </a:lnTo>
                  <a:lnTo>
                    <a:pt x="185" y="178"/>
                  </a:lnTo>
                  <a:lnTo>
                    <a:pt x="185" y="170"/>
                  </a:lnTo>
                  <a:close/>
                  <a:moveTo>
                    <a:pt x="183" y="174"/>
                  </a:moveTo>
                  <a:lnTo>
                    <a:pt x="183" y="173"/>
                  </a:lnTo>
                  <a:lnTo>
                    <a:pt x="187" y="169"/>
                  </a:lnTo>
                  <a:lnTo>
                    <a:pt x="188" y="169"/>
                  </a:lnTo>
                  <a:lnTo>
                    <a:pt x="189" y="169"/>
                  </a:lnTo>
                  <a:lnTo>
                    <a:pt x="190" y="169"/>
                  </a:lnTo>
                  <a:lnTo>
                    <a:pt x="190" y="177"/>
                  </a:lnTo>
                  <a:lnTo>
                    <a:pt x="189" y="177"/>
                  </a:lnTo>
                  <a:lnTo>
                    <a:pt x="188" y="177"/>
                  </a:lnTo>
                  <a:lnTo>
                    <a:pt x="187" y="177"/>
                  </a:lnTo>
                  <a:lnTo>
                    <a:pt x="191" y="173"/>
                  </a:lnTo>
                  <a:lnTo>
                    <a:pt x="191" y="174"/>
                  </a:lnTo>
                  <a:lnTo>
                    <a:pt x="183" y="174"/>
                  </a:lnTo>
                  <a:close/>
                  <a:moveTo>
                    <a:pt x="186" y="173"/>
                  </a:moveTo>
                  <a:lnTo>
                    <a:pt x="186" y="172"/>
                  </a:lnTo>
                  <a:lnTo>
                    <a:pt x="190" y="168"/>
                  </a:lnTo>
                  <a:lnTo>
                    <a:pt x="191" y="168"/>
                  </a:lnTo>
                  <a:lnTo>
                    <a:pt x="191" y="176"/>
                  </a:lnTo>
                  <a:lnTo>
                    <a:pt x="190" y="176"/>
                  </a:lnTo>
                  <a:lnTo>
                    <a:pt x="193" y="172"/>
                  </a:lnTo>
                  <a:lnTo>
                    <a:pt x="193" y="173"/>
                  </a:lnTo>
                  <a:lnTo>
                    <a:pt x="186" y="173"/>
                  </a:lnTo>
                  <a:close/>
                  <a:moveTo>
                    <a:pt x="193" y="170"/>
                  </a:moveTo>
                  <a:lnTo>
                    <a:pt x="193" y="169"/>
                  </a:lnTo>
                  <a:lnTo>
                    <a:pt x="196" y="165"/>
                  </a:lnTo>
                  <a:lnTo>
                    <a:pt x="197" y="165"/>
                  </a:lnTo>
                  <a:lnTo>
                    <a:pt x="198" y="165"/>
                  </a:lnTo>
                  <a:lnTo>
                    <a:pt x="194" y="169"/>
                  </a:lnTo>
                  <a:lnTo>
                    <a:pt x="194" y="168"/>
                  </a:lnTo>
                  <a:lnTo>
                    <a:pt x="202" y="168"/>
                  </a:lnTo>
                  <a:lnTo>
                    <a:pt x="202" y="169"/>
                  </a:lnTo>
                  <a:lnTo>
                    <a:pt x="198" y="173"/>
                  </a:lnTo>
                  <a:lnTo>
                    <a:pt x="197" y="173"/>
                  </a:lnTo>
                  <a:lnTo>
                    <a:pt x="196" y="173"/>
                  </a:lnTo>
                  <a:lnTo>
                    <a:pt x="200" y="169"/>
                  </a:lnTo>
                  <a:lnTo>
                    <a:pt x="200" y="170"/>
                  </a:lnTo>
                  <a:lnTo>
                    <a:pt x="193" y="170"/>
                  </a:lnTo>
                  <a:close/>
                  <a:moveTo>
                    <a:pt x="198" y="164"/>
                  </a:moveTo>
                  <a:lnTo>
                    <a:pt x="199" y="164"/>
                  </a:lnTo>
                  <a:lnTo>
                    <a:pt x="200" y="164"/>
                  </a:lnTo>
                  <a:lnTo>
                    <a:pt x="201" y="164"/>
                  </a:lnTo>
                  <a:lnTo>
                    <a:pt x="197" y="168"/>
                  </a:lnTo>
                  <a:lnTo>
                    <a:pt x="197" y="167"/>
                  </a:lnTo>
                  <a:lnTo>
                    <a:pt x="205" y="167"/>
                  </a:lnTo>
                  <a:lnTo>
                    <a:pt x="205" y="168"/>
                  </a:lnTo>
                  <a:lnTo>
                    <a:pt x="201" y="172"/>
                  </a:lnTo>
                  <a:lnTo>
                    <a:pt x="200" y="172"/>
                  </a:lnTo>
                  <a:lnTo>
                    <a:pt x="199" y="172"/>
                  </a:lnTo>
                  <a:lnTo>
                    <a:pt x="198" y="172"/>
                  </a:lnTo>
                  <a:lnTo>
                    <a:pt x="198" y="164"/>
                  </a:lnTo>
                  <a:close/>
                  <a:moveTo>
                    <a:pt x="207" y="162"/>
                  </a:moveTo>
                  <a:lnTo>
                    <a:pt x="208" y="162"/>
                  </a:lnTo>
                  <a:lnTo>
                    <a:pt x="204" y="165"/>
                  </a:lnTo>
                  <a:lnTo>
                    <a:pt x="204" y="164"/>
                  </a:lnTo>
                  <a:lnTo>
                    <a:pt x="212" y="164"/>
                  </a:lnTo>
                  <a:lnTo>
                    <a:pt x="212" y="165"/>
                  </a:lnTo>
                  <a:lnTo>
                    <a:pt x="208" y="169"/>
                  </a:lnTo>
                  <a:lnTo>
                    <a:pt x="207" y="169"/>
                  </a:lnTo>
                  <a:lnTo>
                    <a:pt x="207" y="162"/>
                  </a:lnTo>
                  <a:close/>
                  <a:moveTo>
                    <a:pt x="208" y="161"/>
                  </a:moveTo>
                  <a:lnTo>
                    <a:pt x="209" y="161"/>
                  </a:lnTo>
                  <a:lnTo>
                    <a:pt x="210" y="161"/>
                  </a:lnTo>
                  <a:lnTo>
                    <a:pt x="206" y="164"/>
                  </a:lnTo>
                  <a:lnTo>
                    <a:pt x="206" y="164"/>
                  </a:lnTo>
                  <a:lnTo>
                    <a:pt x="210" y="160"/>
                  </a:lnTo>
                  <a:lnTo>
                    <a:pt x="211" y="160"/>
                  </a:lnTo>
                  <a:lnTo>
                    <a:pt x="211" y="167"/>
                  </a:lnTo>
                  <a:lnTo>
                    <a:pt x="210" y="167"/>
                  </a:lnTo>
                  <a:lnTo>
                    <a:pt x="214" y="164"/>
                  </a:lnTo>
                  <a:lnTo>
                    <a:pt x="214" y="164"/>
                  </a:lnTo>
                  <a:lnTo>
                    <a:pt x="210" y="168"/>
                  </a:lnTo>
                  <a:lnTo>
                    <a:pt x="209" y="168"/>
                  </a:lnTo>
                  <a:lnTo>
                    <a:pt x="208" y="168"/>
                  </a:lnTo>
                  <a:lnTo>
                    <a:pt x="208" y="161"/>
                  </a:lnTo>
                  <a:close/>
                  <a:moveTo>
                    <a:pt x="211" y="160"/>
                  </a:moveTo>
                  <a:lnTo>
                    <a:pt x="212" y="160"/>
                  </a:lnTo>
                  <a:lnTo>
                    <a:pt x="208" y="164"/>
                  </a:lnTo>
                  <a:lnTo>
                    <a:pt x="208" y="163"/>
                  </a:lnTo>
                  <a:lnTo>
                    <a:pt x="216" y="163"/>
                  </a:lnTo>
                  <a:lnTo>
                    <a:pt x="216" y="164"/>
                  </a:lnTo>
                  <a:lnTo>
                    <a:pt x="212" y="167"/>
                  </a:lnTo>
                  <a:lnTo>
                    <a:pt x="211" y="167"/>
                  </a:lnTo>
                  <a:lnTo>
                    <a:pt x="211" y="160"/>
                  </a:lnTo>
                  <a:close/>
                  <a:moveTo>
                    <a:pt x="217" y="157"/>
                  </a:moveTo>
                  <a:lnTo>
                    <a:pt x="218" y="157"/>
                  </a:lnTo>
                  <a:lnTo>
                    <a:pt x="215" y="161"/>
                  </a:lnTo>
                  <a:lnTo>
                    <a:pt x="215" y="160"/>
                  </a:lnTo>
                  <a:lnTo>
                    <a:pt x="218" y="156"/>
                  </a:lnTo>
                  <a:lnTo>
                    <a:pt x="219" y="156"/>
                  </a:lnTo>
                  <a:lnTo>
                    <a:pt x="220" y="156"/>
                  </a:lnTo>
                  <a:lnTo>
                    <a:pt x="220" y="164"/>
                  </a:lnTo>
                  <a:lnTo>
                    <a:pt x="219" y="164"/>
                  </a:lnTo>
                  <a:lnTo>
                    <a:pt x="218" y="164"/>
                  </a:lnTo>
                  <a:lnTo>
                    <a:pt x="222" y="160"/>
                  </a:lnTo>
                  <a:lnTo>
                    <a:pt x="222" y="161"/>
                  </a:lnTo>
                  <a:lnTo>
                    <a:pt x="218" y="164"/>
                  </a:lnTo>
                  <a:lnTo>
                    <a:pt x="217" y="164"/>
                  </a:lnTo>
                  <a:lnTo>
                    <a:pt x="217" y="157"/>
                  </a:lnTo>
                  <a:close/>
                  <a:moveTo>
                    <a:pt x="220" y="156"/>
                  </a:moveTo>
                  <a:lnTo>
                    <a:pt x="221" y="156"/>
                  </a:lnTo>
                  <a:lnTo>
                    <a:pt x="217" y="160"/>
                  </a:lnTo>
                  <a:lnTo>
                    <a:pt x="217" y="159"/>
                  </a:lnTo>
                  <a:lnTo>
                    <a:pt x="221" y="155"/>
                  </a:lnTo>
                  <a:lnTo>
                    <a:pt x="222" y="155"/>
                  </a:lnTo>
                  <a:lnTo>
                    <a:pt x="223" y="155"/>
                  </a:lnTo>
                  <a:lnTo>
                    <a:pt x="223" y="163"/>
                  </a:lnTo>
                  <a:lnTo>
                    <a:pt x="222" y="163"/>
                  </a:lnTo>
                  <a:lnTo>
                    <a:pt x="221" y="163"/>
                  </a:lnTo>
                  <a:lnTo>
                    <a:pt x="225" y="159"/>
                  </a:lnTo>
                  <a:lnTo>
                    <a:pt x="225" y="160"/>
                  </a:lnTo>
                  <a:lnTo>
                    <a:pt x="221" y="164"/>
                  </a:lnTo>
                  <a:lnTo>
                    <a:pt x="220" y="164"/>
                  </a:lnTo>
                  <a:lnTo>
                    <a:pt x="220" y="156"/>
                  </a:lnTo>
                  <a:close/>
                  <a:moveTo>
                    <a:pt x="228" y="152"/>
                  </a:moveTo>
                  <a:lnTo>
                    <a:pt x="229" y="152"/>
                  </a:lnTo>
                  <a:lnTo>
                    <a:pt x="230" y="152"/>
                  </a:lnTo>
                  <a:lnTo>
                    <a:pt x="230" y="160"/>
                  </a:lnTo>
                  <a:lnTo>
                    <a:pt x="229" y="160"/>
                  </a:lnTo>
                  <a:lnTo>
                    <a:pt x="228" y="160"/>
                  </a:lnTo>
                  <a:lnTo>
                    <a:pt x="228" y="152"/>
                  </a:lnTo>
                  <a:close/>
                  <a:moveTo>
                    <a:pt x="226" y="156"/>
                  </a:moveTo>
                  <a:lnTo>
                    <a:pt x="226" y="155"/>
                  </a:lnTo>
                  <a:lnTo>
                    <a:pt x="230" y="151"/>
                  </a:lnTo>
                  <a:lnTo>
                    <a:pt x="231" y="151"/>
                  </a:lnTo>
                  <a:lnTo>
                    <a:pt x="232" y="151"/>
                  </a:lnTo>
                  <a:lnTo>
                    <a:pt x="228" y="155"/>
                  </a:lnTo>
                  <a:lnTo>
                    <a:pt x="228" y="154"/>
                  </a:lnTo>
                  <a:lnTo>
                    <a:pt x="232" y="150"/>
                  </a:lnTo>
                  <a:lnTo>
                    <a:pt x="233" y="150"/>
                  </a:lnTo>
                  <a:lnTo>
                    <a:pt x="233" y="158"/>
                  </a:lnTo>
                  <a:lnTo>
                    <a:pt x="232" y="158"/>
                  </a:lnTo>
                  <a:lnTo>
                    <a:pt x="236" y="154"/>
                  </a:lnTo>
                  <a:lnTo>
                    <a:pt x="236" y="155"/>
                  </a:lnTo>
                  <a:lnTo>
                    <a:pt x="232" y="159"/>
                  </a:lnTo>
                  <a:lnTo>
                    <a:pt x="231" y="159"/>
                  </a:lnTo>
                  <a:lnTo>
                    <a:pt x="230" y="159"/>
                  </a:lnTo>
                  <a:lnTo>
                    <a:pt x="234" y="155"/>
                  </a:lnTo>
                  <a:lnTo>
                    <a:pt x="234" y="156"/>
                  </a:lnTo>
                  <a:lnTo>
                    <a:pt x="226" y="156"/>
                  </a:lnTo>
                  <a:close/>
                  <a:moveTo>
                    <a:pt x="233" y="150"/>
                  </a:moveTo>
                  <a:lnTo>
                    <a:pt x="234" y="150"/>
                  </a:lnTo>
                  <a:lnTo>
                    <a:pt x="234" y="158"/>
                  </a:lnTo>
                  <a:lnTo>
                    <a:pt x="233" y="158"/>
                  </a:lnTo>
                  <a:lnTo>
                    <a:pt x="233" y="150"/>
                  </a:lnTo>
                  <a:close/>
                  <a:moveTo>
                    <a:pt x="239" y="147"/>
                  </a:moveTo>
                  <a:lnTo>
                    <a:pt x="240" y="147"/>
                  </a:lnTo>
                  <a:lnTo>
                    <a:pt x="240" y="147"/>
                  </a:lnTo>
                  <a:lnTo>
                    <a:pt x="241" y="147"/>
                  </a:lnTo>
                  <a:lnTo>
                    <a:pt x="238" y="151"/>
                  </a:lnTo>
                  <a:lnTo>
                    <a:pt x="238" y="150"/>
                  </a:lnTo>
                  <a:lnTo>
                    <a:pt x="241" y="146"/>
                  </a:lnTo>
                  <a:lnTo>
                    <a:pt x="242" y="146"/>
                  </a:lnTo>
                  <a:lnTo>
                    <a:pt x="242" y="154"/>
                  </a:lnTo>
                  <a:lnTo>
                    <a:pt x="241" y="154"/>
                  </a:lnTo>
                  <a:lnTo>
                    <a:pt x="245" y="150"/>
                  </a:lnTo>
                  <a:lnTo>
                    <a:pt x="245" y="151"/>
                  </a:lnTo>
                  <a:lnTo>
                    <a:pt x="241" y="155"/>
                  </a:lnTo>
                  <a:lnTo>
                    <a:pt x="240" y="155"/>
                  </a:lnTo>
                  <a:lnTo>
                    <a:pt x="240" y="155"/>
                  </a:lnTo>
                  <a:lnTo>
                    <a:pt x="239" y="155"/>
                  </a:lnTo>
                  <a:lnTo>
                    <a:pt x="239" y="147"/>
                  </a:lnTo>
                  <a:close/>
                  <a:moveTo>
                    <a:pt x="242" y="146"/>
                  </a:moveTo>
                  <a:lnTo>
                    <a:pt x="243" y="146"/>
                  </a:lnTo>
                  <a:lnTo>
                    <a:pt x="240" y="150"/>
                  </a:lnTo>
                  <a:lnTo>
                    <a:pt x="240" y="149"/>
                  </a:lnTo>
                  <a:lnTo>
                    <a:pt x="243" y="145"/>
                  </a:lnTo>
                  <a:lnTo>
                    <a:pt x="244" y="145"/>
                  </a:lnTo>
                  <a:lnTo>
                    <a:pt x="244" y="153"/>
                  </a:lnTo>
                  <a:lnTo>
                    <a:pt x="243" y="153"/>
                  </a:lnTo>
                  <a:lnTo>
                    <a:pt x="247" y="149"/>
                  </a:lnTo>
                  <a:lnTo>
                    <a:pt x="247" y="150"/>
                  </a:lnTo>
                  <a:lnTo>
                    <a:pt x="243" y="154"/>
                  </a:lnTo>
                  <a:lnTo>
                    <a:pt x="242" y="154"/>
                  </a:lnTo>
                  <a:lnTo>
                    <a:pt x="242" y="146"/>
                  </a:lnTo>
                  <a:close/>
                  <a:moveTo>
                    <a:pt x="246" y="147"/>
                  </a:moveTo>
                  <a:lnTo>
                    <a:pt x="246" y="146"/>
                  </a:lnTo>
                  <a:lnTo>
                    <a:pt x="250" y="142"/>
                  </a:lnTo>
                  <a:lnTo>
                    <a:pt x="251" y="142"/>
                  </a:lnTo>
                  <a:lnTo>
                    <a:pt x="251" y="150"/>
                  </a:lnTo>
                  <a:lnTo>
                    <a:pt x="250" y="150"/>
                  </a:lnTo>
                  <a:lnTo>
                    <a:pt x="254" y="146"/>
                  </a:lnTo>
                  <a:lnTo>
                    <a:pt x="254" y="147"/>
                  </a:lnTo>
                  <a:lnTo>
                    <a:pt x="246" y="147"/>
                  </a:lnTo>
                  <a:close/>
                  <a:moveTo>
                    <a:pt x="251" y="142"/>
                  </a:moveTo>
                  <a:lnTo>
                    <a:pt x="252" y="142"/>
                  </a:lnTo>
                  <a:lnTo>
                    <a:pt x="248" y="146"/>
                  </a:lnTo>
                  <a:lnTo>
                    <a:pt x="248" y="145"/>
                  </a:lnTo>
                  <a:lnTo>
                    <a:pt x="252" y="141"/>
                  </a:lnTo>
                  <a:lnTo>
                    <a:pt x="253" y="141"/>
                  </a:lnTo>
                  <a:lnTo>
                    <a:pt x="254" y="141"/>
                  </a:lnTo>
                  <a:lnTo>
                    <a:pt x="250" y="145"/>
                  </a:lnTo>
                  <a:lnTo>
                    <a:pt x="250" y="144"/>
                  </a:lnTo>
                  <a:lnTo>
                    <a:pt x="258" y="144"/>
                  </a:lnTo>
                  <a:lnTo>
                    <a:pt x="258" y="145"/>
                  </a:lnTo>
                  <a:lnTo>
                    <a:pt x="254" y="149"/>
                  </a:lnTo>
                  <a:lnTo>
                    <a:pt x="253" y="149"/>
                  </a:lnTo>
                  <a:lnTo>
                    <a:pt x="252" y="149"/>
                  </a:lnTo>
                  <a:lnTo>
                    <a:pt x="256" y="145"/>
                  </a:lnTo>
                  <a:lnTo>
                    <a:pt x="256" y="146"/>
                  </a:lnTo>
                  <a:lnTo>
                    <a:pt x="252" y="150"/>
                  </a:lnTo>
                  <a:lnTo>
                    <a:pt x="251" y="150"/>
                  </a:lnTo>
                  <a:lnTo>
                    <a:pt x="251" y="142"/>
                  </a:lnTo>
                  <a:close/>
                  <a:moveTo>
                    <a:pt x="254" y="140"/>
                  </a:moveTo>
                  <a:lnTo>
                    <a:pt x="255" y="140"/>
                  </a:lnTo>
                  <a:lnTo>
                    <a:pt x="255" y="148"/>
                  </a:lnTo>
                  <a:lnTo>
                    <a:pt x="254" y="148"/>
                  </a:lnTo>
                  <a:lnTo>
                    <a:pt x="254" y="140"/>
                  </a:lnTo>
                  <a:close/>
                  <a:moveTo>
                    <a:pt x="257" y="142"/>
                  </a:moveTo>
                  <a:lnTo>
                    <a:pt x="257" y="141"/>
                  </a:lnTo>
                  <a:lnTo>
                    <a:pt x="261" y="138"/>
                  </a:lnTo>
                  <a:lnTo>
                    <a:pt x="262" y="138"/>
                  </a:lnTo>
                  <a:lnTo>
                    <a:pt x="263" y="138"/>
                  </a:lnTo>
                  <a:lnTo>
                    <a:pt x="259" y="141"/>
                  </a:lnTo>
                  <a:lnTo>
                    <a:pt x="259" y="140"/>
                  </a:lnTo>
                  <a:lnTo>
                    <a:pt x="263" y="137"/>
                  </a:lnTo>
                  <a:lnTo>
                    <a:pt x="264" y="137"/>
                  </a:lnTo>
                  <a:lnTo>
                    <a:pt x="264" y="144"/>
                  </a:lnTo>
                  <a:lnTo>
                    <a:pt x="263" y="144"/>
                  </a:lnTo>
                  <a:lnTo>
                    <a:pt x="266" y="140"/>
                  </a:lnTo>
                  <a:lnTo>
                    <a:pt x="266" y="141"/>
                  </a:lnTo>
                  <a:lnTo>
                    <a:pt x="263" y="145"/>
                  </a:lnTo>
                  <a:lnTo>
                    <a:pt x="262" y="145"/>
                  </a:lnTo>
                  <a:lnTo>
                    <a:pt x="261" y="145"/>
                  </a:lnTo>
                  <a:lnTo>
                    <a:pt x="264" y="141"/>
                  </a:lnTo>
                  <a:lnTo>
                    <a:pt x="264" y="142"/>
                  </a:lnTo>
                  <a:lnTo>
                    <a:pt x="257" y="142"/>
                  </a:lnTo>
                  <a:close/>
                  <a:moveTo>
                    <a:pt x="264" y="137"/>
                  </a:moveTo>
                  <a:lnTo>
                    <a:pt x="264" y="137"/>
                  </a:lnTo>
                  <a:lnTo>
                    <a:pt x="265" y="137"/>
                  </a:lnTo>
                  <a:lnTo>
                    <a:pt x="262" y="140"/>
                  </a:lnTo>
                  <a:lnTo>
                    <a:pt x="262" y="139"/>
                  </a:lnTo>
                  <a:lnTo>
                    <a:pt x="269" y="139"/>
                  </a:lnTo>
                  <a:lnTo>
                    <a:pt x="269" y="140"/>
                  </a:lnTo>
                  <a:lnTo>
                    <a:pt x="265" y="144"/>
                  </a:lnTo>
                  <a:lnTo>
                    <a:pt x="264" y="144"/>
                  </a:lnTo>
                  <a:lnTo>
                    <a:pt x="264" y="144"/>
                  </a:lnTo>
                  <a:lnTo>
                    <a:pt x="264" y="137"/>
                  </a:lnTo>
                  <a:close/>
                  <a:moveTo>
                    <a:pt x="267" y="138"/>
                  </a:moveTo>
                  <a:lnTo>
                    <a:pt x="267" y="137"/>
                  </a:lnTo>
                  <a:lnTo>
                    <a:pt x="271" y="133"/>
                  </a:lnTo>
                  <a:lnTo>
                    <a:pt x="272" y="133"/>
                  </a:lnTo>
                  <a:lnTo>
                    <a:pt x="273" y="133"/>
                  </a:lnTo>
                  <a:lnTo>
                    <a:pt x="273" y="140"/>
                  </a:lnTo>
                  <a:lnTo>
                    <a:pt x="272" y="140"/>
                  </a:lnTo>
                  <a:lnTo>
                    <a:pt x="271" y="140"/>
                  </a:lnTo>
                  <a:lnTo>
                    <a:pt x="275" y="137"/>
                  </a:lnTo>
                  <a:lnTo>
                    <a:pt x="275" y="138"/>
                  </a:lnTo>
                  <a:lnTo>
                    <a:pt x="267" y="138"/>
                  </a:lnTo>
                  <a:close/>
                  <a:moveTo>
                    <a:pt x="273" y="133"/>
                  </a:moveTo>
                  <a:lnTo>
                    <a:pt x="274" y="133"/>
                  </a:lnTo>
                  <a:lnTo>
                    <a:pt x="270" y="137"/>
                  </a:lnTo>
                  <a:lnTo>
                    <a:pt x="270" y="136"/>
                  </a:lnTo>
                  <a:lnTo>
                    <a:pt x="274" y="132"/>
                  </a:lnTo>
                  <a:lnTo>
                    <a:pt x="275" y="132"/>
                  </a:lnTo>
                  <a:lnTo>
                    <a:pt x="276" y="132"/>
                  </a:lnTo>
                  <a:lnTo>
                    <a:pt x="272" y="136"/>
                  </a:lnTo>
                  <a:lnTo>
                    <a:pt x="272" y="135"/>
                  </a:lnTo>
                  <a:lnTo>
                    <a:pt x="280" y="135"/>
                  </a:lnTo>
                  <a:lnTo>
                    <a:pt x="280" y="136"/>
                  </a:lnTo>
                  <a:lnTo>
                    <a:pt x="276" y="139"/>
                  </a:lnTo>
                  <a:lnTo>
                    <a:pt x="275" y="139"/>
                  </a:lnTo>
                  <a:lnTo>
                    <a:pt x="274" y="139"/>
                  </a:lnTo>
                  <a:lnTo>
                    <a:pt x="278" y="136"/>
                  </a:lnTo>
                  <a:lnTo>
                    <a:pt x="278" y="137"/>
                  </a:lnTo>
                  <a:lnTo>
                    <a:pt x="274" y="140"/>
                  </a:lnTo>
                  <a:lnTo>
                    <a:pt x="273" y="140"/>
                  </a:lnTo>
                  <a:lnTo>
                    <a:pt x="273" y="133"/>
                  </a:lnTo>
                  <a:close/>
                  <a:moveTo>
                    <a:pt x="282" y="129"/>
                  </a:moveTo>
                  <a:lnTo>
                    <a:pt x="283" y="129"/>
                  </a:lnTo>
                  <a:lnTo>
                    <a:pt x="279" y="133"/>
                  </a:lnTo>
                  <a:lnTo>
                    <a:pt x="279" y="132"/>
                  </a:lnTo>
                  <a:lnTo>
                    <a:pt x="283" y="128"/>
                  </a:lnTo>
                  <a:lnTo>
                    <a:pt x="284" y="128"/>
                  </a:lnTo>
                  <a:lnTo>
                    <a:pt x="285" y="128"/>
                  </a:lnTo>
                  <a:lnTo>
                    <a:pt x="281" y="132"/>
                  </a:lnTo>
                  <a:lnTo>
                    <a:pt x="281" y="131"/>
                  </a:lnTo>
                  <a:lnTo>
                    <a:pt x="285" y="127"/>
                  </a:lnTo>
                  <a:lnTo>
                    <a:pt x="286" y="127"/>
                  </a:lnTo>
                  <a:lnTo>
                    <a:pt x="286" y="135"/>
                  </a:lnTo>
                  <a:lnTo>
                    <a:pt x="285" y="135"/>
                  </a:lnTo>
                  <a:lnTo>
                    <a:pt x="288" y="131"/>
                  </a:lnTo>
                  <a:lnTo>
                    <a:pt x="288" y="132"/>
                  </a:lnTo>
                  <a:lnTo>
                    <a:pt x="285" y="136"/>
                  </a:lnTo>
                  <a:lnTo>
                    <a:pt x="284" y="136"/>
                  </a:lnTo>
                  <a:lnTo>
                    <a:pt x="283" y="136"/>
                  </a:lnTo>
                  <a:lnTo>
                    <a:pt x="287" y="132"/>
                  </a:lnTo>
                  <a:lnTo>
                    <a:pt x="287" y="133"/>
                  </a:lnTo>
                  <a:lnTo>
                    <a:pt x="283" y="137"/>
                  </a:lnTo>
                  <a:lnTo>
                    <a:pt x="282" y="137"/>
                  </a:lnTo>
                  <a:lnTo>
                    <a:pt x="282" y="129"/>
                  </a:lnTo>
                  <a:close/>
                  <a:moveTo>
                    <a:pt x="286" y="127"/>
                  </a:moveTo>
                  <a:lnTo>
                    <a:pt x="287" y="127"/>
                  </a:lnTo>
                  <a:lnTo>
                    <a:pt x="283" y="131"/>
                  </a:lnTo>
                  <a:lnTo>
                    <a:pt x="283" y="130"/>
                  </a:lnTo>
                  <a:lnTo>
                    <a:pt x="287" y="126"/>
                  </a:lnTo>
                  <a:lnTo>
                    <a:pt x="287" y="126"/>
                  </a:lnTo>
                  <a:lnTo>
                    <a:pt x="287" y="134"/>
                  </a:lnTo>
                  <a:lnTo>
                    <a:pt x="287" y="134"/>
                  </a:lnTo>
                  <a:lnTo>
                    <a:pt x="290" y="130"/>
                  </a:lnTo>
                  <a:lnTo>
                    <a:pt x="290" y="131"/>
                  </a:lnTo>
                  <a:lnTo>
                    <a:pt x="287" y="135"/>
                  </a:lnTo>
                  <a:lnTo>
                    <a:pt x="286" y="135"/>
                  </a:lnTo>
                  <a:lnTo>
                    <a:pt x="286" y="127"/>
                  </a:lnTo>
                  <a:close/>
                  <a:moveTo>
                    <a:pt x="289" y="128"/>
                  </a:moveTo>
                  <a:lnTo>
                    <a:pt x="289" y="127"/>
                  </a:lnTo>
                  <a:lnTo>
                    <a:pt x="293" y="123"/>
                  </a:lnTo>
                  <a:lnTo>
                    <a:pt x="294" y="123"/>
                  </a:lnTo>
                  <a:lnTo>
                    <a:pt x="294" y="131"/>
                  </a:lnTo>
                  <a:lnTo>
                    <a:pt x="293" y="131"/>
                  </a:lnTo>
                  <a:lnTo>
                    <a:pt x="297" y="127"/>
                  </a:lnTo>
                  <a:lnTo>
                    <a:pt x="297" y="128"/>
                  </a:lnTo>
                  <a:lnTo>
                    <a:pt x="289" y="128"/>
                  </a:lnTo>
                  <a:close/>
                  <a:moveTo>
                    <a:pt x="294" y="123"/>
                  </a:moveTo>
                  <a:lnTo>
                    <a:pt x="295" y="123"/>
                  </a:lnTo>
                  <a:lnTo>
                    <a:pt x="291" y="127"/>
                  </a:lnTo>
                  <a:lnTo>
                    <a:pt x="291" y="126"/>
                  </a:lnTo>
                  <a:lnTo>
                    <a:pt x="295" y="122"/>
                  </a:lnTo>
                  <a:lnTo>
                    <a:pt x="296" y="122"/>
                  </a:lnTo>
                  <a:lnTo>
                    <a:pt x="297" y="122"/>
                  </a:lnTo>
                  <a:lnTo>
                    <a:pt x="293" y="126"/>
                  </a:lnTo>
                  <a:lnTo>
                    <a:pt x="293" y="125"/>
                  </a:lnTo>
                  <a:lnTo>
                    <a:pt x="297" y="121"/>
                  </a:lnTo>
                  <a:lnTo>
                    <a:pt x="298" y="121"/>
                  </a:lnTo>
                  <a:lnTo>
                    <a:pt x="298" y="129"/>
                  </a:lnTo>
                  <a:lnTo>
                    <a:pt x="297" y="129"/>
                  </a:lnTo>
                  <a:lnTo>
                    <a:pt x="301" y="125"/>
                  </a:lnTo>
                  <a:lnTo>
                    <a:pt x="301" y="126"/>
                  </a:lnTo>
                  <a:lnTo>
                    <a:pt x="297" y="130"/>
                  </a:lnTo>
                  <a:lnTo>
                    <a:pt x="296" y="130"/>
                  </a:lnTo>
                  <a:lnTo>
                    <a:pt x="295" y="130"/>
                  </a:lnTo>
                  <a:lnTo>
                    <a:pt x="299" y="126"/>
                  </a:lnTo>
                  <a:lnTo>
                    <a:pt x="299" y="127"/>
                  </a:lnTo>
                  <a:lnTo>
                    <a:pt x="295" y="131"/>
                  </a:lnTo>
                  <a:lnTo>
                    <a:pt x="294" y="131"/>
                  </a:lnTo>
                  <a:lnTo>
                    <a:pt x="294" y="123"/>
                  </a:lnTo>
                  <a:close/>
                  <a:moveTo>
                    <a:pt x="298" y="121"/>
                  </a:moveTo>
                  <a:lnTo>
                    <a:pt x="298" y="121"/>
                  </a:lnTo>
                  <a:lnTo>
                    <a:pt x="298" y="129"/>
                  </a:lnTo>
                  <a:lnTo>
                    <a:pt x="298" y="129"/>
                  </a:lnTo>
                  <a:lnTo>
                    <a:pt x="298" y="121"/>
                  </a:lnTo>
                  <a:close/>
                  <a:moveTo>
                    <a:pt x="300" y="123"/>
                  </a:moveTo>
                  <a:lnTo>
                    <a:pt x="300" y="122"/>
                  </a:lnTo>
                  <a:lnTo>
                    <a:pt x="304" y="118"/>
                  </a:lnTo>
                  <a:lnTo>
                    <a:pt x="305" y="118"/>
                  </a:lnTo>
                  <a:lnTo>
                    <a:pt x="306" y="118"/>
                  </a:lnTo>
                  <a:lnTo>
                    <a:pt x="302" y="122"/>
                  </a:lnTo>
                  <a:lnTo>
                    <a:pt x="302" y="121"/>
                  </a:lnTo>
                  <a:lnTo>
                    <a:pt x="306" y="117"/>
                  </a:lnTo>
                  <a:lnTo>
                    <a:pt x="307" y="117"/>
                  </a:lnTo>
                  <a:lnTo>
                    <a:pt x="307" y="125"/>
                  </a:lnTo>
                  <a:lnTo>
                    <a:pt x="306" y="125"/>
                  </a:lnTo>
                  <a:lnTo>
                    <a:pt x="310" y="121"/>
                  </a:lnTo>
                  <a:lnTo>
                    <a:pt x="310" y="122"/>
                  </a:lnTo>
                  <a:lnTo>
                    <a:pt x="306" y="126"/>
                  </a:lnTo>
                  <a:lnTo>
                    <a:pt x="305" y="126"/>
                  </a:lnTo>
                  <a:lnTo>
                    <a:pt x="304" y="126"/>
                  </a:lnTo>
                  <a:lnTo>
                    <a:pt x="308" y="122"/>
                  </a:lnTo>
                  <a:lnTo>
                    <a:pt x="308" y="123"/>
                  </a:lnTo>
                  <a:lnTo>
                    <a:pt x="300" y="123"/>
                  </a:lnTo>
                  <a:close/>
                  <a:moveTo>
                    <a:pt x="307" y="117"/>
                  </a:moveTo>
                  <a:lnTo>
                    <a:pt x="308" y="117"/>
                  </a:lnTo>
                  <a:lnTo>
                    <a:pt x="309" y="117"/>
                  </a:lnTo>
                  <a:lnTo>
                    <a:pt x="305" y="121"/>
                  </a:lnTo>
                  <a:lnTo>
                    <a:pt x="305" y="120"/>
                  </a:lnTo>
                  <a:lnTo>
                    <a:pt x="309" y="116"/>
                  </a:lnTo>
                  <a:lnTo>
                    <a:pt x="309" y="116"/>
                  </a:lnTo>
                  <a:lnTo>
                    <a:pt x="309" y="124"/>
                  </a:lnTo>
                  <a:lnTo>
                    <a:pt x="309" y="124"/>
                  </a:lnTo>
                  <a:lnTo>
                    <a:pt x="312" y="120"/>
                  </a:lnTo>
                  <a:lnTo>
                    <a:pt x="312" y="121"/>
                  </a:lnTo>
                  <a:lnTo>
                    <a:pt x="309" y="125"/>
                  </a:lnTo>
                  <a:lnTo>
                    <a:pt x="308" y="125"/>
                  </a:lnTo>
                  <a:lnTo>
                    <a:pt x="307" y="125"/>
                  </a:lnTo>
                  <a:lnTo>
                    <a:pt x="307" y="117"/>
                  </a:lnTo>
                  <a:close/>
                  <a:moveTo>
                    <a:pt x="311" y="118"/>
                  </a:moveTo>
                  <a:lnTo>
                    <a:pt x="311" y="117"/>
                  </a:lnTo>
                  <a:lnTo>
                    <a:pt x="314" y="114"/>
                  </a:lnTo>
                  <a:lnTo>
                    <a:pt x="315" y="114"/>
                  </a:lnTo>
                  <a:lnTo>
                    <a:pt x="316" y="114"/>
                  </a:lnTo>
                  <a:lnTo>
                    <a:pt x="316" y="121"/>
                  </a:lnTo>
                  <a:lnTo>
                    <a:pt x="315" y="121"/>
                  </a:lnTo>
                  <a:lnTo>
                    <a:pt x="314" y="121"/>
                  </a:lnTo>
                  <a:lnTo>
                    <a:pt x="318" y="117"/>
                  </a:lnTo>
                  <a:lnTo>
                    <a:pt x="318" y="118"/>
                  </a:lnTo>
                  <a:lnTo>
                    <a:pt x="311" y="118"/>
                  </a:lnTo>
                  <a:close/>
                  <a:moveTo>
                    <a:pt x="316" y="114"/>
                  </a:moveTo>
                  <a:lnTo>
                    <a:pt x="317" y="114"/>
                  </a:lnTo>
                  <a:lnTo>
                    <a:pt x="313" y="117"/>
                  </a:lnTo>
                  <a:lnTo>
                    <a:pt x="313" y="116"/>
                  </a:lnTo>
                  <a:lnTo>
                    <a:pt x="317" y="113"/>
                  </a:lnTo>
                  <a:lnTo>
                    <a:pt x="318" y="113"/>
                  </a:lnTo>
                  <a:lnTo>
                    <a:pt x="319" y="113"/>
                  </a:lnTo>
                  <a:lnTo>
                    <a:pt x="315" y="116"/>
                  </a:lnTo>
                  <a:lnTo>
                    <a:pt x="315" y="115"/>
                  </a:lnTo>
                  <a:lnTo>
                    <a:pt x="323" y="115"/>
                  </a:lnTo>
                  <a:lnTo>
                    <a:pt x="323" y="116"/>
                  </a:lnTo>
                  <a:lnTo>
                    <a:pt x="319" y="120"/>
                  </a:lnTo>
                  <a:lnTo>
                    <a:pt x="318" y="120"/>
                  </a:lnTo>
                  <a:lnTo>
                    <a:pt x="317" y="120"/>
                  </a:lnTo>
                  <a:lnTo>
                    <a:pt x="321" y="116"/>
                  </a:lnTo>
                  <a:lnTo>
                    <a:pt x="321" y="117"/>
                  </a:lnTo>
                  <a:lnTo>
                    <a:pt x="317" y="121"/>
                  </a:lnTo>
                  <a:lnTo>
                    <a:pt x="316" y="121"/>
                  </a:lnTo>
                  <a:lnTo>
                    <a:pt x="316" y="114"/>
                  </a:lnTo>
                  <a:close/>
                  <a:moveTo>
                    <a:pt x="319" y="112"/>
                  </a:moveTo>
                  <a:lnTo>
                    <a:pt x="319" y="112"/>
                  </a:lnTo>
                  <a:lnTo>
                    <a:pt x="319" y="119"/>
                  </a:lnTo>
                  <a:lnTo>
                    <a:pt x="319" y="119"/>
                  </a:lnTo>
                  <a:lnTo>
                    <a:pt x="319" y="112"/>
                  </a:lnTo>
                  <a:close/>
                  <a:moveTo>
                    <a:pt x="325" y="110"/>
                  </a:moveTo>
                  <a:lnTo>
                    <a:pt x="326" y="110"/>
                  </a:lnTo>
                  <a:lnTo>
                    <a:pt x="322" y="114"/>
                  </a:lnTo>
                  <a:lnTo>
                    <a:pt x="322" y="113"/>
                  </a:lnTo>
                  <a:lnTo>
                    <a:pt x="330" y="113"/>
                  </a:lnTo>
                  <a:lnTo>
                    <a:pt x="330" y="114"/>
                  </a:lnTo>
                  <a:lnTo>
                    <a:pt x="326" y="117"/>
                  </a:lnTo>
                  <a:lnTo>
                    <a:pt x="325" y="117"/>
                  </a:lnTo>
                  <a:lnTo>
                    <a:pt x="325" y="110"/>
                  </a:lnTo>
                  <a:close/>
                  <a:moveTo>
                    <a:pt x="326" y="109"/>
                  </a:moveTo>
                  <a:lnTo>
                    <a:pt x="327" y="109"/>
                  </a:lnTo>
                  <a:lnTo>
                    <a:pt x="328" y="109"/>
                  </a:lnTo>
                  <a:lnTo>
                    <a:pt x="324" y="113"/>
                  </a:lnTo>
                  <a:lnTo>
                    <a:pt x="324" y="112"/>
                  </a:lnTo>
                  <a:lnTo>
                    <a:pt x="328" y="108"/>
                  </a:lnTo>
                  <a:lnTo>
                    <a:pt x="329" y="108"/>
                  </a:lnTo>
                  <a:lnTo>
                    <a:pt x="329" y="115"/>
                  </a:lnTo>
                  <a:lnTo>
                    <a:pt x="328" y="115"/>
                  </a:lnTo>
                  <a:lnTo>
                    <a:pt x="332" y="112"/>
                  </a:lnTo>
                  <a:lnTo>
                    <a:pt x="332" y="113"/>
                  </a:lnTo>
                  <a:lnTo>
                    <a:pt x="328" y="116"/>
                  </a:lnTo>
                  <a:lnTo>
                    <a:pt x="327" y="116"/>
                  </a:lnTo>
                  <a:lnTo>
                    <a:pt x="326" y="116"/>
                  </a:lnTo>
                  <a:lnTo>
                    <a:pt x="326" y="109"/>
                  </a:lnTo>
                  <a:close/>
                  <a:moveTo>
                    <a:pt x="329" y="108"/>
                  </a:moveTo>
                  <a:lnTo>
                    <a:pt x="330" y="108"/>
                  </a:lnTo>
                  <a:lnTo>
                    <a:pt x="326" y="112"/>
                  </a:lnTo>
                  <a:lnTo>
                    <a:pt x="326" y="111"/>
                  </a:lnTo>
                  <a:lnTo>
                    <a:pt x="330" y="107"/>
                  </a:lnTo>
                  <a:lnTo>
                    <a:pt x="330" y="107"/>
                  </a:lnTo>
                  <a:lnTo>
                    <a:pt x="330" y="115"/>
                  </a:lnTo>
                  <a:lnTo>
                    <a:pt x="330" y="115"/>
                  </a:lnTo>
                  <a:lnTo>
                    <a:pt x="334" y="111"/>
                  </a:lnTo>
                  <a:lnTo>
                    <a:pt x="334" y="112"/>
                  </a:lnTo>
                  <a:lnTo>
                    <a:pt x="330" y="115"/>
                  </a:lnTo>
                  <a:lnTo>
                    <a:pt x="329" y="115"/>
                  </a:lnTo>
                  <a:lnTo>
                    <a:pt x="329" y="108"/>
                  </a:lnTo>
                  <a:close/>
                  <a:moveTo>
                    <a:pt x="336" y="105"/>
                  </a:moveTo>
                  <a:lnTo>
                    <a:pt x="336" y="105"/>
                  </a:lnTo>
                  <a:lnTo>
                    <a:pt x="333" y="109"/>
                  </a:lnTo>
                  <a:lnTo>
                    <a:pt x="333" y="108"/>
                  </a:lnTo>
                  <a:lnTo>
                    <a:pt x="336" y="104"/>
                  </a:lnTo>
                  <a:lnTo>
                    <a:pt x="337" y="104"/>
                  </a:lnTo>
                  <a:lnTo>
                    <a:pt x="338" y="104"/>
                  </a:lnTo>
                  <a:lnTo>
                    <a:pt x="338" y="112"/>
                  </a:lnTo>
                  <a:lnTo>
                    <a:pt x="337" y="112"/>
                  </a:lnTo>
                  <a:lnTo>
                    <a:pt x="336" y="112"/>
                  </a:lnTo>
                  <a:lnTo>
                    <a:pt x="340" y="108"/>
                  </a:lnTo>
                  <a:lnTo>
                    <a:pt x="340" y="109"/>
                  </a:lnTo>
                  <a:lnTo>
                    <a:pt x="336" y="113"/>
                  </a:lnTo>
                  <a:lnTo>
                    <a:pt x="336" y="113"/>
                  </a:lnTo>
                  <a:lnTo>
                    <a:pt x="336" y="105"/>
                  </a:lnTo>
                  <a:close/>
                  <a:moveTo>
                    <a:pt x="335" y="108"/>
                  </a:moveTo>
                  <a:lnTo>
                    <a:pt x="335" y="107"/>
                  </a:lnTo>
                  <a:lnTo>
                    <a:pt x="338" y="103"/>
                  </a:lnTo>
                  <a:lnTo>
                    <a:pt x="339" y="103"/>
                  </a:lnTo>
                  <a:lnTo>
                    <a:pt x="340" y="103"/>
                  </a:lnTo>
                  <a:lnTo>
                    <a:pt x="336" y="107"/>
                  </a:lnTo>
                  <a:lnTo>
                    <a:pt x="336" y="106"/>
                  </a:lnTo>
                  <a:lnTo>
                    <a:pt x="340" y="102"/>
                  </a:lnTo>
                  <a:lnTo>
                    <a:pt x="340" y="102"/>
                  </a:lnTo>
                  <a:lnTo>
                    <a:pt x="340" y="110"/>
                  </a:lnTo>
                  <a:lnTo>
                    <a:pt x="340" y="110"/>
                  </a:lnTo>
                  <a:lnTo>
                    <a:pt x="344" y="106"/>
                  </a:lnTo>
                  <a:lnTo>
                    <a:pt x="344" y="107"/>
                  </a:lnTo>
                  <a:lnTo>
                    <a:pt x="340" y="111"/>
                  </a:lnTo>
                  <a:lnTo>
                    <a:pt x="339" y="111"/>
                  </a:lnTo>
                  <a:lnTo>
                    <a:pt x="338" y="111"/>
                  </a:lnTo>
                  <a:lnTo>
                    <a:pt x="342" y="107"/>
                  </a:lnTo>
                  <a:lnTo>
                    <a:pt x="342" y="108"/>
                  </a:lnTo>
                  <a:lnTo>
                    <a:pt x="335" y="108"/>
                  </a:lnTo>
                  <a:close/>
                  <a:moveTo>
                    <a:pt x="347" y="100"/>
                  </a:moveTo>
                  <a:lnTo>
                    <a:pt x="347" y="100"/>
                  </a:lnTo>
                  <a:lnTo>
                    <a:pt x="343" y="104"/>
                  </a:lnTo>
                  <a:lnTo>
                    <a:pt x="343" y="103"/>
                  </a:lnTo>
                  <a:lnTo>
                    <a:pt x="351" y="103"/>
                  </a:lnTo>
                  <a:lnTo>
                    <a:pt x="351" y="104"/>
                  </a:lnTo>
                  <a:lnTo>
                    <a:pt x="347" y="108"/>
                  </a:lnTo>
                  <a:lnTo>
                    <a:pt x="347" y="108"/>
                  </a:lnTo>
                  <a:lnTo>
                    <a:pt x="347" y="100"/>
                  </a:lnTo>
                  <a:close/>
                  <a:moveTo>
                    <a:pt x="347" y="99"/>
                  </a:moveTo>
                  <a:lnTo>
                    <a:pt x="348" y="99"/>
                  </a:lnTo>
                  <a:lnTo>
                    <a:pt x="349" y="99"/>
                  </a:lnTo>
                  <a:lnTo>
                    <a:pt x="345" y="103"/>
                  </a:lnTo>
                  <a:lnTo>
                    <a:pt x="345" y="102"/>
                  </a:lnTo>
                  <a:lnTo>
                    <a:pt x="349" y="98"/>
                  </a:lnTo>
                  <a:lnTo>
                    <a:pt x="350" y="98"/>
                  </a:lnTo>
                  <a:lnTo>
                    <a:pt x="350" y="106"/>
                  </a:lnTo>
                  <a:lnTo>
                    <a:pt x="349" y="106"/>
                  </a:lnTo>
                  <a:lnTo>
                    <a:pt x="353" y="102"/>
                  </a:lnTo>
                  <a:lnTo>
                    <a:pt x="353" y="103"/>
                  </a:lnTo>
                  <a:lnTo>
                    <a:pt x="349" y="107"/>
                  </a:lnTo>
                  <a:lnTo>
                    <a:pt x="348" y="107"/>
                  </a:lnTo>
                  <a:lnTo>
                    <a:pt x="347" y="107"/>
                  </a:lnTo>
                  <a:lnTo>
                    <a:pt x="347" y="99"/>
                  </a:lnTo>
                  <a:close/>
                  <a:moveTo>
                    <a:pt x="350" y="98"/>
                  </a:moveTo>
                  <a:lnTo>
                    <a:pt x="351" y="98"/>
                  </a:lnTo>
                  <a:lnTo>
                    <a:pt x="347" y="102"/>
                  </a:lnTo>
                  <a:lnTo>
                    <a:pt x="347" y="101"/>
                  </a:lnTo>
                  <a:lnTo>
                    <a:pt x="351" y="97"/>
                  </a:lnTo>
                  <a:lnTo>
                    <a:pt x="352" y="97"/>
                  </a:lnTo>
                  <a:lnTo>
                    <a:pt x="352" y="105"/>
                  </a:lnTo>
                  <a:lnTo>
                    <a:pt x="351" y="105"/>
                  </a:lnTo>
                  <a:lnTo>
                    <a:pt x="355" y="101"/>
                  </a:lnTo>
                  <a:lnTo>
                    <a:pt x="355" y="102"/>
                  </a:lnTo>
                  <a:lnTo>
                    <a:pt x="351" y="106"/>
                  </a:lnTo>
                  <a:lnTo>
                    <a:pt x="350" y="106"/>
                  </a:lnTo>
                  <a:lnTo>
                    <a:pt x="350" y="98"/>
                  </a:lnTo>
                  <a:close/>
                  <a:moveTo>
                    <a:pt x="357" y="95"/>
                  </a:moveTo>
                  <a:lnTo>
                    <a:pt x="358" y="95"/>
                  </a:lnTo>
                  <a:lnTo>
                    <a:pt x="354" y="99"/>
                  </a:lnTo>
                  <a:lnTo>
                    <a:pt x="354" y="98"/>
                  </a:lnTo>
                  <a:lnTo>
                    <a:pt x="358" y="94"/>
                  </a:lnTo>
                  <a:lnTo>
                    <a:pt x="358" y="94"/>
                  </a:lnTo>
                  <a:lnTo>
                    <a:pt x="359" y="94"/>
                  </a:lnTo>
                  <a:lnTo>
                    <a:pt x="356" y="98"/>
                  </a:lnTo>
                  <a:lnTo>
                    <a:pt x="356" y="97"/>
                  </a:lnTo>
                  <a:lnTo>
                    <a:pt x="363" y="97"/>
                  </a:lnTo>
                  <a:lnTo>
                    <a:pt x="363" y="98"/>
                  </a:lnTo>
                  <a:lnTo>
                    <a:pt x="359" y="102"/>
                  </a:lnTo>
                  <a:lnTo>
                    <a:pt x="358" y="102"/>
                  </a:lnTo>
                  <a:lnTo>
                    <a:pt x="358" y="102"/>
                  </a:lnTo>
                  <a:lnTo>
                    <a:pt x="361" y="98"/>
                  </a:lnTo>
                  <a:lnTo>
                    <a:pt x="361" y="99"/>
                  </a:lnTo>
                  <a:lnTo>
                    <a:pt x="358" y="103"/>
                  </a:lnTo>
                  <a:lnTo>
                    <a:pt x="357" y="103"/>
                  </a:lnTo>
                  <a:lnTo>
                    <a:pt x="357" y="95"/>
                  </a:lnTo>
                  <a:close/>
                  <a:moveTo>
                    <a:pt x="359" y="93"/>
                  </a:moveTo>
                  <a:lnTo>
                    <a:pt x="360" y="93"/>
                  </a:lnTo>
                  <a:lnTo>
                    <a:pt x="361" y="93"/>
                  </a:lnTo>
                  <a:lnTo>
                    <a:pt x="358" y="97"/>
                  </a:lnTo>
                  <a:lnTo>
                    <a:pt x="358" y="96"/>
                  </a:lnTo>
                  <a:lnTo>
                    <a:pt x="361" y="92"/>
                  </a:lnTo>
                  <a:lnTo>
                    <a:pt x="362" y="92"/>
                  </a:lnTo>
                  <a:lnTo>
                    <a:pt x="362" y="100"/>
                  </a:lnTo>
                  <a:lnTo>
                    <a:pt x="361" y="100"/>
                  </a:lnTo>
                  <a:lnTo>
                    <a:pt x="365" y="96"/>
                  </a:lnTo>
                  <a:lnTo>
                    <a:pt x="365" y="97"/>
                  </a:lnTo>
                  <a:lnTo>
                    <a:pt x="361" y="101"/>
                  </a:lnTo>
                  <a:lnTo>
                    <a:pt x="360" y="101"/>
                  </a:lnTo>
                  <a:lnTo>
                    <a:pt x="359" y="101"/>
                  </a:lnTo>
                  <a:lnTo>
                    <a:pt x="359" y="93"/>
                  </a:lnTo>
                  <a:close/>
                  <a:moveTo>
                    <a:pt x="368" y="90"/>
                  </a:moveTo>
                  <a:lnTo>
                    <a:pt x="368" y="90"/>
                  </a:lnTo>
                  <a:lnTo>
                    <a:pt x="364" y="94"/>
                  </a:lnTo>
                  <a:lnTo>
                    <a:pt x="364" y="93"/>
                  </a:lnTo>
                  <a:lnTo>
                    <a:pt x="368" y="90"/>
                  </a:lnTo>
                  <a:lnTo>
                    <a:pt x="369" y="90"/>
                  </a:lnTo>
                  <a:lnTo>
                    <a:pt x="369" y="97"/>
                  </a:lnTo>
                  <a:lnTo>
                    <a:pt x="368" y="97"/>
                  </a:lnTo>
                  <a:lnTo>
                    <a:pt x="372" y="93"/>
                  </a:lnTo>
                  <a:lnTo>
                    <a:pt x="372" y="94"/>
                  </a:lnTo>
                  <a:lnTo>
                    <a:pt x="368" y="98"/>
                  </a:lnTo>
                  <a:lnTo>
                    <a:pt x="368" y="98"/>
                  </a:lnTo>
                  <a:lnTo>
                    <a:pt x="368" y="90"/>
                  </a:lnTo>
                  <a:close/>
                  <a:moveTo>
                    <a:pt x="369" y="90"/>
                  </a:moveTo>
                  <a:lnTo>
                    <a:pt x="370" y="90"/>
                  </a:lnTo>
                  <a:lnTo>
                    <a:pt x="366" y="93"/>
                  </a:lnTo>
                  <a:lnTo>
                    <a:pt x="366" y="92"/>
                  </a:lnTo>
                  <a:lnTo>
                    <a:pt x="370" y="89"/>
                  </a:lnTo>
                  <a:lnTo>
                    <a:pt x="371" y="89"/>
                  </a:lnTo>
                  <a:lnTo>
                    <a:pt x="372" y="89"/>
                  </a:lnTo>
                  <a:lnTo>
                    <a:pt x="372" y="96"/>
                  </a:lnTo>
                  <a:lnTo>
                    <a:pt x="371" y="96"/>
                  </a:lnTo>
                  <a:lnTo>
                    <a:pt x="370" y="96"/>
                  </a:lnTo>
                  <a:lnTo>
                    <a:pt x="374" y="92"/>
                  </a:lnTo>
                  <a:lnTo>
                    <a:pt x="374" y="93"/>
                  </a:lnTo>
                  <a:lnTo>
                    <a:pt x="370" y="97"/>
                  </a:lnTo>
                  <a:lnTo>
                    <a:pt x="369" y="97"/>
                  </a:lnTo>
                  <a:lnTo>
                    <a:pt x="369" y="90"/>
                  </a:lnTo>
                  <a:close/>
                  <a:moveTo>
                    <a:pt x="368" y="92"/>
                  </a:moveTo>
                  <a:lnTo>
                    <a:pt x="368" y="91"/>
                  </a:lnTo>
                  <a:lnTo>
                    <a:pt x="372" y="88"/>
                  </a:lnTo>
                  <a:lnTo>
                    <a:pt x="373" y="88"/>
                  </a:lnTo>
                  <a:lnTo>
                    <a:pt x="373" y="95"/>
                  </a:lnTo>
                  <a:lnTo>
                    <a:pt x="372" y="95"/>
                  </a:lnTo>
                  <a:lnTo>
                    <a:pt x="376" y="91"/>
                  </a:lnTo>
                  <a:lnTo>
                    <a:pt x="376" y="92"/>
                  </a:lnTo>
                  <a:lnTo>
                    <a:pt x="368" y="92"/>
                  </a:lnTo>
                  <a:close/>
                  <a:moveTo>
                    <a:pt x="378" y="86"/>
                  </a:moveTo>
                  <a:lnTo>
                    <a:pt x="379" y="86"/>
                  </a:lnTo>
                  <a:lnTo>
                    <a:pt x="375" y="90"/>
                  </a:lnTo>
                  <a:lnTo>
                    <a:pt x="375" y="89"/>
                  </a:lnTo>
                  <a:lnTo>
                    <a:pt x="379" y="85"/>
                  </a:lnTo>
                  <a:lnTo>
                    <a:pt x="380" y="85"/>
                  </a:lnTo>
                  <a:lnTo>
                    <a:pt x="381" y="85"/>
                  </a:lnTo>
                  <a:lnTo>
                    <a:pt x="377" y="89"/>
                  </a:lnTo>
                  <a:lnTo>
                    <a:pt x="377" y="88"/>
                  </a:lnTo>
                  <a:lnTo>
                    <a:pt x="381" y="84"/>
                  </a:lnTo>
                  <a:lnTo>
                    <a:pt x="382" y="84"/>
                  </a:lnTo>
                  <a:lnTo>
                    <a:pt x="382" y="91"/>
                  </a:lnTo>
                  <a:lnTo>
                    <a:pt x="381" y="91"/>
                  </a:lnTo>
                  <a:lnTo>
                    <a:pt x="384" y="88"/>
                  </a:lnTo>
                  <a:lnTo>
                    <a:pt x="384" y="89"/>
                  </a:lnTo>
                  <a:lnTo>
                    <a:pt x="381" y="92"/>
                  </a:lnTo>
                  <a:lnTo>
                    <a:pt x="380" y="92"/>
                  </a:lnTo>
                  <a:lnTo>
                    <a:pt x="379" y="92"/>
                  </a:lnTo>
                  <a:lnTo>
                    <a:pt x="382" y="89"/>
                  </a:lnTo>
                  <a:lnTo>
                    <a:pt x="382" y="90"/>
                  </a:lnTo>
                  <a:lnTo>
                    <a:pt x="379" y="93"/>
                  </a:lnTo>
                  <a:lnTo>
                    <a:pt x="378" y="93"/>
                  </a:lnTo>
                  <a:lnTo>
                    <a:pt x="378" y="86"/>
                  </a:lnTo>
                  <a:close/>
                  <a:moveTo>
                    <a:pt x="382" y="84"/>
                  </a:moveTo>
                  <a:lnTo>
                    <a:pt x="382" y="84"/>
                  </a:lnTo>
                  <a:lnTo>
                    <a:pt x="379" y="88"/>
                  </a:lnTo>
                  <a:lnTo>
                    <a:pt x="379" y="87"/>
                  </a:lnTo>
                  <a:lnTo>
                    <a:pt x="382" y="83"/>
                  </a:lnTo>
                  <a:lnTo>
                    <a:pt x="383" y="83"/>
                  </a:lnTo>
                  <a:lnTo>
                    <a:pt x="383" y="90"/>
                  </a:lnTo>
                  <a:lnTo>
                    <a:pt x="382" y="90"/>
                  </a:lnTo>
                  <a:lnTo>
                    <a:pt x="386" y="87"/>
                  </a:lnTo>
                  <a:lnTo>
                    <a:pt x="386" y="88"/>
                  </a:lnTo>
                  <a:lnTo>
                    <a:pt x="382" y="91"/>
                  </a:lnTo>
                  <a:lnTo>
                    <a:pt x="382" y="91"/>
                  </a:lnTo>
                  <a:lnTo>
                    <a:pt x="382" y="84"/>
                  </a:lnTo>
                  <a:close/>
                  <a:moveTo>
                    <a:pt x="389" y="81"/>
                  </a:moveTo>
                  <a:lnTo>
                    <a:pt x="389" y="81"/>
                  </a:lnTo>
                  <a:lnTo>
                    <a:pt x="385" y="85"/>
                  </a:lnTo>
                  <a:lnTo>
                    <a:pt x="385" y="84"/>
                  </a:lnTo>
                  <a:lnTo>
                    <a:pt x="389" y="80"/>
                  </a:lnTo>
                  <a:lnTo>
                    <a:pt x="390" y="80"/>
                  </a:lnTo>
                  <a:lnTo>
                    <a:pt x="390" y="88"/>
                  </a:lnTo>
                  <a:lnTo>
                    <a:pt x="389" y="88"/>
                  </a:lnTo>
                  <a:lnTo>
                    <a:pt x="393" y="84"/>
                  </a:lnTo>
                  <a:lnTo>
                    <a:pt x="393" y="85"/>
                  </a:lnTo>
                  <a:lnTo>
                    <a:pt x="389" y="89"/>
                  </a:lnTo>
                  <a:lnTo>
                    <a:pt x="389" y="89"/>
                  </a:lnTo>
                  <a:lnTo>
                    <a:pt x="389" y="81"/>
                  </a:lnTo>
                  <a:close/>
                  <a:moveTo>
                    <a:pt x="390" y="80"/>
                  </a:moveTo>
                  <a:lnTo>
                    <a:pt x="391" y="80"/>
                  </a:lnTo>
                  <a:lnTo>
                    <a:pt x="387" y="84"/>
                  </a:lnTo>
                  <a:lnTo>
                    <a:pt x="387" y="83"/>
                  </a:lnTo>
                  <a:lnTo>
                    <a:pt x="391" y="79"/>
                  </a:lnTo>
                  <a:lnTo>
                    <a:pt x="392" y="79"/>
                  </a:lnTo>
                  <a:lnTo>
                    <a:pt x="393" y="79"/>
                  </a:lnTo>
                  <a:lnTo>
                    <a:pt x="389" y="83"/>
                  </a:lnTo>
                  <a:lnTo>
                    <a:pt x="389" y="82"/>
                  </a:lnTo>
                  <a:lnTo>
                    <a:pt x="393" y="78"/>
                  </a:lnTo>
                  <a:lnTo>
                    <a:pt x="394" y="78"/>
                  </a:lnTo>
                  <a:lnTo>
                    <a:pt x="394" y="86"/>
                  </a:lnTo>
                  <a:lnTo>
                    <a:pt x="393" y="86"/>
                  </a:lnTo>
                  <a:lnTo>
                    <a:pt x="397" y="82"/>
                  </a:lnTo>
                  <a:lnTo>
                    <a:pt x="397" y="83"/>
                  </a:lnTo>
                  <a:lnTo>
                    <a:pt x="393" y="87"/>
                  </a:lnTo>
                  <a:lnTo>
                    <a:pt x="392" y="87"/>
                  </a:lnTo>
                  <a:lnTo>
                    <a:pt x="391" y="87"/>
                  </a:lnTo>
                  <a:lnTo>
                    <a:pt x="395" y="83"/>
                  </a:lnTo>
                  <a:lnTo>
                    <a:pt x="395" y="84"/>
                  </a:lnTo>
                  <a:lnTo>
                    <a:pt x="391" y="88"/>
                  </a:lnTo>
                  <a:lnTo>
                    <a:pt x="390" y="88"/>
                  </a:lnTo>
                  <a:lnTo>
                    <a:pt x="390" y="80"/>
                  </a:lnTo>
                  <a:close/>
                  <a:moveTo>
                    <a:pt x="400" y="76"/>
                  </a:moveTo>
                  <a:lnTo>
                    <a:pt x="400" y="76"/>
                  </a:lnTo>
                  <a:lnTo>
                    <a:pt x="396" y="80"/>
                  </a:lnTo>
                  <a:lnTo>
                    <a:pt x="396" y="79"/>
                  </a:lnTo>
                  <a:lnTo>
                    <a:pt x="404" y="79"/>
                  </a:lnTo>
                  <a:lnTo>
                    <a:pt x="404" y="80"/>
                  </a:lnTo>
                  <a:lnTo>
                    <a:pt x="400" y="84"/>
                  </a:lnTo>
                  <a:lnTo>
                    <a:pt x="400" y="84"/>
                  </a:lnTo>
                  <a:lnTo>
                    <a:pt x="400" y="76"/>
                  </a:lnTo>
                  <a:close/>
                  <a:moveTo>
                    <a:pt x="400" y="75"/>
                  </a:moveTo>
                  <a:lnTo>
                    <a:pt x="401" y="75"/>
                  </a:lnTo>
                  <a:lnTo>
                    <a:pt x="402" y="75"/>
                  </a:lnTo>
                  <a:lnTo>
                    <a:pt x="398" y="79"/>
                  </a:lnTo>
                  <a:lnTo>
                    <a:pt x="398" y="78"/>
                  </a:lnTo>
                  <a:lnTo>
                    <a:pt x="402" y="74"/>
                  </a:lnTo>
                  <a:lnTo>
                    <a:pt x="403" y="74"/>
                  </a:lnTo>
                  <a:lnTo>
                    <a:pt x="403" y="82"/>
                  </a:lnTo>
                  <a:lnTo>
                    <a:pt x="402" y="82"/>
                  </a:lnTo>
                  <a:lnTo>
                    <a:pt x="406" y="78"/>
                  </a:lnTo>
                  <a:lnTo>
                    <a:pt x="406" y="79"/>
                  </a:lnTo>
                  <a:lnTo>
                    <a:pt x="402" y="83"/>
                  </a:lnTo>
                  <a:lnTo>
                    <a:pt x="401" y="83"/>
                  </a:lnTo>
                  <a:lnTo>
                    <a:pt x="400" y="83"/>
                  </a:lnTo>
                  <a:lnTo>
                    <a:pt x="400" y="75"/>
                  </a:lnTo>
                  <a:close/>
                  <a:moveTo>
                    <a:pt x="403" y="74"/>
                  </a:moveTo>
                  <a:lnTo>
                    <a:pt x="404" y="74"/>
                  </a:lnTo>
                  <a:lnTo>
                    <a:pt x="400" y="78"/>
                  </a:lnTo>
                  <a:lnTo>
                    <a:pt x="400" y="77"/>
                  </a:lnTo>
                  <a:lnTo>
                    <a:pt x="404" y="73"/>
                  </a:lnTo>
                  <a:lnTo>
                    <a:pt x="404" y="73"/>
                  </a:lnTo>
                  <a:lnTo>
                    <a:pt x="404" y="81"/>
                  </a:lnTo>
                  <a:lnTo>
                    <a:pt x="404" y="81"/>
                  </a:lnTo>
                  <a:lnTo>
                    <a:pt x="407" y="77"/>
                  </a:lnTo>
                  <a:lnTo>
                    <a:pt x="407" y="78"/>
                  </a:lnTo>
                  <a:lnTo>
                    <a:pt x="404" y="82"/>
                  </a:lnTo>
                  <a:lnTo>
                    <a:pt x="403" y="82"/>
                  </a:lnTo>
                  <a:lnTo>
                    <a:pt x="403" y="74"/>
                  </a:lnTo>
                  <a:close/>
                  <a:moveTo>
                    <a:pt x="410" y="71"/>
                  </a:moveTo>
                  <a:lnTo>
                    <a:pt x="410" y="71"/>
                  </a:lnTo>
                  <a:lnTo>
                    <a:pt x="406" y="75"/>
                  </a:lnTo>
                  <a:lnTo>
                    <a:pt x="406" y="74"/>
                  </a:lnTo>
                  <a:lnTo>
                    <a:pt x="410" y="70"/>
                  </a:lnTo>
                  <a:lnTo>
                    <a:pt x="411" y="70"/>
                  </a:lnTo>
                  <a:lnTo>
                    <a:pt x="412" y="70"/>
                  </a:lnTo>
                  <a:lnTo>
                    <a:pt x="408" y="74"/>
                  </a:lnTo>
                  <a:lnTo>
                    <a:pt x="408" y="73"/>
                  </a:lnTo>
                  <a:lnTo>
                    <a:pt x="416" y="73"/>
                  </a:lnTo>
                  <a:lnTo>
                    <a:pt x="416" y="74"/>
                  </a:lnTo>
                  <a:lnTo>
                    <a:pt x="412" y="78"/>
                  </a:lnTo>
                  <a:lnTo>
                    <a:pt x="411" y="78"/>
                  </a:lnTo>
                  <a:lnTo>
                    <a:pt x="410" y="78"/>
                  </a:lnTo>
                  <a:lnTo>
                    <a:pt x="414" y="74"/>
                  </a:lnTo>
                  <a:lnTo>
                    <a:pt x="414" y="75"/>
                  </a:lnTo>
                  <a:lnTo>
                    <a:pt x="410" y="79"/>
                  </a:lnTo>
                  <a:lnTo>
                    <a:pt x="410" y="79"/>
                  </a:lnTo>
                  <a:lnTo>
                    <a:pt x="410" y="71"/>
                  </a:lnTo>
                  <a:close/>
                  <a:moveTo>
                    <a:pt x="412" y="69"/>
                  </a:moveTo>
                  <a:lnTo>
                    <a:pt x="413" y="69"/>
                  </a:lnTo>
                  <a:lnTo>
                    <a:pt x="414" y="69"/>
                  </a:lnTo>
                  <a:lnTo>
                    <a:pt x="410" y="73"/>
                  </a:lnTo>
                  <a:lnTo>
                    <a:pt x="410" y="72"/>
                  </a:lnTo>
                  <a:lnTo>
                    <a:pt x="414" y="68"/>
                  </a:lnTo>
                  <a:lnTo>
                    <a:pt x="415" y="68"/>
                  </a:lnTo>
                  <a:lnTo>
                    <a:pt x="415" y="76"/>
                  </a:lnTo>
                  <a:lnTo>
                    <a:pt x="414" y="76"/>
                  </a:lnTo>
                  <a:lnTo>
                    <a:pt x="418" y="72"/>
                  </a:lnTo>
                  <a:lnTo>
                    <a:pt x="418" y="73"/>
                  </a:lnTo>
                  <a:lnTo>
                    <a:pt x="414" y="77"/>
                  </a:lnTo>
                  <a:lnTo>
                    <a:pt x="413" y="77"/>
                  </a:lnTo>
                  <a:lnTo>
                    <a:pt x="412" y="77"/>
                  </a:lnTo>
                  <a:lnTo>
                    <a:pt x="412" y="69"/>
                  </a:lnTo>
                  <a:close/>
                  <a:moveTo>
                    <a:pt x="421" y="66"/>
                  </a:moveTo>
                  <a:lnTo>
                    <a:pt x="421" y="66"/>
                  </a:lnTo>
                  <a:lnTo>
                    <a:pt x="417" y="70"/>
                  </a:lnTo>
                  <a:lnTo>
                    <a:pt x="417" y="69"/>
                  </a:lnTo>
                  <a:lnTo>
                    <a:pt x="421" y="66"/>
                  </a:lnTo>
                  <a:lnTo>
                    <a:pt x="422" y="66"/>
                  </a:lnTo>
                  <a:lnTo>
                    <a:pt x="422" y="73"/>
                  </a:lnTo>
                  <a:lnTo>
                    <a:pt x="421" y="73"/>
                  </a:lnTo>
                  <a:lnTo>
                    <a:pt x="425" y="69"/>
                  </a:lnTo>
                  <a:lnTo>
                    <a:pt x="425" y="70"/>
                  </a:lnTo>
                  <a:lnTo>
                    <a:pt x="421" y="74"/>
                  </a:lnTo>
                  <a:lnTo>
                    <a:pt x="421" y="74"/>
                  </a:lnTo>
                  <a:lnTo>
                    <a:pt x="421" y="66"/>
                  </a:lnTo>
                  <a:close/>
                  <a:moveTo>
                    <a:pt x="422" y="66"/>
                  </a:moveTo>
                  <a:lnTo>
                    <a:pt x="423" y="66"/>
                  </a:lnTo>
                  <a:lnTo>
                    <a:pt x="419" y="69"/>
                  </a:lnTo>
                  <a:lnTo>
                    <a:pt x="419" y="68"/>
                  </a:lnTo>
                  <a:lnTo>
                    <a:pt x="423" y="65"/>
                  </a:lnTo>
                  <a:lnTo>
                    <a:pt x="424" y="65"/>
                  </a:lnTo>
                  <a:lnTo>
                    <a:pt x="425" y="65"/>
                  </a:lnTo>
                  <a:lnTo>
                    <a:pt x="425" y="72"/>
                  </a:lnTo>
                  <a:lnTo>
                    <a:pt x="424" y="72"/>
                  </a:lnTo>
                  <a:lnTo>
                    <a:pt x="423" y="72"/>
                  </a:lnTo>
                  <a:lnTo>
                    <a:pt x="427" y="68"/>
                  </a:lnTo>
                  <a:lnTo>
                    <a:pt x="427" y="69"/>
                  </a:lnTo>
                  <a:lnTo>
                    <a:pt x="423" y="73"/>
                  </a:lnTo>
                  <a:lnTo>
                    <a:pt x="422" y="73"/>
                  </a:lnTo>
                  <a:lnTo>
                    <a:pt x="422" y="66"/>
                  </a:lnTo>
                  <a:close/>
                  <a:moveTo>
                    <a:pt x="421" y="68"/>
                  </a:moveTo>
                  <a:lnTo>
                    <a:pt x="421" y="67"/>
                  </a:lnTo>
                  <a:lnTo>
                    <a:pt x="425" y="64"/>
                  </a:lnTo>
                  <a:lnTo>
                    <a:pt x="425" y="64"/>
                  </a:lnTo>
                  <a:lnTo>
                    <a:pt x="425" y="71"/>
                  </a:lnTo>
                  <a:lnTo>
                    <a:pt x="425" y="71"/>
                  </a:lnTo>
                  <a:lnTo>
                    <a:pt x="429" y="67"/>
                  </a:lnTo>
                  <a:lnTo>
                    <a:pt x="429" y="68"/>
                  </a:lnTo>
                  <a:lnTo>
                    <a:pt x="421" y="68"/>
                  </a:lnTo>
                  <a:close/>
                  <a:moveTo>
                    <a:pt x="428" y="62"/>
                  </a:moveTo>
                  <a:lnTo>
                    <a:pt x="429" y="62"/>
                  </a:lnTo>
                  <a:lnTo>
                    <a:pt x="431" y="61"/>
                  </a:lnTo>
                  <a:lnTo>
                    <a:pt x="432" y="61"/>
                  </a:lnTo>
                  <a:lnTo>
                    <a:pt x="433" y="61"/>
                  </a:lnTo>
                  <a:lnTo>
                    <a:pt x="429" y="65"/>
                  </a:lnTo>
                  <a:lnTo>
                    <a:pt x="429" y="64"/>
                  </a:lnTo>
                  <a:lnTo>
                    <a:pt x="433" y="60"/>
                  </a:lnTo>
                  <a:lnTo>
                    <a:pt x="434" y="60"/>
                  </a:lnTo>
                  <a:lnTo>
                    <a:pt x="434" y="67"/>
                  </a:lnTo>
                  <a:lnTo>
                    <a:pt x="433" y="67"/>
                  </a:lnTo>
                  <a:lnTo>
                    <a:pt x="437" y="64"/>
                  </a:lnTo>
                  <a:lnTo>
                    <a:pt x="437" y="65"/>
                  </a:lnTo>
                  <a:lnTo>
                    <a:pt x="433" y="68"/>
                  </a:lnTo>
                  <a:lnTo>
                    <a:pt x="432" y="68"/>
                  </a:lnTo>
                  <a:lnTo>
                    <a:pt x="431" y="68"/>
                  </a:lnTo>
                  <a:lnTo>
                    <a:pt x="434" y="67"/>
                  </a:lnTo>
                  <a:lnTo>
                    <a:pt x="434" y="68"/>
                  </a:lnTo>
                  <a:lnTo>
                    <a:pt x="428" y="62"/>
                  </a:lnTo>
                  <a:close/>
                  <a:moveTo>
                    <a:pt x="434" y="60"/>
                  </a:moveTo>
                  <a:lnTo>
                    <a:pt x="435" y="60"/>
                  </a:lnTo>
                  <a:lnTo>
                    <a:pt x="431" y="64"/>
                  </a:lnTo>
                  <a:lnTo>
                    <a:pt x="431" y="63"/>
                  </a:lnTo>
                  <a:lnTo>
                    <a:pt x="435" y="59"/>
                  </a:lnTo>
                  <a:lnTo>
                    <a:pt x="436" y="59"/>
                  </a:lnTo>
                  <a:lnTo>
                    <a:pt x="437" y="59"/>
                  </a:lnTo>
                  <a:lnTo>
                    <a:pt x="437" y="66"/>
                  </a:lnTo>
                  <a:lnTo>
                    <a:pt x="436" y="66"/>
                  </a:lnTo>
                  <a:lnTo>
                    <a:pt x="435" y="66"/>
                  </a:lnTo>
                  <a:lnTo>
                    <a:pt x="439" y="63"/>
                  </a:lnTo>
                  <a:lnTo>
                    <a:pt x="439" y="64"/>
                  </a:lnTo>
                  <a:lnTo>
                    <a:pt x="435" y="67"/>
                  </a:lnTo>
                  <a:lnTo>
                    <a:pt x="434" y="67"/>
                  </a:lnTo>
                  <a:lnTo>
                    <a:pt x="434" y="60"/>
                  </a:lnTo>
                  <a:close/>
                  <a:moveTo>
                    <a:pt x="441" y="56"/>
                  </a:moveTo>
                  <a:lnTo>
                    <a:pt x="442" y="56"/>
                  </a:lnTo>
                  <a:lnTo>
                    <a:pt x="443" y="56"/>
                  </a:lnTo>
                  <a:lnTo>
                    <a:pt x="443" y="64"/>
                  </a:lnTo>
                  <a:lnTo>
                    <a:pt x="442" y="64"/>
                  </a:lnTo>
                  <a:lnTo>
                    <a:pt x="441" y="64"/>
                  </a:lnTo>
                  <a:lnTo>
                    <a:pt x="441" y="56"/>
                  </a:lnTo>
                  <a:close/>
                  <a:moveTo>
                    <a:pt x="443" y="56"/>
                  </a:moveTo>
                  <a:lnTo>
                    <a:pt x="444" y="56"/>
                  </a:lnTo>
                  <a:lnTo>
                    <a:pt x="440" y="60"/>
                  </a:lnTo>
                  <a:lnTo>
                    <a:pt x="440" y="59"/>
                  </a:lnTo>
                  <a:lnTo>
                    <a:pt x="444" y="55"/>
                  </a:lnTo>
                  <a:lnTo>
                    <a:pt x="445" y="55"/>
                  </a:lnTo>
                  <a:lnTo>
                    <a:pt x="446" y="55"/>
                  </a:lnTo>
                  <a:lnTo>
                    <a:pt x="442" y="59"/>
                  </a:lnTo>
                  <a:lnTo>
                    <a:pt x="442" y="58"/>
                  </a:lnTo>
                  <a:lnTo>
                    <a:pt x="450" y="58"/>
                  </a:lnTo>
                  <a:lnTo>
                    <a:pt x="450" y="59"/>
                  </a:lnTo>
                  <a:lnTo>
                    <a:pt x="446" y="63"/>
                  </a:lnTo>
                  <a:lnTo>
                    <a:pt x="445" y="63"/>
                  </a:lnTo>
                  <a:lnTo>
                    <a:pt x="444" y="63"/>
                  </a:lnTo>
                  <a:lnTo>
                    <a:pt x="448" y="59"/>
                  </a:lnTo>
                  <a:lnTo>
                    <a:pt x="448" y="60"/>
                  </a:lnTo>
                  <a:lnTo>
                    <a:pt x="444" y="64"/>
                  </a:lnTo>
                  <a:lnTo>
                    <a:pt x="443" y="64"/>
                  </a:lnTo>
                  <a:lnTo>
                    <a:pt x="443" y="56"/>
                  </a:lnTo>
                  <a:close/>
                  <a:moveTo>
                    <a:pt x="446" y="54"/>
                  </a:moveTo>
                  <a:lnTo>
                    <a:pt x="447" y="54"/>
                  </a:lnTo>
                  <a:lnTo>
                    <a:pt x="447" y="54"/>
                  </a:lnTo>
                  <a:lnTo>
                    <a:pt x="447" y="62"/>
                  </a:lnTo>
                  <a:lnTo>
                    <a:pt x="447" y="62"/>
                  </a:lnTo>
                  <a:lnTo>
                    <a:pt x="446" y="62"/>
                  </a:lnTo>
                  <a:lnTo>
                    <a:pt x="446" y="54"/>
                  </a:lnTo>
                  <a:close/>
                  <a:moveTo>
                    <a:pt x="452" y="51"/>
                  </a:moveTo>
                  <a:lnTo>
                    <a:pt x="453" y="51"/>
                  </a:lnTo>
                  <a:lnTo>
                    <a:pt x="453" y="59"/>
                  </a:lnTo>
                  <a:lnTo>
                    <a:pt x="452" y="59"/>
                  </a:lnTo>
                  <a:lnTo>
                    <a:pt x="452" y="51"/>
                  </a:lnTo>
                  <a:close/>
                  <a:moveTo>
                    <a:pt x="453" y="51"/>
                  </a:moveTo>
                  <a:lnTo>
                    <a:pt x="453" y="51"/>
                  </a:lnTo>
                  <a:lnTo>
                    <a:pt x="450" y="55"/>
                  </a:lnTo>
                  <a:lnTo>
                    <a:pt x="450" y="54"/>
                  </a:lnTo>
                  <a:lnTo>
                    <a:pt x="453" y="50"/>
                  </a:lnTo>
                  <a:lnTo>
                    <a:pt x="454" y="50"/>
                  </a:lnTo>
                  <a:lnTo>
                    <a:pt x="455" y="50"/>
                  </a:lnTo>
                  <a:lnTo>
                    <a:pt x="455" y="58"/>
                  </a:lnTo>
                  <a:lnTo>
                    <a:pt x="454" y="58"/>
                  </a:lnTo>
                  <a:lnTo>
                    <a:pt x="453" y="58"/>
                  </a:lnTo>
                  <a:lnTo>
                    <a:pt x="457" y="54"/>
                  </a:lnTo>
                  <a:lnTo>
                    <a:pt x="457" y="55"/>
                  </a:lnTo>
                  <a:lnTo>
                    <a:pt x="453" y="59"/>
                  </a:lnTo>
                  <a:lnTo>
                    <a:pt x="453" y="59"/>
                  </a:lnTo>
                  <a:lnTo>
                    <a:pt x="453" y="51"/>
                  </a:lnTo>
                  <a:close/>
                  <a:moveTo>
                    <a:pt x="455" y="50"/>
                  </a:moveTo>
                  <a:lnTo>
                    <a:pt x="456" y="50"/>
                  </a:lnTo>
                  <a:lnTo>
                    <a:pt x="453" y="54"/>
                  </a:lnTo>
                  <a:lnTo>
                    <a:pt x="453" y="53"/>
                  </a:lnTo>
                  <a:lnTo>
                    <a:pt x="456" y="49"/>
                  </a:lnTo>
                  <a:lnTo>
                    <a:pt x="457" y="49"/>
                  </a:lnTo>
                  <a:lnTo>
                    <a:pt x="458" y="49"/>
                  </a:lnTo>
                  <a:lnTo>
                    <a:pt x="458" y="57"/>
                  </a:lnTo>
                  <a:lnTo>
                    <a:pt x="457" y="57"/>
                  </a:lnTo>
                  <a:lnTo>
                    <a:pt x="456" y="57"/>
                  </a:lnTo>
                  <a:lnTo>
                    <a:pt x="460" y="53"/>
                  </a:lnTo>
                  <a:lnTo>
                    <a:pt x="460" y="54"/>
                  </a:lnTo>
                  <a:lnTo>
                    <a:pt x="456" y="58"/>
                  </a:lnTo>
                  <a:lnTo>
                    <a:pt x="455" y="58"/>
                  </a:lnTo>
                  <a:lnTo>
                    <a:pt x="455" y="50"/>
                  </a:lnTo>
                  <a:close/>
                  <a:moveTo>
                    <a:pt x="462" y="46"/>
                  </a:moveTo>
                  <a:lnTo>
                    <a:pt x="463" y="46"/>
                  </a:lnTo>
                  <a:lnTo>
                    <a:pt x="464" y="46"/>
                  </a:lnTo>
                  <a:lnTo>
                    <a:pt x="460" y="50"/>
                  </a:lnTo>
                  <a:lnTo>
                    <a:pt x="460" y="49"/>
                  </a:lnTo>
                  <a:lnTo>
                    <a:pt x="464" y="45"/>
                  </a:lnTo>
                  <a:lnTo>
                    <a:pt x="465" y="45"/>
                  </a:lnTo>
                  <a:lnTo>
                    <a:pt x="465" y="53"/>
                  </a:lnTo>
                  <a:lnTo>
                    <a:pt x="464" y="53"/>
                  </a:lnTo>
                  <a:lnTo>
                    <a:pt x="468" y="49"/>
                  </a:lnTo>
                  <a:lnTo>
                    <a:pt x="468" y="50"/>
                  </a:lnTo>
                  <a:lnTo>
                    <a:pt x="464" y="54"/>
                  </a:lnTo>
                  <a:lnTo>
                    <a:pt x="463" y="54"/>
                  </a:lnTo>
                  <a:lnTo>
                    <a:pt x="462" y="54"/>
                  </a:lnTo>
                  <a:lnTo>
                    <a:pt x="462" y="46"/>
                  </a:lnTo>
                  <a:close/>
                  <a:moveTo>
                    <a:pt x="465" y="45"/>
                  </a:moveTo>
                  <a:lnTo>
                    <a:pt x="466" y="45"/>
                  </a:lnTo>
                  <a:lnTo>
                    <a:pt x="462" y="49"/>
                  </a:lnTo>
                  <a:lnTo>
                    <a:pt x="462" y="48"/>
                  </a:lnTo>
                  <a:lnTo>
                    <a:pt x="466" y="44"/>
                  </a:lnTo>
                  <a:lnTo>
                    <a:pt x="467" y="44"/>
                  </a:lnTo>
                  <a:lnTo>
                    <a:pt x="468" y="44"/>
                  </a:lnTo>
                  <a:lnTo>
                    <a:pt x="468" y="52"/>
                  </a:lnTo>
                  <a:lnTo>
                    <a:pt x="467" y="52"/>
                  </a:lnTo>
                  <a:lnTo>
                    <a:pt x="466" y="52"/>
                  </a:lnTo>
                  <a:lnTo>
                    <a:pt x="470" y="48"/>
                  </a:lnTo>
                  <a:lnTo>
                    <a:pt x="470" y="49"/>
                  </a:lnTo>
                  <a:lnTo>
                    <a:pt x="466" y="53"/>
                  </a:lnTo>
                  <a:lnTo>
                    <a:pt x="465" y="53"/>
                  </a:lnTo>
                  <a:lnTo>
                    <a:pt x="465" y="45"/>
                  </a:lnTo>
                  <a:close/>
                  <a:moveTo>
                    <a:pt x="468" y="44"/>
                  </a:moveTo>
                  <a:lnTo>
                    <a:pt x="468" y="44"/>
                  </a:lnTo>
                  <a:lnTo>
                    <a:pt x="468" y="52"/>
                  </a:lnTo>
                  <a:lnTo>
                    <a:pt x="468" y="52"/>
                  </a:lnTo>
                  <a:lnTo>
                    <a:pt x="468" y="44"/>
                  </a:lnTo>
                  <a:close/>
                  <a:moveTo>
                    <a:pt x="473" y="42"/>
                  </a:moveTo>
                  <a:lnTo>
                    <a:pt x="474" y="42"/>
                  </a:lnTo>
                  <a:lnTo>
                    <a:pt x="474" y="49"/>
                  </a:lnTo>
                  <a:lnTo>
                    <a:pt x="473" y="49"/>
                  </a:lnTo>
                  <a:lnTo>
                    <a:pt x="473" y="42"/>
                  </a:lnTo>
                  <a:close/>
                  <a:moveTo>
                    <a:pt x="474" y="42"/>
                  </a:moveTo>
                  <a:lnTo>
                    <a:pt x="475" y="42"/>
                  </a:lnTo>
                  <a:lnTo>
                    <a:pt x="471" y="45"/>
                  </a:lnTo>
                  <a:lnTo>
                    <a:pt x="471" y="44"/>
                  </a:lnTo>
                  <a:lnTo>
                    <a:pt x="475" y="41"/>
                  </a:lnTo>
                  <a:lnTo>
                    <a:pt x="476" y="41"/>
                  </a:lnTo>
                  <a:lnTo>
                    <a:pt x="477" y="41"/>
                  </a:lnTo>
                  <a:lnTo>
                    <a:pt x="473" y="44"/>
                  </a:lnTo>
                  <a:lnTo>
                    <a:pt x="473" y="43"/>
                  </a:lnTo>
                  <a:lnTo>
                    <a:pt x="477" y="40"/>
                  </a:lnTo>
                  <a:lnTo>
                    <a:pt x="477" y="40"/>
                  </a:lnTo>
                  <a:lnTo>
                    <a:pt x="477" y="47"/>
                  </a:lnTo>
                  <a:lnTo>
                    <a:pt x="477" y="47"/>
                  </a:lnTo>
                  <a:lnTo>
                    <a:pt x="480" y="43"/>
                  </a:lnTo>
                  <a:lnTo>
                    <a:pt x="480" y="44"/>
                  </a:lnTo>
                  <a:lnTo>
                    <a:pt x="477" y="48"/>
                  </a:lnTo>
                  <a:lnTo>
                    <a:pt x="476" y="48"/>
                  </a:lnTo>
                  <a:lnTo>
                    <a:pt x="475" y="48"/>
                  </a:lnTo>
                  <a:lnTo>
                    <a:pt x="478" y="44"/>
                  </a:lnTo>
                  <a:lnTo>
                    <a:pt x="478" y="45"/>
                  </a:lnTo>
                  <a:lnTo>
                    <a:pt x="475" y="49"/>
                  </a:lnTo>
                  <a:lnTo>
                    <a:pt x="474" y="49"/>
                  </a:lnTo>
                  <a:lnTo>
                    <a:pt x="474" y="42"/>
                  </a:lnTo>
                  <a:close/>
                  <a:moveTo>
                    <a:pt x="477" y="40"/>
                  </a:moveTo>
                  <a:lnTo>
                    <a:pt x="478" y="40"/>
                  </a:lnTo>
                  <a:lnTo>
                    <a:pt x="476" y="41"/>
                  </a:lnTo>
                  <a:lnTo>
                    <a:pt x="476" y="40"/>
                  </a:lnTo>
                  <a:lnTo>
                    <a:pt x="481" y="46"/>
                  </a:lnTo>
                  <a:lnTo>
                    <a:pt x="481" y="46"/>
                  </a:lnTo>
                  <a:lnTo>
                    <a:pt x="478" y="47"/>
                  </a:lnTo>
                  <a:lnTo>
                    <a:pt x="477" y="47"/>
                  </a:lnTo>
                  <a:lnTo>
                    <a:pt x="477" y="40"/>
                  </a:lnTo>
                  <a:close/>
                  <a:moveTo>
                    <a:pt x="484" y="37"/>
                  </a:moveTo>
                  <a:lnTo>
                    <a:pt x="484" y="37"/>
                  </a:lnTo>
                  <a:lnTo>
                    <a:pt x="485" y="37"/>
                  </a:lnTo>
                  <a:lnTo>
                    <a:pt x="481" y="41"/>
                  </a:lnTo>
                  <a:lnTo>
                    <a:pt x="481" y="40"/>
                  </a:lnTo>
                  <a:lnTo>
                    <a:pt x="485" y="36"/>
                  </a:lnTo>
                  <a:lnTo>
                    <a:pt x="486" y="36"/>
                  </a:lnTo>
                  <a:lnTo>
                    <a:pt x="486" y="43"/>
                  </a:lnTo>
                  <a:lnTo>
                    <a:pt x="485" y="43"/>
                  </a:lnTo>
                  <a:lnTo>
                    <a:pt x="489" y="40"/>
                  </a:lnTo>
                  <a:lnTo>
                    <a:pt x="489" y="41"/>
                  </a:lnTo>
                  <a:lnTo>
                    <a:pt x="485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4" y="37"/>
                  </a:lnTo>
                  <a:close/>
                  <a:moveTo>
                    <a:pt x="486" y="36"/>
                  </a:moveTo>
                  <a:lnTo>
                    <a:pt x="487" y="36"/>
                  </a:lnTo>
                  <a:lnTo>
                    <a:pt x="483" y="40"/>
                  </a:lnTo>
                  <a:lnTo>
                    <a:pt x="483" y="39"/>
                  </a:lnTo>
                  <a:lnTo>
                    <a:pt x="487" y="35"/>
                  </a:lnTo>
                  <a:lnTo>
                    <a:pt x="488" y="35"/>
                  </a:lnTo>
                  <a:lnTo>
                    <a:pt x="489" y="35"/>
                  </a:lnTo>
                  <a:lnTo>
                    <a:pt x="485" y="39"/>
                  </a:lnTo>
                  <a:lnTo>
                    <a:pt x="485" y="38"/>
                  </a:lnTo>
                  <a:lnTo>
                    <a:pt x="493" y="38"/>
                  </a:lnTo>
                  <a:lnTo>
                    <a:pt x="493" y="39"/>
                  </a:lnTo>
                  <a:lnTo>
                    <a:pt x="489" y="42"/>
                  </a:lnTo>
                  <a:lnTo>
                    <a:pt x="488" y="42"/>
                  </a:lnTo>
                  <a:lnTo>
                    <a:pt x="487" y="42"/>
                  </a:lnTo>
                  <a:lnTo>
                    <a:pt x="491" y="39"/>
                  </a:lnTo>
                  <a:lnTo>
                    <a:pt x="491" y="40"/>
                  </a:lnTo>
                  <a:lnTo>
                    <a:pt x="487" y="43"/>
                  </a:lnTo>
                  <a:lnTo>
                    <a:pt x="486" y="43"/>
                  </a:lnTo>
                  <a:lnTo>
                    <a:pt x="486" y="36"/>
                  </a:lnTo>
                  <a:close/>
                  <a:moveTo>
                    <a:pt x="495" y="32"/>
                  </a:moveTo>
                  <a:lnTo>
                    <a:pt x="496" y="32"/>
                  </a:lnTo>
                  <a:lnTo>
                    <a:pt x="492" y="36"/>
                  </a:lnTo>
                  <a:lnTo>
                    <a:pt x="492" y="35"/>
                  </a:lnTo>
                  <a:lnTo>
                    <a:pt x="500" y="35"/>
                  </a:lnTo>
                  <a:lnTo>
                    <a:pt x="500" y="36"/>
                  </a:lnTo>
                  <a:lnTo>
                    <a:pt x="496" y="40"/>
                  </a:lnTo>
                  <a:lnTo>
                    <a:pt x="495" y="40"/>
                  </a:lnTo>
                  <a:lnTo>
                    <a:pt x="495" y="32"/>
                  </a:lnTo>
                  <a:close/>
                  <a:moveTo>
                    <a:pt x="496" y="31"/>
                  </a:moveTo>
                  <a:lnTo>
                    <a:pt x="497" y="31"/>
                  </a:lnTo>
                  <a:lnTo>
                    <a:pt x="498" y="31"/>
                  </a:lnTo>
                  <a:lnTo>
                    <a:pt x="494" y="35"/>
                  </a:lnTo>
                  <a:lnTo>
                    <a:pt x="494" y="34"/>
                  </a:lnTo>
                  <a:lnTo>
                    <a:pt x="498" y="30"/>
                  </a:lnTo>
                  <a:lnTo>
                    <a:pt x="499" y="30"/>
                  </a:lnTo>
                  <a:lnTo>
                    <a:pt x="499" y="38"/>
                  </a:lnTo>
                  <a:lnTo>
                    <a:pt x="498" y="38"/>
                  </a:lnTo>
                  <a:lnTo>
                    <a:pt x="501" y="34"/>
                  </a:lnTo>
                  <a:lnTo>
                    <a:pt x="501" y="35"/>
                  </a:lnTo>
                  <a:lnTo>
                    <a:pt x="498" y="39"/>
                  </a:lnTo>
                  <a:lnTo>
                    <a:pt x="497" y="39"/>
                  </a:lnTo>
                  <a:lnTo>
                    <a:pt x="496" y="39"/>
                  </a:lnTo>
                  <a:lnTo>
                    <a:pt x="496" y="31"/>
                  </a:lnTo>
                  <a:close/>
                  <a:moveTo>
                    <a:pt x="499" y="30"/>
                  </a:moveTo>
                  <a:lnTo>
                    <a:pt x="500" y="30"/>
                  </a:lnTo>
                  <a:lnTo>
                    <a:pt x="496" y="34"/>
                  </a:lnTo>
                  <a:lnTo>
                    <a:pt x="496" y="33"/>
                  </a:lnTo>
                  <a:lnTo>
                    <a:pt x="500" y="29"/>
                  </a:lnTo>
                  <a:lnTo>
                    <a:pt x="500" y="29"/>
                  </a:lnTo>
                  <a:lnTo>
                    <a:pt x="500" y="37"/>
                  </a:lnTo>
                  <a:lnTo>
                    <a:pt x="500" y="37"/>
                  </a:lnTo>
                  <a:lnTo>
                    <a:pt x="503" y="33"/>
                  </a:lnTo>
                  <a:lnTo>
                    <a:pt x="503" y="34"/>
                  </a:lnTo>
                  <a:lnTo>
                    <a:pt x="500" y="38"/>
                  </a:lnTo>
                  <a:lnTo>
                    <a:pt x="499" y="38"/>
                  </a:lnTo>
                  <a:lnTo>
                    <a:pt x="499" y="30"/>
                  </a:lnTo>
                  <a:close/>
                  <a:moveTo>
                    <a:pt x="502" y="31"/>
                  </a:moveTo>
                  <a:lnTo>
                    <a:pt x="502" y="30"/>
                  </a:lnTo>
                  <a:lnTo>
                    <a:pt x="506" y="26"/>
                  </a:lnTo>
                  <a:lnTo>
                    <a:pt x="507" y="26"/>
                  </a:lnTo>
                  <a:lnTo>
                    <a:pt x="508" y="26"/>
                  </a:lnTo>
                  <a:lnTo>
                    <a:pt x="504" y="30"/>
                  </a:lnTo>
                  <a:lnTo>
                    <a:pt x="504" y="29"/>
                  </a:lnTo>
                  <a:lnTo>
                    <a:pt x="512" y="29"/>
                  </a:lnTo>
                  <a:lnTo>
                    <a:pt x="512" y="30"/>
                  </a:lnTo>
                  <a:lnTo>
                    <a:pt x="508" y="34"/>
                  </a:lnTo>
                  <a:lnTo>
                    <a:pt x="507" y="34"/>
                  </a:lnTo>
                  <a:lnTo>
                    <a:pt x="506" y="34"/>
                  </a:lnTo>
                  <a:lnTo>
                    <a:pt x="510" y="30"/>
                  </a:lnTo>
                  <a:lnTo>
                    <a:pt x="510" y="31"/>
                  </a:lnTo>
                  <a:lnTo>
                    <a:pt x="502" y="31"/>
                  </a:lnTo>
                  <a:close/>
                  <a:moveTo>
                    <a:pt x="508" y="25"/>
                  </a:moveTo>
                  <a:lnTo>
                    <a:pt x="509" y="25"/>
                  </a:lnTo>
                  <a:lnTo>
                    <a:pt x="510" y="25"/>
                  </a:lnTo>
                  <a:lnTo>
                    <a:pt x="506" y="29"/>
                  </a:lnTo>
                  <a:lnTo>
                    <a:pt x="506" y="28"/>
                  </a:lnTo>
                  <a:lnTo>
                    <a:pt x="510" y="24"/>
                  </a:lnTo>
                  <a:lnTo>
                    <a:pt x="511" y="24"/>
                  </a:lnTo>
                  <a:lnTo>
                    <a:pt x="511" y="32"/>
                  </a:lnTo>
                  <a:lnTo>
                    <a:pt x="510" y="32"/>
                  </a:lnTo>
                  <a:lnTo>
                    <a:pt x="514" y="28"/>
                  </a:lnTo>
                  <a:lnTo>
                    <a:pt x="514" y="29"/>
                  </a:lnTo>
                  <a:lnTo>
                    <a:pt x="510" y="33"/>
                  </a:lnTo>
                  <a:lnTo>
                    <a:pt x="509" y="33"/>
                  </a:lnTo>
                  <a:lnTo>
                    <a:pt x="508" y="33"/>
                  </a:lnTo>
                  <a:lnTo>
                    <a:pt x="508" y="25"/>
                  </a:lnTo>
                  <a:close/>
                  <a:moveTo>
                    <a:pt x="511" y="24"/>
                  </a:moveTo>
                  <a:lnTo>
                    <a:pt x="511" y="24"/>
                  </a:lnTo>
                  <a:lnTo>
                    <a:pt x="511" y="32"/>
                  </a:lnTo>
                  <a:lnTo>
                    <a:pt x="511" y="32"/>
                  </a:lnTo>
                  <a:lnTo>
                    <a:pt x="511" y="24"/>
                  </a:lnTo>
                  <a:close/>
                  <a:moveTo>
                    <a:pt x="516" y="21"/>
                  </a:moveTo>
                  <a:lnTo>
                    <a:pt x="517" y="21"/>
                  </a:lnTo>
                  <a:lnTo>
                    <a:pt x="518" y="21"/>
                  </a:lnTo>
                  <a:lnTo>
                    <a:pt x="518" y="29"/>
                  </a:lnTo>
                  <a:lnTo>
                    <a:pt x="517" y="29"/>
                  </a:lnTo>
                  <a:lnTo>
                    <a:pt x="516" y="29"/>
                  </a:lnTo>
                  <a:lnTo>
                    <a:pt x="516" y="21"/>
                  </a:lnTo>
                  <a:close/>
                  <a:moveTo>
                    <a:pt x="518" y="21"/>
                  </a:moveTo>
                  <a:lnTo>
                    <a:pt x="519" y="21"/>
                  </a:lnTo>
                  <a:lnTo>
                    <a:pt x="515" y="25"/>
                  </a:lnTo>
                  <a:lnTo>
                    <a:pt x="515" y="24"/>
                  </a:lnTo>
                  <a:lnTo>
                    <a:pt x="519" y="20"/>
                  </a:lnTo>
                  <a:lnTo>
                    <a:pt x="520" y="20"/>
                  </a:lnTo>
                  <a:lnTo>
                    <a:pt x="521" y="20"/>
                  </a:lnTo>
                  <a:lnTo>
                    <a:pt x="517" y="24"/>
                  </a:lnTo>
                  <a:lnTo>
                    <a:pt x="517" y="23"/>
                  </a:lnTo>
                  <a:lnTo>
                    <a:pt x="524" y="23"/>
                  </a:lnTo>
                  <a:lnTo>
                    <a:pt x="524" y="24"/>
                  </a:lnTo>
                  <a:lnTo>
                    <a:pt x="521" y="28"/>
                  </a:lnTo>
                  <a:lnTo>
                    <a:pt x="520" y="28"/>
                  </a:lnTo>
                  <a:lnTo>
                    <a:pt x="519" y="28"/>
                  </a:lnTo>
                  <a:lnTo>
                    <a:pt x="523" y="24"/>
                  </a:lnTo>
                  <a:lnTo>
                    <a:pt x="523" y="25"/>
                  </a:lnTo>
                  <a:lnTo>
                    <a:pt x="519" y="29"/>
                  </a:lnTo>
                  <a:lnTo>
                    <a:pt x="518" y="29"/>
                  </a:lnTo>
                  <a:lnTo>
                    <a:pt x="518" y="21"/>
                  </a:lnTo>
                  <a:close/>
                  <a:moveTo>
                    <a:pt x="521" y="19"/>
                  </a:moveTo>
                  <a:lnTo>
                    <a:pt x="522" y="19"/>
                  </a:lnTo>
                  <a:lnTo>
                    <a:pt x="522" y="19"/>
                  </a:lnTo>
                  <a:lnTo>
                    <a:pt x="522" y="27"/>
                  </a:lnTo>
                  <a:lnTo>
                    <a:pt x="522" y="27"/>
                  </a:lnTo>
                  <a:lnTo>
                    <a:pt x="521" y="27"/>
                  </a:lnTo>
                  <a:lnTo>
                    <a:pt x="521" y="19"/>
                  </a:lnTo>
                  <a:close/>
                  <a:moveTo>
                    <a:pt x="527" y="17"/>
                  </a:moveTo>
                  <a:lnTo>
                    <a:pt x="527" y="17"/>
                  </a:lnTo>
                  <a:lnTo>
                    <a:pt x="528" y="17"/>
                  </a:lnTo>
                  <a:lnTo>
                    <a:pt x="524" y="20"/>
                  </a:lnTo>
                  <a:lnTo>
                    <a:pt x="524" y="19"/>
                  </a:lnTo>
                  <a:lnTo>
                    <a:pt x="528" y="16"/>
                  </a:lnTo>
                  <a:lnTo>
                    <a:pt x="529" y="16"/>
                  </a:lnTo>
                  <a:lnTo>
                    <a:pt x="530" y="16"/>
                  </a:lnTo>
                  <a:lnTo>
                    <a:pt x="530" y="23"/>
                  </a:lnTo>
                  <a:lnTo>
                    <a:pt x="529" y="23"/>
                  </a:lnTo>
                  <a:lnTo>
                    <a:pt x="528" y="23"/>
                  </a:lnTo>
                  <a:lnTo>
                    <a:pt x="532" y="19"/>
                  </a:lnTo>
                  <a:lnTo>
                    <a:pt x="532" y="20"/>
                  </a:lnTo>
                  <a:lnTo>
                    <a:pt x="528" y="24"/>
                  </a:lnTo>
                  <a:lnTo>
                    <a:pt x="527" y="24"/>
                  </a:lnTo>
                  <a:lnTo>
                    <a:pt x="527" y="24"/>
                  </a:lnTo>
                  <a:lnTo>
                    <a:pt x="527" y="17"/>
                  </a:lnTo>
                  <a:close/>
                  <a:moveTo>
                    <a:pt x="530" y="16"/>
                  </a:moveTo>
                  <a:lnTo>
                    <a:pt x="531" y="16"/>
                  </a:lnTo>
                  <a:lnTo>
                    <a:pt x="527" y="19"/>
                  </a:lnTo>
                  <a:lnTo>
                    <a:pt x="527" y="18"/>
                  </a:lnTo>
                  <a:lnTo>
                    <a:pt x="531" y="15"/>
                  </a:lnTo>
                  <a:lnTo>
                    <a:pt x="532" y="15"/>
                  </a:lnTo>
                  <a:lnTo>
                    <a:pt x="532" y="15"/>
                  </a:lnTo>
                  <a:lnTo>
                    <a:pt x="532" y="22"/>
                  </a:lnTo>
                  <a:lnTo>
                    <a:pt x="532" y="22"/>
                  </a:lnTo>
                  <a:lnTo>
                    <a:pt x="531" y="22"/>
                  </a:lnTo>
                  <a:lnTo>
                    <a:pt x="535" y="18"/>
                  </a:lnTo>
                  <a:lnTo>
                    <a:pt x="535" y="19"/>
                  </a:lnTo>
                  <a:lnTo>
                    <a:pt x="531" y="23"/>
                  </a:lnTo>
                  <a:lnTo>
                    <a:pt x="530" y="23"/>
                  </a:lnTo>
                  <a:lnTo>
                    <a:pt x="530" y="16"/>
                  </a:lnTo>
                  <a:close/>
                  <a:moveTo>
                    <a:pt x="537" y="12"/>
                  </a:moveTo>
                  <a:lnTo>
                    <a:pt x="538" y="12"/>
                  </a:lnTo>
                  <a:lnTo>
                    <a:pt x="539" y="12"/>
                  </a:lnTo>
                  <a:lnTo>
                    <a:pt x="539" y="19"/>
                  </a:lnTo>
                  <a:lnTo>
                    <a:pt x="538" y="19"/>
                  </a:lnTo>
                  <a:lnTo>
                    <a:pt x="537" y="19"/>
                  </a:lnTo>
                  <a:lnTo>
                    <a:pt x="537" y="12"/>
                  </a:lnTo>
                  <a:close/>
                  <a:moveTo>
                    <a:pt x="535" y="16"/>
                  </a:moveTo>
                  <a:lnTo>
                    <a:pt x="535" y="15"/>
                  </a:lnTo>
                  <a:lnTo>
                    <a:pt x="539" y="11"/>
                  </a:lnTo>
                  <a:lnTo>
                    <a:pt x="540" y="11"/>
                  </a:lnTo>
                  <a:lnTo>
                    <a:pt x="541" y="11"/>
                  </a:lnTo>
                  <a:lnTo>
                    <a:pt x="537" y="15"/>
                  </a:lnTo>
                  <a:lnTo>
                    <a:pt x="537" y="14"/>
                  </a:lnTo>
                  <a:lnTo>
                    <a:pt x="541" y="10"/>
                  </a:lnTo>
                  <a:lnTo>
                    <a:pt x="542" y="10"/>
                  </a:lnTo>
                  <a:lnTo>
                    <a:pt x="542" y="17"/>
                  </a:lnTo>
                  <a:lnTo>
                    <a:pt x="541" y="17"/>
                  </a:lnTo>
                  <a:lnTo>
                    <a:pt x="545" y="14"/>
                  </a:lnTo>
                  <a:lnTo>
                    <a:pt x="545" y="15"/>
                  </a:lnTo>
                  <a:lnTo>
                    <a:pt x="541" y="18"/>
                  </a:lnTo>
                  <a:lnTo>
                    <a:pt x="540" y="18"/>
                  </a:lnTo>
                  <a:lnTo>
                    <a:pt x="539" y="18"/>
                  </a:lnTo>
                  <a:lnTo>
                    <a:pt x="543" y="15"/>
                  </a:lnTo>
                  <a:lnTo>
                    <a:pt x="543" y="16"/>
                  </a:lnTo>
                  <a:lnTo>
                    <a:pt x="535" y="16"/>
                  </a:lnTo>
                  <a:close/>
                  <a:moveTo>
                    <a:pt x="542" y="10"/>
                  </a:moveTo>
                  <a:lnTo>
                    <a:pt x="543" y="10"/>
                  </a:lnTo>
                  <a:lnTo>
                    <a:pt x="543" y="10"/>
                  </a:lnTo>
                  <a:lnTo>
                    <a:pt x="543" y="17"/>
                  </a:lnTo>
                  <a:lnTo>
                    <a:pt x="543" y="17"/>
                  </a:lnTo>
                  <a:lnTo>
                    <a:pt x="542" y="17"/>
                  </a:lnTo>
                  <a:lnTo>
                    <a:pt x="542" y="10"/>
                  </a:lnTo>
                  <a:close/>
                  <a:moveTo>
                    <a:pt x="548" y="7"/>
                  </a:moveTo>
                  <a:lnTo>
                    <a:pt x="548" y="7"/>
                  </a:lnTo>
                  <a:lnTo>
                    <a:pt x="548" y="15"/>
                  </a:lnTo>
                  <a:lnTo>
                    <a:pt x="548" y="15"/>
                  </a:lnTo>
                  <a:lnTo>
                    <a:pt x="548" y="7"/>
                  </a:lnTo>
                  <a:close/>
                  <a:moveTo>
                    <a:pt x="548" y="7"/>
                  </a:moveTo>
                  <a:lnTo>
                    <a:pt x="549" y="7"/>
                  </a:lnTo>
                  <a:lnTo>
                    <a:pt x="546" y="11"/>
                  </a:lnTo>
                  <a:lnTo>
                    <a:pt x="546" y="10"/>
                  </a:lnTo>
                  <a:lnTo>
                    <a:pt x="549" y="6"/>
                  </a:lnTo>
                  <a:lnTo>
                    <a:pt x="550" y="6"/>
                  </a:lnTo>
                  <a:lnTo>
                    <a:pt x="551" y="6"/>
                  </a:lnTo>
                  <a:lnTo>
                    <a:pt x="551" y="14"/>
                  </a:lnTo>
                  <a:lnTo>
                    <a:pt x="550" y="14"/>
                  </a:lnTo>
                  <a:lnTo>
                    <a:pt x="549" y="14"/>
                  </a:lnTo>
                  <a:lnTo>
                    <a:pt x="553" y="10"/>
                  </a:lnTo>
                  <a:lnTo>
                    <a:pt x="553" y="11"/>
                  </a:lnTo>
                  <a:lnTo>
                    <a:pt x="549" y="15"/>
                  </a:lnTo>
                  <a:lnTo>
                    <a:pt x="548" y="15"/>
                  </a:lnTo>
                  <a:lnTo>
                    <a:pt x="548" y="7"/>
                  </a:lnTo>
                  <a:close/>
                  <a:moveTo>
                    <a:pt x="548" y="10"/>
                  </a:moveTo>
                  <a:lnTo>
                    <a:pt x="548" y="9"/>
                  </a:lnTo>
                  <a:lnTo>
                    <a:pt x="551" y="5"/>
                  </a:lnTo>
                  <a:lnTo>
                    <a:pt x="552" y="5"/>
                  </a:lnTo>
                  <a:lnTo>
                    <a:pt x="553" y="5"/>
                  </a:lnTo>
                  <a:lnTo>
                    <a:pt x="549" y="9"/>
                  </a:lnTo>
                  <a:lnTo>
                    <a:pt x="549" y="9"/>
                  </a:lnTo>
                  <a:lnTo>
                    <a:pt x="557" y="9"/>
                  </a:lnTo>
                  <a:lnTo>
                    <a:pt x="557" y="9"/>
                  </a:lnTo>
                  <a:lnTo>
                    <a:pt x="553" y="13"/>
                  </a:lnTo>
                  <a:lnTo>
                    <a:pt x="552" y="13"/>
                  </a:lnTo>
                  <a:lnTo>
                    <a:pt x="551" y="13"/>
                  </a:lnTo>
                  <a:lnTo>
                    <a:pt x="555" y="9"/>
                  </a:lnTo>
                  <a:lnTo>
                    <a:pt x="555" y="10"/>
                  </a:lnTo>
                  <a:lnTo>
                    <a:pt x="548" y="10"/>
                  </a:lnTo>
                  <a:close/>
                  <a:moveTo>
                    <a:pt x="558" y="2"/>
                  </a:moveTo>
                  <a:lnTo>
                    <a:pt x="559" y="2"/>
                  </a:lnTo>
                  <a:lnTo>
                    <a:pt x="560" y="2"/>
                  </a:lnTo>
                  <a:lnTo>
                    <a:pt x="556" y="6"/>
                  </a:lnTo>
                  <a:lnTo>
                    <a:pt x="556" y="5"/>
                  </a:lnTo>
                  <a:lnTo>
                    <a:pt x="560" y="1"/>
                  </a:lnTo>
                  <a:lnTo>
                    <a:pt x="561" y="1"/>
                  </a:lnTo>
                  <a:lnTo>
                    <a:pt x="561" y="9"/>
                  </a:lnTo>
                  <a:lnTo>
                    <a:pt x="560" y="9"/>
                  </a:lnTo>
                  <a:lnTo>
                    <a:pt x="564" y="5"/>
                  </a:lnTo>
                  <a:lnTo>
                    <a:pt x="564" y="6"/>
                  </a:lnTo>
                  <a:lnTo>
                    <a:pt x="560" y="10"/>
                  </a:lnTo>
                  <a:lnTo>
                    <a:pt x="559" y="10"/>
                  </a:lnTo>
                  <a:lnTo>
                    <a:pt x="558" y="10"/>
                  </a:lnTo>
                  <a:lnTo>
                    <a:pt x="558" y="2"/>
                  </a:lnTo>
                  <a:close/>
                  <a:moveTo>
                    <a:pt x="561" y="1"/>
                  </a:moveTo>
                  <a:lnTo>
                    <a:pt x="562" y="1"/>
                  </a:lnTo>
                  <a:lnTo>
                    <a:pt x="558" y="5"/>
                  </a:lnTo>
                  <a:lnTo>
                    <a:pt x="558" y="4"/>
                  </a:lnTo>
                  <a:lnTo>
                    <a:pt x="562" y="0"/>
                  </a:lnTo>
                  <a:lnTo>
                    <a:pt x="563" y="0"/>
                  </a:lnTo>
                  <a:lnTo>
                    <a:pt x="564" y="0"/>
                  </a:lnTo>
                  <a:lnTo>
                    <a:pt x="564" y="8"/>
                  </a:lnTo>
                  <a:lnTo>
                    <a:pt x="563" y="8"/>
                  </a:lnTo>
                  <a:lnTo>
                    <a:pt x="562" y="8"/>
                  </a:lnTo>
                  <a:lnTo>
                    <a:pt x="566" y="4"/>
                  </a:lnTo>
                  <a:lnTo>
                    <a:pt x="566" y="5"/>
                  </a:lnTo>
                  <a:lnTo>
                    <a:pt x="562" y="9"/>
                  </a:lnTo>
                  <a:lnTo>
                    <a:pt x="561" y="9"/>
                  </a:lnTo>
                  <a:lnTo>
                    <a:pt x="561" y="1"/>
                  </a:lnTo>
                  <a:close/>
                  <a:moveTo>
                    <a:pt x="560" y="4"/>
                  </a:moveTo>
                  <a:lnTo>
                    <a:pt x="560" y="4"/>
                  </a:lnTo>
                  <a:lnTo>
                    <a:pt x="568" y="4"/>
                  </a:lnTo>
                  <a:lnTo>
                    <a:pt x="568" y="4"/>
                  </a:lnTo>
                  <a:lnTo>
                    <a:pt x="560" y="4"/>
                  </a:lnTo>
                  <a:close/>
                </a:path>
              </a:pathLst>
            </a:custGeom>
            <a:solidFill>
              <a:srgbClr val="AAAAAA"/>
            </a:solidFill>
            <a:ln w="1588" cap="flat">
              <a:solidFill>
                <a:srgbClr val="AAAAA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56" name="Freeform 46"/>
            <p:cNvSpPr>
              <a:spLocks noEditPoints="1"/>
            </p:cNvSpPr>
            <p:nvPr/>
          </p:nvSpPr>
          <p:spPr bwMode="auto">
            <a:xfrm>
              <a:off x="1438" y="2603"/>
              <a:ext cx="546" cy="260"/>
            </a:xfrm>
            <a:custGeom>
              <a:avLst/>
              <a:gdLst>
                <a:gd name="T0" fmla="*/ 5 w 546"/>
                <a:gd name="T1" fmla="*/ 251 h 260"/>
                <a:gd name="T2" fmla="*/ 18 w 546"/>
                <a:gd name="T3" fmla="*/ 251 h 260"/>
                <a:gd name="T4" fmla="*/ 27 w 546"/>
                <a:gd name="T5" fmla="*/ 241 h 260"/>
                <a:gd name="T6" fmla="*/ 37 w 546"/>
                <a:gd name="T7" fmla="*/ 244 h 260"/>
                <a:gd name="T8" fmla="*/ 51 w 546"/>
                <a:gd name="T9" fmla="*/ 236 h 260"/>
                <a:gd name="T10" fmla="*/ 57 w 546"/>
                <a:gd name="T11" fmla="*/ 235 h 260"/>
                <a:gd name="T12" fmla="*/ 60 w 546"/>
                <a:gd name="T13" fmla="*/ 225 h 260"/>
                <a:gd name="T14" fmla="*/ 71 w 546"/>
                <a:gd name="T15" fmla="*/ 221 h 260"/>
                <a:gd name="T16" fmla="*/ 77 w 546"/>
                <a:gd name="T17" fmla="*/ 220 h 260"/>
                <a:gd name="T18" fmla="*/ 94 w 546"/>
                <a:gd name="T19" fmla="*/ 215 h 260"/>
                <a:gd name="T20" fmla="*/ 97 w 546"/>
                <a:gd name="T21" fmla="*/ 211 h 260"/>
                <a:gd name="T22" fmla="*/ 109 w 546"/>
                <a:gd name="T23" fmla="*/ 202 h 260"/>
                <a:gd name="T24" fmla="*/ 110 w 546"/>
                <a:gd name="T25" fmla="*/ 202 h 260"/>
                <a:gd name="T26" fmla="*/ 120 w 546"/>
                <a:gd name="T27" fmla="*/ 197 h 260"/>
                <a:gd name="T28" fmla="*/ 129 w 546"/>
                <a:gd name="T29" fmla="*/ 194 h 260"/>
                <a:gd name="T30" fmla="*/ 140 w 546"/>
                <a:gd name="T31" fmla="*/ 189 h 260"/>
                <a:gd name="T32" fmla="*/ 147 w 546"/>
                <a:gd name="T33" fmla="*/ 187 h 260"/>
                <a:gd name="T34" fmla="*/ 154 w 546"/>
                <a:gd name="T35" fmla="*/ 189 h 260"/>
                <a:gd name="T36" fmla="*/ 161 w 546"/>
                <a:gd name="T37" fmla="*/ 181 h 260"/>
                <a:gd name="T38" fmla="*/ 171 w 546"/>
                <a:gd name="T39" fmla="*/ 176 h 260"/>
                <a:gd name="T40" fmla="*/ 183 w 546"/>
                <a:gd name="T41" fmla="*/ 169 h 260"/>
                <a:gd name="T42" fmla="*/ 191 w 546"/>
                <a:gd name="T43" fmla="*/ 164 h 260"/>
                <a:gd name="T44" fmla="*/ 194 w 546"/>
                <a:gd name="T45" fmla="*/ 171 h 260"/>
                <a:gd name="T46" fmla="*/ 204 w 546"/>
                <a:gd name="T47" fmla="*/ 166 h 260"/>
                <a:gd name="T48" fmla="*/ 213 w 546"/>
                <a:gd name="T49" fmla="*/ 162 h 260"/>
                <a:gd name="T50" fmla="*/ 223 w 546"/>
                <a:gd name="T51" fmla="*/ 157 h 260"/>
                <a:gd name="T52" fmla="*/ 234 w 546"/>
                <a:gd name="T53" fmla="*/ 145 h 260"/>
                <a:gd name="T54" fmla="*/ 238 w 546"/>
                <a:gd name="T55" fmla="*/ 142 h 260"/>
                <a:gd name="T56" fmla="*/ 245 w 546"/>
                <a:gd name="T57" fmla="*/ 142 h 260"/>
                <a:gd name="T58" fmla="*/ 257 w 546"/>
                <a:gd name="T59" fmla="*/ 133 h 260"/>
                <a:gd name="T60" fmla="*/ 267 w 546"/>
                <a:gd name="T61" fmla="*/ 129 h 260"/>
                <a:gd name="T62" fmla="*/ 271 w 546"/>
                <a:gd name="T63" fmla="*/ 129 h 260"/>
                <a:gd name="T64" fmla="*/ 277 w 546"/>
                <a:gd name="T65" fmla="*/ 131 h 260"/>
                <a:gd name="T66" fmla="*/ 292 w 546"/>
                <a:gd name="T67" fmla="*/ 123 h 260"/>
                <a:gd name="T68" fmla="*/ 296 w 546"/>
                <a:gd name="T69" fmla="*/ 115 h 260"/>
                <a:gd name="T70" fmla="*/ 309 w 546"/>
                <a:gd name="T71" fmla="*/ 109 h 260"/>
                <a:gd name="T72" fmla="*/ 315 w 546"/>
                <a:gd name="T73" fmla="*/ 109 h 260"/>
                <a:gd name="T74" fmla="*/ 328 w 546"/>
                <a:gd name="T75" fmla="*/ 100 h 260"/>
                <a:gd name="T76" fmla="*/ 332 w 546"/>
                <a:gd name="T77" fmla="*/ 106 h 260"/>
                <a:gd name="T78" fmla="*/ 341 w 546"/>
                <a:gd name="T79" fmla="*/ 101 h 260"/>
                <a:gd name="T80" fmla="*/ 348 w 546"/>
                <a:gd name="T81" fmla="*/ 98 h 260"/>
                <a:gd name="T82" fmla="*/ 363 w 546"/>
                <a:gd name="T83" fmla="*/ 89 h 260"/>
                <a:gd name="T84" fmla="*/ 369 w 546"/>
                <a:gd name="T85" fmla="*/ 80 h 260"/>
                <a:gd name="T86" fmla="*/ 375 w 546"/>
                <a:gd name="T87" fmla="*/ 78 h 260"/>
                <a:gd name="T88" fmla="*/ 382 w 546"/>
                <a:gd name="T89" fmla="*/ 77 h 260"/>
                <a:gd name="T90" fmla="*/ 395 w 546"/>
                <a:gd name="T91" fmla="*/ 76 h 260"/>
                <a:gd name="T92" fmla="*/ 408 w 546"/>
                <a:gd name="T93" fmla="*/ 69 h 260"/>
                <a:gd name="T94" fmla="*/ 413 w 546"/>
                <a:gd name="T95" fmla="*/ 60 h 260"/>
                <a:gd name="T96" fmla="*/ 416 w 546"/>
                <a:gd name="T97" fmla="*/ 66 h 260"/>
                <a:gd name="T98" fmla="*/ 422 w 546"/>
                <a:gd name="T99" fmla="*/ 57 h 260"/>
                <a:gd name="T100" fmla="*/ 429 w 546"/>
                <a:gd name="T101" fmla="*/ 55 h 260"/>
                <a:gd name="T102" fmla="*/ 447 w 546"/>
                <a:gd name="T103" fmla="*/ 45 h 260"/>
                <a:gd name="T104" fmla="*/ 455 w 546"/>
                <a:gd name="T105" fmla="*/ 40 h 260"/>
                <a:gd name="T106" fmla="*/ 465 w 546"/>
                <a:gd name="T107" fmla="*/ 36 h 260"/>
                <a:gd name="T108" fmla="*/ 471 w 546"/>
                <a:gd name="T109" fmla="*/ 39 h 260"/>
                <a:gd name="T110" fmla="*/ 475 w 546"/>
                <a:gd name="T111" fmla="*/ 38 h 260"/>
                <a:gd name="T112" fmla="*/ 485 w 546"/>
                <a:gd name="T113" fmla="*/ 34 h 260"/>
                <a:gd name="T114" fmla="*/ 495 w 546"/>
                <a:gd name="T115" fmla="*/ 29 h 260"/>
                <a:gd name="T116" fmla="*/ 506 w 546"/>
                <a:gd name="T117" fmla="*/ 16 h 260"/>
                <a:gd name="T118" fmla="*/ 510 w 546"/>
                <a:gd name="T119" fmla="*/ 22 h 260"/>
                <a:gd name="T120" fmla="*/ 520 w 546"/>
                <a:gd name="T121" fmla="*/ 9 h 260"/>
                <a:gd name="T122" fmla="*/ 531 w 546"/>
                <a:gd name="T123" fmla="*/ 4 h 260"/>
                <a:gd name="T124" fmla="*/ 539 w 546"/>
                <a:gd name="T125" fmla="*/ 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6" h="260">
                  <a:moveTo>
                    <a:pt x="3" y="252"/>
                  </a:moveTo>
                  <a:lnTo>
                    <a:pt x="4" y="252"/>
                  </a:lnTo>
                  <a:lnTo>
                    <a:pt x="0" y="256"/>
                  </a:lnTo>
                  <a:lnTo>
                    <a:pt x="0" y="255"/>
                  </a:lnTo>
                  <a:lnTo>
                    <a:pt x="4" y="251"/>
                  </a:lnTo>
                  <a:lnTo>
                    <a:pt x="5" y="251"/>
                  </a:lnTo>
                  <a:lnTo>
                    <a:pt x="5" y="259"/>
                  </a:lnTo>
                  <a:lnTo>
                    <a:pt x="4" y="259"/>
                  </a:lnTo>
                  <a:lnTo>
                    <a:pt x="8" y="255"/>
                  </a:lnTo>
                  <a:lnTo>
                    <a:pt x="8" y="256"/>
                  </a:lnTo>
                  <a:lnTo>
                    <a:pt x="4" y="260"/>
                  </a:lnTo>
                  <a:lnTo>
                    <a:pt x="3" y="260"/>
                  </a:lnTo>
                  <a:lnTo>
                    <a:pt x="3" y="252"/>
                  </a:lnTo>
                  <a:close/>
                  <a:moveTo>
                    <a:pt x="5" y="251"/>
                  </a:moveTo>
                  <a:lnTo>
                    <a:pt x="6" y="251"/>
                  </a:lnTo>
                  <a:lnTo>
                    <a:pt x="2" y="255"/>
                  </a:lnTo>
                  <a:lnTo>
                    <a:pt x="2" y="254"/>
                  </a:lnTo>
                  <a:lnTo>
                    <a:pt x="6" y="250"/>
                  </a:lnTo>
                  <a:lnTo>
                    <a:pt x="7" y="250"/>
                  </a:lnTo>
                  <a:lnTo>
                    <a:pt x="8" y="250"/>
                  </a:lnTo>
                  <a:lnTo>
                    <a:pt x="8" y="258"/>
                  </a:lnTo>
                  <a:lnTo>
                    <a:pt x="7" y="258"/>
                  </a:lnTo>
                  <a:lnTo>
                    <a:pt x="6" y="258"/>
                  </a:lnTo>
                  <a:lnTo>
                    <a:pt x="9" y="254"/>
                  </a:lnTo>
                  <a:lnTo>
                    <a:pt x="9" y="255"/>
                  </a:lnTo>
                  <a:lnTo>
                    <a:pt x="6" y="259"/>
                  </a:lnTo>
                  <a:lnTo>
                    <a:pt x="5" y="259"/>
                  </a:lnTo>
                  <a:lnTo>
                    <a:pt x="5" y="251"/>
                  </a:lnTo>
                  <a:close/>
                  <a:moveTo>
                    <a:pt x="8" y="250"/>
                  </a:moveTo>
                  <a:lnTo>
                    <a:pt x="9" y="250"/>
                  </a:lnTo>
                  <a:lnTo>
                    <a:pt x="9" y="258"/>
                  </a:lnTo>
                  <a:lnTo>
                    <a:pt x="8" y="258"/>
                  </a:lnTo>
                  <a:lnTo>
                    <a:pt x="8" y="250"/>
                  </a:lnTo>
                  <a:close/>
                  <a:moveTo>
                    <a:pt x="13" y="247"/>
                  </a:moveTo>
                  <a:lnTo>
                    <a:pt x="14" y="247"/>
                  </a:lnTo>
                  <a:lnTo>
                    <a:pt x="14" y="255"/>
                  </a:lnTo>
                  <a:lnTo>
                    <a:pt x="13" y="255"/>
                  </a:lnTo>
                  <a:lnTo>
                    <a:pt x="13" y="247"/>
                  </a:lnTo>
                  <a:close/>
                  <a:moveTo>
                    <a:pt x="10" y="251"/>
                  </a:moveTo>
                  <a:lnTo>
                    <a:pt x="10" y="250"/>
                  </a:lnTo>
                  <a:lnTo>
                    <a:pt x="14" y="246"/>
                  </a:lnTo>
                  <a:lnTo>
                    <a:pt x="15" y="246"/>
                  </a:lnTo>
                  <a:lnTo>
                    <a:pt x="16" y="246"/>
                  </a:lnTo>
                  <a:lnTo>
                    <a:pt x="12" y="250"/>
                  </a:lnTo>
                  <a:lnTo>
                    <a:pt x="12" y="249"/>
                  </a:lnTo>
                  <a:lnTo>
                    <a:pt x="16" y="246"/>
                  </a:lnTo>
                  <a:lnTo>
                    <a:pt x="17" y="246"/>
                  </a:lnTo>
                  <a:lnTo>
                    <a:pt x="17" y="253"/>
                  </a:lnTo>
                  <a:lnTo>
                    <a:pt x="16" y="253"/>
                  </a:lnTo>
                  <a:lnTo>
                    <a:pt x="20" y="249"/>
                  </a:lnTo>
                  <a:lnTo>
                    <a:pt x="20" y="250"/>
                  </a:lnTo>
                  <a:lnTo>
                    <a:pt x="16" y="254"/>
                  </a:lnTo>
                  <a:lnTo>
                    <a:pt x="15" y="254"/>
                  </a:lnTo>
                  <a:lnTo>
                    <a:pt x="14" y="254"/>
                  </a:lnTo>
                  <a:lnTo>
                    <a:pt x="18" y="250"/>
                  </a:lnTo>
                  <a:lnTo>
                    <a:pt x="18" y="251"/>
                  </a:lnTo>
                  <a:lnTo>
                    <a:pt x="10" y="251"/>
                  </a:lnTo>
                  <a:close/>
                  <a:moveTo>
                    <a:pt x="17" y="246"/>
                  </a:moveTo>
                  <a:lnTo>
                    <a:pt x="18" y="246"/>
                  </a:lnTo>
                  <a:lnTo>
                    <a:pt x="14" y="249"/>
                  </a:lnTo>
                  <a:lnTo>
                    <a:pt x="14" y="248"/>
                  </a:lnTo>
                  <a:lnTo>
                    <a:pt x="22" y="248"/>
                  </a:lnTo>
                  <a:lnTo>
                    <a:pt x="22" y="249"/>
                  </a:lnTo>
                  <a:lnTo>
                    <a:pt x="18" y="253"/>
                  </a:lnTo>
                  <a:lnTo>
                    <a:pt x="17" y="253"/>
                  </a:lnTo>
                  <a:lnTo>
                    <a:pt x="17" y="246"/>
                  </a:lnTo>
                  <a:close/>
                  <a:moveTo>
                    <a:pt x="24" y="243"/>
                  </a:moveTo>
                  <a:lnTo>
                    <a:pt x="25" y="243"/>
                  </a:lnTo>
                  <a:lnTo>
                    <a:pt x="21" y="246"/>
                  </a:lnTo>
                  <a:lnTo>
                    <a:pt x="21" y="246"/>
                  </a:lnTo>
                  <a:lnTo>
                    <a:pt x="25" y="242"/>
                  </a:lnTo>
                  <a:lnTo>
                    <a:pt x="26" y="242"/>
                  </a:lnTo>
                  <a:lnTo>
                    <a:pt x="27" y="242"/>
                  </a:lnTo>
                  <a:lnTo>
                    <a:pt x="27" y="249"/>
                  </a:lnTo>
                  <a:lnTo>
                    <a:pt x="26" y="249"/>
                  </a:lnTo>
                  <a:lnTo>
                    <a:pt x="25" y="249"/>
                  </a:lnTo>
                  <a:lnTo>
                    <a:pt x="29" y="246"/>
                  </a:lnTo>
                  <a:lnTo>
                    <a:pt x="29" y="246"/>
                  </a:lnTo>
                  <a:lnTo>
                    <a:pt x="25" y="250"/>
                  </a:lnTo>
                  <a:lnTo>
                    <a:pt x="24" y="250"/>
                  </a:lnTo>
                  <a:lnTo>
                    <a:pt x="24" y="243"/>
                  </a:lnTo>
                  <a:close/>
                  <a:moveTo>
                    <a:pt x="23" y="246"/>
                  </a:moveTo>
                  <a:lnTo>
                    <a:pt x="23" y="245"/>
                  </a:lnTo>
                  <a:lnTo>
                    <a:pt x="27" y="241"/>
                  </a:lnTo>
                  <a:lnTo>
                    <a:pt x="28" y="241"/>
                  </a:lnTo>
                  <a:lnTo>
                    <a:pt x="29" y="241"/>
                  </a:lnTo>
                  <a:lnTo>
                    <a:pt x="25" y="245"/>
                  </a:lnTo>
                  <a:lnTo>
                    <a:pt x="25" y="244"/>
                  </a:lnTo>
                  <a:lnTo>
                    <a:pt x="33" y="244"/>
                  </a:lnTo>
                  <a:lnTo>
                    <a:pt x="33" y="245"/>
                  </a:lnTo>
                  <a:lnTo>
                    <a:pt x="29" y="248"/>
                  </a:lnTo>
                  <a:lnTo>
                    <a:pt x="28" y="248"/>
                  </a:lnTo>
                  <a:lnTo>
                    <a:pt x="27" y="248"/>
                  </a:lnTo>
                  <a:lnTo>
                    <a:pt x="31" y="245"/>
                  </a:lnTo>
                  <a:lnTo>
                    <a:pt x="31" y="246"/>
                  </a:lnTo>
                  <a:lnTo>
                    <a:pt x="23" y="246"/>
                  </a:lnTo>
                  <a:close/>
                  <a:moveTo>
                    <a:pt x="32" y="239"/>
                  </a:moveTo>
                  <a:lnTo>
                    <a:pt x="33" y="238"/>
                  </a:lnTo>
                  <a:lnTo>
                    <a:pt x="38" y="243"/>
                  </a:lnTo>
                  <a:lnTo>
                    <a:pt x="37" y="244"/>
                  </a:lnTo>
                  <a:lnTo>
                    <a:pt x="32" y="239"/>
                  </a:lnTo>
                  <a:close/>
                  <a:moveTo>
                    <a:pt x="35" y="237"/>
                  </a:moveTo>
                  <a:lnTo>
                    <a:pt x="36" y="237"/>
                  </a:lnTo>
                  <a:lnTo>
                    <a:pt x="37" y="237"/>
                  </a:lnTo>
                  <a:lnTo>
                    <a:pt x="33" y="241"/>
                  </a:lnTo>
                  <a:lnTo>
                    <a:pt x="33" y="240"/>
                  </a:lnTo>
                  <a:lnTo>
                    <a:pt x="37" y="236"/>
                  </a:lnTo>
                  <a:lnTo>
                    <a:pt x="38" y="236"/>
                  </a:lnTo>
                  <a:lnTo>
                    <a:pt x="39" y="236"/>
                  </a:lnTo>
                  <a:lnTo>
                    <a:pt x="39" y="244"/>
                  </a:lnTo>
                  <a:lnTo>
                    <a:pt x="38" y="244"/>
                  </a:lnTo>
                  <a:lnTo>
                    <a:pt x="37" y="244"/>
                  </a:lnTo>
                  <a:lnTo>
                    <a:pt x="41" y="240"/>
                  </a:lnTo>
                  <a:lnTo>
                    <a:pt x="41" y="241"/>
                  </a:lnTo>
                  <a:lnTo>
                    <a:pt x="37" y="245"/>
                  </a:lnTo>
                  <a:lnTo>
                    <a:pt x="36" y="245"/>
                  </a:lnTo>
                  <a:lnTo>
                    <a:pt x="35" y="245"/>
                  </a:lnTo>
                  <a:lnTo>
                    <a:pt x="35" y="237"/>
                  </a:lnTo>
                  <a:close/>
                  <a:moveTo>
                    <a:pt x="35" y="240"/>
                  </a:moveTo>
                  <a:lnTo>
                    <a:pt x="35" y="239"/>
                  </a:lnTo>
                  <a:lnTo>
                    <a:pt x="39" y="235"/>
                  </a:lnTo>
                  <a:lnTo>
                    <a:pt x="40" y="235"/>
                  </a:lnTo>
                  <a:lnTo>
                    <a:pt x="40" y="243"/>
                  </a:lnTo>
                  <a:lnTo>
                    <a:pt x="39" y="243"/>
                  </a:lnTo>
                  <a:lnTo>
                    <a:pt x="43" y="239"/>
                  </a:lnTo>
                  <a:lnTo>
                    <a:pt x="43" y="240"/>
                  </a:lnTo>
                  <a:lnTo>
                    <a:pt x="35" y="240"/>
                  </a:lnTo>
                  <a:close/>
                  <a:moveTo>
                    <a:pt x="41" y="236"/>
                  </a:moveTo>
                  <a:lnTo>
                    <a:pt x="41" y="236"/>
                  </a:lnTo>
                  <a:lnTo>
                    <a:pt x="45" y="232"/>
                  </a:lnTo>
                  <a:lnTo>
                    <a:pt x="46" y="232"/>
                  </a:lnTo>
                  <a:lnTo>
                    <a:pt x="47" y="232"/>
                  </a:lnTo>
                  <a:lnTo>
                    <a:pt x="43" y="236"/>
                  </a:lnTo>
                  <a:lnTo>
                    <a:pt x="43" y="235"/>
                  </a:lnTo>
                  <a:lnTo>
                    <a:pt x="47" y="231"/>
                  </a:lnTo>
                  <a:lnTo>
                    <a:pt x="48" y="231"/>
                  </a:lnTo>
                  <a:lnTo>
                    <a:pt x="48" y="239"/>
                  </a:lnTo>
                  <a:lnTo>
                    <a:pt x="47" y="239"/>
                  </a:lnTo>
                  <a:lnTo>
                    <a:pt x="51" y="235"/>
                  </a:lnTo>
                  <a:lnTo>
                    <a:pt x="51" y="236"/>
                  </a:lnTo>
                  <a:lnTo>
                    <a:pt x="47" y="240"/>
                  </a:lnTo>
                  <a:lnTo>
                    <a:pt x="46" y="240"/>
                  </a:lnTo>
                  <a:lnTo>
                    <a:pt x="45" y="240"/>
                  </a:lnTo>
                  <a:lnTo>
                    <a:pt x="49" y="236"/>
                  </a:lnTo>
                  <a:lnTo>
                    <a:pt x="49" y="236"/>
                  </a:lnTo>
                  <a:lnTo>
                    <a:pt x="41" y="236"/>
                  </a:lnTo>
                  <a:close/>
                  <a:moveTo>
                    <a:pt x="48" y="231"/>
                  </a:moveTo>
                  <a:lnTo>
                    <a:pt x="49" y="231"/>
                  </a:lnTo>
                  <a:lnTo>
                    <a:pt x="50" y="231"/>
                  </a:lnTo>
                  <a:lnTo>
                    <a:pt x="46" y="235"/>
                  </a:lnTo>
                  <a:lnTo>
                    <a:pt x="46" y="234"/>
                  </a:lnTo>
                  <a:lnTo>
                    <a:pt x="50" y="230"/>
                  </a:lnTo>
                  <a:lnTo>
                    <a:pt x="50" y="230"/>
                  </a:lnTo>
                  <a:lnTo>
                    <a:pt x="50" y="238"/>
                  </a:lnTo>
                  <a:lnTo>
                    <a:pt x="50" y="238"/>
                  </a:lnTo>
                  <a:lnTo>
                    <a:pt x="54" y="234"/>
                  </a:lnTo>
                  <a:lnTo>
                    <a:pt x="54" y="235"/>
                  </a:lnTo>
                  <a:lnTo>
                    <a:pt x="50" y="239"/>
                  </a:lnTo>
                  <a:lnTo>
                    <a:pt x="49" y="239"/>
                  </a:lnTo>
                  <a:lnTo>
                    <a:pt x="48" y="239"/>
                  </a:lnTo>
                  <a:lnTo>
                    <a:pt x="48" y="231"/>
                  </a:lnTo>
                  <a:close/>
                  <a:moveTo>
                    <a:pt x="52" y="232"/>
                  </a:moveTo>
                  <a:lnTo>
                    <a:pt x="52" y="231"/>
                  </a:lnTo>
                  <a:lnTo>
                    <a:pt x="56" y="227"/>
                  </a:lnTo>
                  <a:lnTo>
                    <a:pt x="57" y="227"/>
                  </a:lnTo>
                  <a:lnTo>
                    <a:pt x="57" y="227"/>
                  </a:lnTo>
                  <a:lnTo>
                    <a:pt x="57" y="235"/>
                  </a:lnTo>
                  <a:lnTo>
                    <a:pt x="57" y="235"/>
                  </a:lnTo>
                  <a:lnTo>
                    <a:pt x="56" y="235"/>
                  </a:lnTo>
                  <a:lnTo>
                    <a:pt x="59" y="231"/>
                  </a:lnTo>
                  <a:lnTo>
                    <a:pt x="59" y="232"/>
                  </a:lnTo>
                  <a:lnTo>
                    <a:pt x="52" y="232"/>
                  </a:lnTo>
                  <a:close/>
                  <a:moveTo>
                    <a:pt x="54" y="231"/>
                  </a:moveTo>
                  <a:lnTo>
                    <a:pt x="54" y="230"/>
                  </a:lnTo>
                  <a:lnTo>
                    <a:pt x="57" y="226"/>
                  </a:lnTo>
                  <a:lnTo>
                    <a:pt x="58" y="226"/>
                  </a:lnTo>
                  <a:lnTo>
                    <a:pt x="59" y="226"/>
                  </a:lnTo>
                  <a:lnTo>
                    <a:pt x="56" y="230"/>
                  </a:lnTo>
                  <a:lnTo>
                    <a:pt x="56" y="229"/>
                  </a:lnTo>
                  <a:lnTo>
                    <a:pt x="59" y="225"/>
                  </a:lnTo>
                  <a:lnTo>
                    <a:pt x="60" y="225"/>
                  </a:lnTo>
                  <a:lnTo>
                    <a:pt x="60" y="233"/>
                  </a:lnTo>
                  <a:lnTo>
                    <a:pt x="59" y="233"/>
                  </a:lnTo>
                  <a:lnTo>
                    <a:pt x="63" y="229"/>
                  </a:lnTo>
                  <a:lnTo>
                    <a:pt x="63" y="230"/>
                  </a:lnTo>
                  <a:lnTo>
                    <a:pt x="59" y="234"/>
                  </a:lnTo>
                  <a:lnTo>
                    <a:pt x="58" y="234"/>
                  </a:lnTo>
                  <a:lnTo>
                    <a:pt x="57" y="234"/>
                  </a:lnTo>
                  <a:lnTo>
                    <a:pt x="61" y="230"/>
                  </a:lnTo>
                  <a:lnTo>
                    <a:pt x="61" y="231"/>
                  </a:lnTo>
                  <a:lnTo>
                    <a:pt x="54" y="231"/>
                  </a:lnTo>
                  <a:close/>
                  <a:moveTo>
                    <a:pt x="60" y="225"/>
                  </a:moveTo>
                  <a:lnTo>
                    <a:pt x="61" y="225"/>
                  </a:lnTo>
                  <a:lnTo>
                    <a:pt x="61" y="233"/>
                  </a:lnTo>
                  <a:lnTo>
                    <a:pt x="60" y="233"/>
                  </a:lnTo>
                  <a:lnTo>
                    <a:pt x="60" y="225"/>
                  </a:lnTo>
                  <a:close/>
                  <a:moveTo>
                    <a:pt x="62" y="227"/>
                  </a:moveTo>
                  <a:lnTo>
                    <a:pt x="62" y="226"/>
                  </a:lnTo>
                  <a:lnTo>
                    <a:pt x="66" y="222"/>
                  </a:lnTo>
                  <a:lnTo>
                    <a:pt x="67" y="222"/>
                  </a:lnTo>
                  <a:lnTo>
                    <a:pt x="67" y="230"/>
                  </a:lnTo>
                  <a:lnTo>
                    <a:pt x="66" y="230"/>
                  </a:lnTo>
                  <a:lnTo>
                    <a:pt x="70" y="226"/>
                  </a:lnTo>
                  <a:lnTo>
                    <a:pt x="70" y="227"/>
                  </a:lnTo>
                  <a:lnTo>
                    <a:pt x="62" y="227"/>
                  </a:lnTo>
                  <a:close/>
                  <a:moveTo>
                    <a:pt x="67" y="222"/>
                  </a:moveTo>
                  <a:lnTo>
                    <a:pt x="68" y="222"/>
                  </a:lnTo>
                  <a:lnTo>
                    <a:pt x="64" y="226"/>
                  </a:lnTo>
                  <a:lnTo>
                    <a:pt x="64" y="225"/>
                  </a:lnTo>
                  <a:lnTo>
                    <a:pt x="68" y="222"/>
                  </a:lnTo>
                  <a:lnTo>
                    <a:pt x="69" y="222"/>
                  </a:lnTo>
                  <a:lnTo>
                    <a:pt x="70" y="222"/>
                  </a:lnTo>
                  <a:lnTo>
                    <a:pt x="70" y="229"/>
                  </a:lnTo>
                  <a:lnTo>
                    <a:pt x="69" y="229"/>
                  </a:lnTo>
                  <a:lnTo>
                    <a:pt x="68" y="229"/>
                  </a:lnTo>
                  <a:lnTo>
                    <a:pt x="72" y="225"/>
                  </a:lnTo>
                  <a:lnTo>
                    <a:pt x="72" y="226"/>
                  </a:lnTo>
                  <a:lnTo>
                    <a:pt x="68" y="230"/>
                  </a:lnTo>
                  <a:lnTo>
                    <a:pt x="67" y="230"/>
                  </a:lnTo>
                  <a:lnTo>
                    <a:pt x="67" y="222"/>
                  </a:lnTo>
                  <a:close/>
                  <a:moveTo>
                    <a:pt x="66" y="225"/>
                  </a:moveTo>
                  <a:lnTo>
                    <a:pt x="66" y="224"/>
                  </a:lnTo>
                  <a:lnTo>
                    <a:pt x="70" y="221"/>
                  </a:lnTo>
                  <a:lnTo>
                    <a:pt x="71" y="221"/>
                  </a:lnTo>
                  <a:lnTo>
                    <a:pt x="71" y="221"/>
                  </a:lnTo>
                  <a:lnTo>
                    <a:pt x="71" y="228"/>
                  </a:lnTo>
                  <a:lnTo>
                    <a:pt x="71" y="228"/>
                  </a:lnTo>
                  <a:lnTo>
                    <a:pt x="70" y="228"/>
                  </a:lnTo>
                  <a:lnTo>
                    <a:pt x="74" y="224"/>
                  </a:lnTo>
                  <a:lnTo>
                    <a:pt x="74" y="225"/>
                  </a:lnTo>
                  <a:lnTo>
                    <a:pt x="66" y="225"/>
                  </a:lnTo>
                  <a:close/>
                  <a:moveTo>
                    <a:pt x="76" y="218"/>
                  </a:moveTo>
                  <a:lnTo>
                    <a:pt x="77" y="218"/>
                  </a:lnTo>
                  <a:lnTo>
                    <a:pt x="78" y="218"/>
                  </a:lnTo>
                  <a:lnTo>
                    <a:pt x="79" y="218"/>
                  </a:lnTo>
                  <a:lnTo>
                    <a:pt x="75" y="222"/>
                  </a:lnTo>
                  <a:lnTo>
                    <a:pt x="75" y="221"/>
                  </a:lnTo>
                  <a:lnTo>
                    <a:pt x="79" y="217"/>
                  </a:lnTo>
                  <a:lnTo>
                    <a:pt x="80" y="217"/>
                  </a:lnTo>
                  <a:lnTo>
                    <a:pt x="80" y="224"/>
                  </a:lnTo>
                  <a:lnTo>
                    <a:pt x="79" y="224"/>
                  </a:lnTo>
                  <a:lnTo>
                    <a:pt x="82" y="221"/>
                  </a:lnTo>
                  <a:lnTo>
                    <a:pt x="82" y="222"/>
                  </a:lnTo>
                  <a:lnTo>
                    <a:pt x="79" y="225"/>
                  </a:lnTo>
                  <a:lnTo>
                    <a:pt x="78" y="225"/>
                  </a:lnTo>
                  <a:lnTo>
                    <a:pt x="77" y="225"/>
                  </a:lnTo>
                  <a:lnTo>
                    <a:pt x="76" y="225"/>
                  </a:lnTo>
                  <a:lnTo>
                    <a:pt x="76" y="218"/>
                  </a:lnTo>
                  <a:close/>
                  <a:moveTo>
                    <a:pt x="80" y="217"/>
                  </a:moveTo>
                  <a:lnTo>
                    <a:pt x="80" y="217"/>
                  </a:lnTo>
                  <a:lnTo>
                    <a:pt x="77" y="221"/>
                  </a:lnTo>
                  <a:lnTo>
                    <a:pt x="77" y="220"/>
                  </a:lnTo>
                  <a:lnTo>
                    <a:pt x="80" y="216"/>
                  </a:lnTo>
                  <a:lnTo>
                    <a:pt x="81" y="216"/>
                  </a:lnTo>
                  <a:lnTo>
                    <a:pt x="82" y="216"/>
                  </a:lnTo>
                  <a:lnTo>
                    <a:pt x="82" y="223"/>
                  </a:lnTo>
                  <a:lnTo>
                    <a:pt x="81" y="223"/>
                  </a:lnTo>
                  <a:lnTo>
                    <a:pt x="80" y="223"/>
                  </a:lnTo>
                  <a:lnTo>
                    <a:pt x="84" y="220"/>
                  </a:lnTo>
                  <a:lnTo>
                    <a:pt x="84" y="221"/>
                  </a:lnTo>
                  <a:lnTo>
                    <a:pt x="80" y="224"/>
                  </a:lnTo>
                  <a:lnTo>
                    <a:pt x="80" y="224"/>
                  </a:lnTo>
                  <a:lnTo>
                    <a:pt x="80" y="217"/>
                  </a:lnTo>
                  <a:close/>
                  <a:moveTo>
                    <a:pt x="87" y="213"/>
                  </a:moveTo>
                  <a:lnTo>
                    <a:pt x="87" y="213"/>
                  </a:lnTo>
                  <a:lnTo>
                    <a:pt x="88" y="213"/>
                  </a:lnTo>
                  <a:lnTo>
                    <a:pt x="84" y="217"/>
                  </a:lnTo>
                  <a:lnTo>
                    <a:pt x="84" y="216"/>
                  </a:lnTo>
                  <a:lnTo>
                    <a:pt x="88" y="212"/>
                  </a:lnTo>
                  <a:lnTo>
                    <a:pt x="89" y="212"/>
                  </a:lnTo>
                  <a:lnTo>
                    <a:pt x="90" y="212"/>
                  </a:lnTo>
                  <a:lnTo>
                    <a:pt x="86" y="216"/>
                  </a:lnTo>
                  <a:lnTo>
                    <a:pt x="86" y="215"/>
                  </a:lnTo>
                  <a:lnTo>
                    <a:pt x="90" y="211"/>
                  </a:lnTo>
                  <a:lnTo>
                    <a:pt x="91" y="211"/>
                  </a:lnTo>
                  <a:lnTo>
                    <a:pt x="92" y="211"/>
                  </a:lnTo>
                  <a:lnTo>
                    <a:pt x="92" y="219"/>
                  </a:lnTo>
                  <a:lnTo>
                    <a:pt x="91" y="219"/>
                  </a:lnTo>
                  <a:lnTo>
                    <a:pt x="90" y="219"/>
                  </a:lnTo>
                  <a:lnTo>
                    <a:pt x="94" y="215"/>
                  </a:lnTo>
                  <a:lnTo>
                    <a:pt x="94" y="216"/>
                  </a:lnTo>
                  <a:lnTo>
                    <a:pt x="90" y="220"/>
                  </a:lnTo>
                  <a:lnTo>
                    <a:pt x="89" y="220"/>
                  </a:lnTo>
                  <a:lnTo>
                    <a:pt x="88" y="220"/>
                  </a:lnTo>
                  <a:lnTo>
                    <a:pt x="92" y="216"/>
                  </a:lnTo>
                  <a:lnTo>
                    <a:pt x="92" y="217"/>
                  </a:lnTo>
                  <a:lnTo>
                    <a:pt x="88" y="221"/>
                  </a:lnTo>
                  <a:lnTo>
                    <a:pt x="87" y="221"/>
                  </a:lnTo>
                  <a:lnTo>
                    <a:pt x="87" y="221"/>
                  </a:lnTo>
                  <a:lnTo>
                    <a:pt x="87" y="213"/>
                  </a:lnTo>
                  <a:close/>
                  <a:moveTo>
                    <a:pt x="92" y="211"/>
                  </a:moveTo>
                  <a:lnTo>
                    <a:pt x="93" y="211"/>
                  </a:lnTo>
                  <a:lnTo>
                    <a:pt x="93" y="219"/>
                  </a:lnTo>
                  <a:lnTo>
                    <a:pt x="92" y="219"/>
                  </a:lnTo>
                  <a:lnTo>
                    <a:pt x="92" y="211"/>
                  </a:lnTo>
                  <a:close/>
                  <a:moveTo>
                    <a:pt x="97" y="208"/>
                  </a:moveTo>
                  <a:lnTo>
                    <a:pt x="98" y="208"/>
                  </a:lnTo>
                  <a:lnTo>
                    <a:pt x="98" y="216"/>
                  </a:lnTo>
                  <a:lnTo>
                    <a:pt x="97" y="216"/>
                  </a:lnTo>
                  <a:lnTo>
                    <a:pt x="97" y="208"/>
                  </a:lnTo>
                  <a:close/>
                  <a:moveTo>
                    <a:pt x="98" y="208"/>
                  </a:moveTo>
                  <a:lnTo>
                    <a:pt x="99" y="208"/>
                  </a:lnTo>
                  <a:lnTo>
                    <a:pt x="95" y="212"/>
                  </a:lnTo>
                  <a:lnTo>
                    <a:pt x="95" y="211"/>
                  </a:lnTo>
                  <a:lnTo>
                    <a:pt x="99" y="207"/>
                  </a:lnTo>
                  <a:lnTo>
                    <a:pt x="100" y="207"/>
                  </a:lnTo>
                  <a:lnTo>
                    <a:pt x="101" y="207"/>
                  </a:lnTo>
                  <a:lnTo>
                    <a:pt x="97" y="211"/>
                  </a:lnTo>
                  <a:lnTo>
                    <a:pt x="97" y="210"/>
                  </a:lnTo>
                  <a:lnTo>
                    <a:pt x="104" y="210"/>
                  </a:lnTo>
                  <a:lnTo>
                    <a:pt x="104" y="211"/>
                  </a:lnTo>
                  <a:lnTo>
                    <a:pt x="101" y="215"/>
                  </a:lnTo>
                  <a:lnTo>
                    <a:pt x="100" y="215"/>
                  </a:lnTo>
                  <a:lnTo>
                    <a:pt x="99" y="215"/>
                  </a:lnTo>
                  <a:lnTo>
                    <a:pt x="103" y="211"/>
                  </a:lnTo>
                  <a:lnTo>
                    <a:pt x="103" y="212"/>
                  </a:lnTo>
                  <a:lnTo>
                    <a:pt x="99" y="216"/>
                  </a:lnTo>
                  <a:lnTo>
                    <a:pt x="98" y="216"/>
                  </a:lnTo>
                  <a:lnTo>
                    <a:pt x="98" y="208"/>
                  </a:lnTo>
                  <a:close/>
                  <a:moveTo>
                    <a:pt x="101" y="206"/>
                  </a:moveTo>
                  <a:lnTo>
                    <a:pt x="102" y="206"/>
                  </a:lnTo>
                  <a:lnTo>
                    <a:pt x="103" y="206"/>
                  </a:lnTo>
                  <a:lnTo>
                    <a:pt x="99" y="210"/>
                  </a:lnTo>
                  <a:lnTo>
                    <a:pt x="99" y="209"/>
                  </a:lnTo>
                  <a:lnTo>
                    <a:pt x="106" y="209"/>
                  </a:lnTo>
                  <a:lnTo>
                    <a:pt x="106" y="210"/>
                  </a:lnTo>
                  <a:lnTo>
                    <a:pt x="103" y="214"/>
                  </a:lnTo>
                  <a:lnTo>
                    <a:pt x="102" y="214"/>
                  </a:lnTo>
                  <a:lnTo>
                    <a:pt x="101" y="214"/>
                  </a:lnTo>
                  <a:lnTo>
                    <a:pt x="101" y="206"/>
                  </a:lnTo>
                  <a:close/>
                  <a:moveTo>
                    <a:pt x="108" y="203"/>
                  </a:moveTo>
                  <a:lnTo>
                    <a:pt x="108" y="203"/>
                  </a:lnTo>
                  <a:lnTo>
                    <a:pt x="109" y="203"/>
                  </a:lnTo>
                  <a:lnTo>
                    <a:pt x="105" y="207"/>
                  </a:lnTo>
                  <a:lnTo>
                    <a:pt x="105" y="206"/>
                  </a:lnTo>
                  <a:lnTo>
                    <a:pt x="109" y="202"/>
                  </a:lnTo>
                  <a:lnTo>
                    <a:pt x="110" y="202"/>
                  </a:lnTo>
                  <a:lnTo>
                    <a:pt x="110" y="210"/>
                  </a:lnTo>
                  <a:lnTo>
                    <a:pt x="109" y="210"/>
                  </a:lnTo>
                  <a:lnTo>
                    <a:pt x="113" y="206"/>
                  </a:lnTo>
                  <a:lnTo>
                    <a:pt x="113" y="207"/>
                  </a:lnTo>
                  <a:lnTo>
                    <a:pt x="109" y="211"/>
                  </a:lnTo>
                  <a:lnTo>
                    <a:pt x="108" y="211"/>
                  </a:lnTo>
                  <a:lnTo>
                    <a:pt x="108" y="211"/>
                  </a:lnTo>
                  <a:lnTo>
                    <a:pt x="108" y="203"/>
                  </a:lnTo>
                  <a:close/>
                  <a:moveTo>
                    <a:pt x="110" y="202"/>
                  </a:moveTo>
                  <a:lnTo>
                    <a:pt x="111" y="202"/>
                  </a:lnTo>
                  <a:lnTo>
                    <a:pt x="107" y="206"/>
                  </a:lnTo>
                  <a:lnTo>
                    <a:pt x="107" y="205"/>
                  </a:lnTo>
                  <a:lnTo>
                    <a:pt x="111" y="201"/>
                  </a:lnTo>
                  <a:lnTo>
                    <a:pt x="112" y="201"/>
                  </a:lnTo>
                  <a:lnTo>
                    <a:pt x="113" y="201"/>
                  </a:lnTo>
                  <a:lnTo>
                    <a:pt x="109" y="205"/>
                  </a:lnTo>
                  <a:lnTo>
                    <a:pt x="109" y="205"/>
                  </a:lnTo>
                  <a:lnTo>
                    <a:pt x="117" y="205"/>
                  </a:lnTo>
                  <a:lnTo>
                    <a:pt x="117" y="205"/>
                  </a:lnTo>
                  <a:lnTo>
                    <a:pt x="113" y="209"/>
                  </a:lnTo>
                  <a:lnTo>
                    <a:pt x="112" y="209"/>
                  </a:lnTo>
                  <a:lnTo>
                    <a:pt x="111" y="209"/>
                  </a:lnTo>
                  <a:lnTo>
                    <a:pt x="115" y="205"/>
                  </a:lnTo>
                  <a:lnTo>
                    <a:pt x="115" y="206"/>
                  </a:lnTo>
                  <a:lnTo>
                    <a:pt x="111" y="210"/>
                  </a:lnTo>
                  <a:lnTo>
                    <a:pt x="110" y="210"/>
                  </a:lnTo>
                  <a:lnTo>
                    <a:pt x="110" y="202"/>
                  </a:lnTo>
                  <a:close/>
                  <a:moveTo>
                    <a:pt x="119" y="198"/>
                  </a:moveTo>
                  <a:lnTo>
                    <a:pt x="119" y="198"/>
                  </a:lnTo>
                  <a:lnTo>
                    <a:pt x="115" y="202"/>
                  </a:lnTo>
                  <a:lnTo>
                    <a:pt x="115" y="201"/>
                  </a:lnTo>
                  <a:lnTo>
                    <a:pt x="119" y="197"/>
                  </a:lnTo>
                  <a:lnTo>
                    <a:pt x="120" y="197"/>
                  </a:lnTo>
                  <a:lnTo>
                    <a:pt x="120" y="205"/>
                  </a:lnTo>
                  <a:lnTo>
                    <a:pt x="119" y="205"/>
                  </a:lnTo>
                  <a:lnTo>
                    <a:pt x="123" y="201"/>
                  </a:lnTo>
                  <a:lnTo>
                    <a:pt x="123" y="202"/>
                  </a:lnTo>
                  <a:lnTo>
                    <a:pt x="119" y="206"/>
                  </a:lnTo>
                  <a:lnTo>
                    <a:pt x="119" y="206"/>
                  </a:lnTo>
                  <a:lnTo>
                    <a:pt x="119" y="198"/>
                  </a:lnTo>
                  <a:close/>
                  <a:moveTo>
                    <a:pt x="120" y="197"/>
                  </a:moveTo>
                  <a:lnTo>
                    <a:pt x="121" y="197"/>
                  </a:lnTo>
                  <a:lnTo>
                    <a:pt x="122" y="197"/>
                  </a:lnTo>
                  <a:lnTo>
                    <a:pt x="118" y="201"/>
                  </a:lnTo>
                  <a:lnTo>
                    <a:pt x="118" y="200"/>
                  </a:lnTo>
                  <a:lnTo>
                    <a:pt x="122" y="197"/>
                  </a:lnTo>
                  <a:lnTo>
                    <a:pt x="123" y="197"/>
                  </a:lnTo>
                  <a:lnTo>
                    <a:pt x="123" y="204"/>
                  </a:lnTo>
                  <a:lnTo>
                    <a:pt x="122" y="204"/>
                  </a:lnTo>
                  <a:lnTo>
                    <a:pt x="126" y="200"/>
                  </a:lnTo>
                  <a:lnTo>
                    <a:pt x="126" y="201"/>
                  </a:lnTo>
                  <a:lnTo>
                    <a:pt x="122" y="205"/>
                  </a:lnTo>
                  <a:lnTo>
                    <a:pt x="121" y="205"/>
                  </a:lnTo>
                  <a:lnTo>
                    <a:pt x="120" y="205"/>
                  </a:lnTo>
                  <a:lnTo>
                    <a:pt x="120" y="197"/>
                  </a:lnTo>
                  <a:close/>
                  <a:moveTo>
                    <a:pt x="123" y="197"/>
                  </a:moveTo>
                  <a:lnTo>
                    <a:pt x="124" y="197"/>
                  </a:lnTo>
                  <a:lnTo>
                    <a:pt x="120" y="200"/>
                  </a:lnTo>
                  <a:lnTo>
                    <a:pt x="120" y="200"/>
                  </a:lnTo>
                  <a:lnTo>
                    <a:pt x="128" y="200"/>
                  </a:lnTo>
                  <a:lnTo>
                    <a:pt x="128" y="200"/>
                  </a:lnTo>
                  <a:lnTo>
                    <a:pt x="124" y="204"/>
                  </a:lnTo>
                  <a:lnTo>
                    <a:pt x="123" y="204"/>
                  </a:lnTo>
                  <a:lnTo>
                    <a:pt x="123" y="197"/>
                  </a:lnTo>
                  <a:close/>
                  <a:moveTo>
                    <a:pt x="129" y="194"/>
                  </a:moveTo>
                  <a:lnTo>
                    <a:pt x="129" y="194"/>
                  </a:lnTo>
                  <a:lnTo>
                    <a:pt x="126" y="197"/>
                  </a:lnTo>
                  <a:lnTo>
                    <a:pt x="126" y="197"/>
                  </a:lnTo>
                  <a:lnTo>
                    <a:pt x="129" y="193"/>
                  </a:lnTo>
                  <a:lnTo>
                    <a:pt x="130" y="193"/>
                  </a:lnTo>
                  <a:lnTo>
                    <a:pt x="131" y="193"/>
                  </a:lnTo>
                  <a:lnTo>
                    <a:pt x="128" y="197"/>
                  </a:lnTo>
                  <a:lnTo>
                    <a:pt x="128" y="196"/>
                  </a:lnTo>
                  <a:lnTo>
                    <a:pt x="135" y="196"/>
                  </a:lnTo>
                  <a:lnTo>
                    <a:pt x="135" y="197"/>
                  </a:lnTo>
                  <a:lnTo>
                    <a:pt x="131" y="200"/>
                  </a:lnTo>
                  <a:lnTo>
                    <a:pt x="130" y="200"/>
                  </a:lnTo>
                  <a:lnTo>
                    <a:pt x="129" y="200"/>
                  </a:lnTo>
                  <a:lnTo>
                    <a:pt x="133" y="197"/>
                  </a:lnTo>
                  <a:lnTo>
                    <a:pt x="133" y="197"/>
                  </a:lnTo>
                  <a:lnTo>
                    <a:pt x="129" y="201"/>
                  </a:lnTo>
                  <a:lnTo>
                    <a:pt x="129" y="201"/>
                  </a:lnTo>
                  <a:lnTo>
                    <a:pt x="129" y="194"/>
                  </a:lnTo>
                  <a:close/>
                  <a:moveTo>
                    <a:pt x="131" y="192"/>
                  </a:moveTo>
                  <a:lnTo>
                    <a:pt x="132" y="192"/>
                  </a:lnTo>
                  <a:lnTo>
                    <a:pt x="133" y="192"/>
                  </a:lnTo>
                  <a:lnTo>
                    <a:pt x="129" y="196"/>
                  </a:lnTo>
                  <a:lnTo>
                    <a:pt x="129" y="195"/>
                  </a:lnTo>
                  <a:lnTo>
                    <a:pt x="133" y="191"/>
                  </a:lnTo>
                  <a:lnTo>
                    <a:pt x="134" y="191"/>
                  </a:lnTo>
                  <a:lnTo>
                    <a:pt x="134" y="198"/>
                  </a:lnTo>
                  <a:lnTo>
                    <a:pt x="133" y="198"/>
                  </a:lnTo>
                  <a:lnTo>
                    <a:pt x="137" y="195"/>
                  </a:lnTo>
                  <a:lnTo>
                    <a:pt x="137" y="196"/>
                  </a:lnTo>
                  <a:lnTo>
                    <a:pt x="133" y="199"/>
                  </a:lnTo>
                  <a:lnTo>
                    <a:pt x="132" y="199"/>
                  </a:lnTo>
                  <a:lnTo>
                    <a:pt x="131" y="199"/>
                  </a:lnTo>
                  <a:lnTo>
                    <a:pt x="131" y="192"/>
                  </a:lnTo>
                  <a:close/>
                  <a:moveTo>
                    <a:pt x="140" y="189"/>
                  </a:moveTo>
                  <a:lnTo>
                    <a:pt x="140" y="189"/>
                  </a:lnTo>
                  <a:lnTo>
                    <a:pt x="136" y="193"/>
                  </a:lnTo>
                  <a:lnTo>
                    <a:pt x="136" y="192"/>
                  </a:lnTo>
                  <a:lnTo>
                    <a:pt x="140" y="188"/>
                  </a:lnTo>
                  <a:lnTo>
                    <a:pt x="141" y="188"/>
                  </a:lnTo>
                  <a:lnTo>
                    <a:pt x="141" y="196"/>
                  </a:lnTo>
                  <a:lnTo>
                    <a:pt x="140" y="196"/>
                  </a:lnTo>
                  <a:lnTo>
                    <a:pt x="144" y="192"/>
                  </a:lnTo>
                  <a:lnTo>
                    <a:pt x="144" y="193"/>
                  </a:lnTo>
                  <a:lnTo>
                    <a:pt x="140" y="197"/>
                  </a:lnTo>
                  <a:lnTo>
                    <a:pt x="140" y="197"/>
                  </a:lnTo>
                  <a:lnTo>
                    <a:pt x="140" y="189"/>
                  </a:lnTo>
                  <a:close/>
                  <a:moveTo>
                    <a:pt x="141" y="188"/>
                  </a:moveTo>
                  <a:lnTo>
                    <a:pt x="142" y="188"/>
                  </a:lnTo>
                  <a:lnTo>
                    <a:pt x="138" y="192"/>
                  </a:lnTo>
                  <a:lnTo>
                    <a:pt x="138" y="191"/>
                  </a:lnTo>
                  <a:lnTo>
                    <a:pt x="142" y="187"/>
                  </a:lnTo>
                  <a:lnTo>
                    <a:pt x="143" y="187"/>
                  </a:lnTo>
                  <a:lnTo>
                    <a:pt x="144" y="187"/>
                  </a:lnTo>
                  <a:lnTo>
                    <a:pt x="140" y="191"/>
                  </a:lnTo>
                  <a:lnTo>
                    <a:pt x="140" y="190"/>
                  </a:lnTo>
                  <a:lnTo>
                    <a:pt x="148" y="190"/>
                  </a:lnTo>
                  <a:lnTo>
                    <a:pt x="148" y="191"/>
                  </a:lnTo>
                  <a:lnTo>
                    <a:pt x="144" y="195"/>
                  </a:lnTo>
                  <a:lnTo>
                    <a:pt x="143" y="195"/>
                  </a:lnTo>
                  <a:lnTo>
                    <a:pt x="142" y="195"/>
                  </a:lnTo>
                  <a:lnTo>
                    <a:pt x="146" y="191"/>
                  </a:lnTo>
                  <a:lnTo>
                    <a:pt x="146" y="192"/>
                  </a:lnTo>
                  <a:lnTo>
                    <a:pt x="142" y="196"/>
                  </a:lnTo>
                  <a:lnTo>
                    <a:pt x="141" y="196"/>
                  </a:lnTo>
                  <a:lnTo>
                    <a:pt x="141" y="188"/>
                  </a:lnTo>
                  <a:close/>
                  <a:moveTo>
                    <a:pt x="144" y="186"/>
                  </a:moveTo>
                  <a:lnTo>
                    <a:pt x="144" y="186"/>
                  </a:lnTo>
                  <a:lnTo>
                    <a:pt x="144" y="194"/>
                  </a:lnTo>
                  <a:lnTo>
                    <a:pt x="144" y="194"/>
                  </a:lnTo>
                  <a:lnTo>
                    <a:pt x="144" y="186"/>
                  </a:lnTo>
                  <a:close/>
                  <a:moveTo>
                    <a:pt x="150" y="184"/>
                  </a:moveTo>
                  <a:lnTo>
                    <a:pt x="151" y="184"/>
                  </a:lnTo>
                  <a:lnTo>
                    <a:pt x="147" y="188"/>
                  </a:lnTo>
                  <a:lnTo>
                    <a:pt x="147" y="187"/>
                  </a:lnTo>
                  <a:lnTo>
                    <a:pt x="154" y="187"/>
                  </a:lnTo>
                  <a:lnTo>
                    <a:pt x="154" y="188"/>
                  </a:lnTo>
                  <a:lnTo>
                    <a:pt x="151" y="192"/>
                  </a:lnTo>
                  <a:lnTo>
                    <a:pt x="150" y="192"/>
                  </a:lnTo>
                  <a:lnTo>
                    <a:pt x="150" y="184"/>
                  </a:lnTo>
                  <a:close/>
                  <a:moveTo>
                    <a:pt x="151" y="183"/>
                  </a:moveTo>
                  <a:lnTo>
                    <a:pt x="151" y="183"/>
                  </a:lnTo>
                  <a:lnTo>
                    <a:pt x="152" y="183"/>
                  </a:lnTo>
                  <a:lnTo>
                    <a:pt x="149" y="187"/>
                  </a:lnTo>
                  <a:lnTo>
                    <a:pt x="149" y="186"/>
                  </a:lnTo>
                  <a:lnTo>
                    <a:pt x="152" y="182"/>
                  </a:lnTo>
                  <a:lnTo>
                    <a:pt x="153" y="182"/>
                  </a:lnTo>
                  <a:lnTo>
                    <a:pt x="153" y="190"/>
                  </a:lnTo>
                  <a:lnTo>
                    <a:pt x="152" y="190"/>
                  </a:lnTo>
                  <a:lnTo>
                    <a:pt x="156" y="186"/>
                  </a:lnTo>
                  <a:lnTo>
                    <a:pt x="156" y="187"/>
                  </a:lnTo>
                  <a:lnTo>
                    <a:pt x="152" y="191"/>
                  </a:lnTo>
                  <a:lnTo>
                    <a:pt x="151" y="191"/>
                  </a:lnTo>
                  <a:lnTo>
                    <a:pt x="151" y="191"/>
                  </a:lnTo>
                  <a:lnTo>
                    <a:pt x="151" y="183"/>
                  </a:lnTo>
                  <a:close/>
                  <a:moveTo>
                    <a:pt x="153" y="182"/>
                  </a:moveTo>
                  <a:lnTo>
                    <a:pt x="154" y="182"/>
                  </a:lnTo>
                  <a:lnTo>
                    <a:pt x="151" y="186"/>
                  </a:lnTo>
                  <a:lnTo>
                    <a:pt x="151" y="185"/>
                  </a:lnTo>
                  <a:lnTo>
                    <a:pt x="154" y="181"/>
                  </a:lnTo>
                  <a:lnTo>
                    <a:pt x="155" y="181"/>
                  </a:lnTo>
                  <a:lnTo>
                    <a:pt x="155" y="189"/>
                  </a:lnTo>
                  <a:lnTo>
                    <a:pt x="154" y="189"/>
                  </a:lnTo>
                  <a:lnTo>
                    <a:pt x="158" y="185"/>
                  </a:lnTo>
                  <a:lnTo>
                    <a:pt x="158" y="186"/>
                  </a:lnTo>
                  <a:lnTo>
                    <a:pt x="154" y="190"/>
                  </a:lnTo>
                  <a:lnTo>
                    <a:pt x="153" y="190"/>
                  </a:lnTo>
                  <a:lnTo>
                    <a:pt x="153" y="182"/>
                  </a:lnTo>
                  <a:close/>
                  <a:moveTo>
                    <a:pt x="156" y="183"/>
                  </a:moveTo>
                  <a:lnTo>
                    <a:pt x="156" y="182"/>
                  </a:lnTo>
                  <a:lnTo>
                    <a:pt x="160" y="178"/>
                  </a:lnTo>
                  <a:lnTo>
                    <a:pt x="161" y="178"/>
                  </a:lnTo>
                  <a:lnTo>
                    <a:pt x="162" y="178"/>
                  </a:lnTo>
                  <a:lnTo>
                    <a:pt x="158" y="182"/>
                  </a:lnTo>
                  <a:lnTo>
                    <a:pt x="158" y="181"/>
                  </a:lnTo>
                  <a:lnTo>
                    <a:pt x="162" y="177"/>
                  </a:lnTo>
                  <a:lnTo>
                    <a:pt x="163" y="177"/>
                  </a:lnTo>
                  <a:lnTo>
                    <a:pt x="163" y="185"/>
                  </a:lnTo>
                  <a:lnTo>
                    <a:pt x="162" y="185"/>
                  </a:lnTo>
                  <a:lnTo>
                    <a:pt x="166" y="181"/>
                  </a:lnTo>
                  <a:lnTo>
                    <a:pt x="166" y="182"/>
                  </a:lnTo>
                  <a:lnTo>
                    <a:pt x="162" y="186"/>
                  </a:lnTo>
                  <a:lnTo>
                    <a:pt x="161" y="186"/>
                  </a:lnTo>
                  <a:lnTo>
                    <a:pt x="160" y="186"/>
                  </a:lnTo>
                  <a:lnTo>
                    <a:pt x="164" y="182"/>
                  </a:lnTo>
                  <a:lnTo>
                    <a:pt x="164" y="183"/>
                  </a:lnTo>
                  <a:lnTo>
                    <a:pt x="156" y="183"/>
                  </a:lnTo>
                  <a:close/>
                  <a:moveTo>
                    <a:pt x="163" y="177"/>
                  </a:moveTo>
                  <a:lnTo>
                    <a:pt x="164" y="177"/>
                  </a:lnTo>
                  <a:lnTo>
                    <a:pt x="165" y="177"/>
                  </a:lnTo>
                  <a:lnTo>
                    <a:pt x="161" y="181"/>
                  </a:lnTo>
                  <a:lnTo>
                    <a:pt x="161" y="180"/>
                  </a:lnTo>
                  <a:lnTo>
                    <a:pt x="165" y="176"/>
                  </a:lnTo>
                  <a:lnTo>
                    <a:pt x="166" y="176"/>
                  </a:lnTo>
                  <a:lnTo>
                    <a:pt x="166" y="184"/>
                  </a:lnTo>
                  <a:lnTo>
                    <a:pt x="165" y="184"/>
                  </a:lnTo>
                  <a:lnTo>
                    <a:pt x="169" y="180"/>
                  </a:lnTo>
                  <a:lnTo>
                    <a:pt x="169" y="181"/>
                  </a:lnTo>
                  <a:lnTo>
                    <a:pt x="165" y="185"/>
                  </a:lnTo>
                  <a:lnTo>
                    <a:pt x="164" y="185"/>
                  </a:lnTo>
                  <a:lnTo>
                    <a:pt x="163" y="185"/>
                  </a:lnTo>
                  <a:lnTo>
                    <a:pt x="163" y="177"/>
                  </a:lnTo>
                  <a:close/>
                  <a:moveTo>
                    <a:pt x="167" y="178"/>
                  </a:moveTo>
                  <a:lnTo>
                    <a:pt x="167" y="177"/>
                  </a:lnTo>
                  <a:lnTo>
                    <a:pt x="171" y="173"/>
                  </a:lnTo>
                  <a:lnTo>
                    <a:pt x="172" y="173"/>
                  </a:lnTo>
                  <a:lnTo>
                    <a:pt x="172" y="181"/>
                  </a:lnTo>
                  <a:lnTo>
                    <a:pt x="171" y="181"/>
                  </a:lnTo>
                  <a:lnTo>
                    <a:pt x="175" y="177"/>
                  </a:lnTo>
                  <a:lnTo>
                    <a:pt x="175" y="178"/>
                  </a:lnTo>
                  <a:lnTo>
                    <a:pt x="167" y="178"/>
                  </a:lnTo>
                  <a:close/>
                  <a:moveTo>
                    <a:pt x="172" y="173"/>
                  </a:moveTo>
                  <a:lnTo>
                    <a:pt x="173" y="173"/>
                  </a:lnTo>
                  <a:lnTo>
                    <a:pt x="169" y="177"/>
                  </a:lnTo>
                  <a:lnTo>
                    <a:pt x="169" y="176"/>
                  </a:lnTo>
                  <a:lnTo>
                    <a:pt x="173" y="173"/>
                  </a:lnTo>
                  <a:lnTo>
                    <a:pt x="174" y="173"/>
                  </a:lnTo>
                  <a:lnTo>
                    <a:pt x="175" y="173"/>
                  </a:lnTo>
                  <a:lnTo>
                    <a:pt x="171" y="176"/>
                  </a:lnTo>
                  <a:lnTo>
                    <a:pt x="171" y="175"/>
                  </a:lnTo>
                  <a:lnTo>
                    <a:pt x="175" y="172"/>
                  </a:lnTo>
                  <a:lnTo>
                    <a:pt x="175" y="172"/>
                  </a:lnTo>
                  <a:lnTo>
                    <a:pt x="175" y="179"/>
                  </a:lnTo>
                  <a:lnTo>
                    <a:pt x="175" y="179"/>
                  </a:lnTo>
                  <a:lnTo>
                    <a:pt x="178" y="175"/>
                  </a:lnTo>
                  <a:lnTo>
                    <a:pt x="178" y="176"/>
                  </a:lnTo>
                  <a:lnTo>
                    <a:pt x="175" y="180"/>
                  </a:lnTo>
                  <a:lnTo>
                    <a:pt x="174" y="180"/>
                  </a:lnTo>
                  <a:lnTo>
                    <a:pt x="173" y="180"/>
                  </a:lnTo>
                  <a:lnTo>
                    <a:pt x="176" y="176"/>
                  </a:lnTo>
                  <a:lnTo>
                    <a:pt x="176" y="177"/>
                  </a:lnTo>
                  <a:lnTo>
                    <a:pt x="173" y="181"/>
                  </a:lnTo>
                  <a:lnTo>
                    <a:pt x="172" y="181"/>
                  </a:lnTo>
                  <a:lnTo>
                    <a:pt x="172" y="173"/>
                  </a:lnTo>
                  <a:close/>
                  <a:moveTo>
                    <a:pt x="175" y="172"/>
                  </a:moveTo>
                  <a:lnTo>
                    <a:pt x="176" y="172"/>
                  </a:lnTo>
                  <a:lnTo>
                    <a:pt x="176" y="179"/>
                  </a:lnTo>
                  <a:lnTo>
                    <a:pt x="175" y="179"/>
                  </a:lnTo>
                  <a:lnTo>
                    <a:pt x="175" y="172"/>
                  </a:lnTo>
                  <a:close/>
                  <a:moveTo>
                    <a:pt x="177" y="173"/>
                  </a:moveTo>
                  <a:lnTo>
                    <a:pt x="177" y="173"/>
                  </a:lnTo>
                  <a:lnTo>
                    <a:pt x="185" y="173"/>
                  </a:lnTo>
                  <a:lnTo>
                    <a:pt x="185" y="173"/>
                  </a:lnTo>
                  <a:lnTo>
                    <a:pt x="177" y="173"/>
                  </a:lnTo>
                  <a:close/>
                  <a:moveTo>
                    <a:pt x="181" y="169"/>
                  </a:moveTo>
                  <a:lnTo>
                    <a:pt x="182" y="169"/>
                  </a:lnTo>
                  <a:lnTo>
                    <a:pt x="183" y="169"/>
                  </a:lnTo>
                  <a:lnTo>
                    <a:pt x="179" y="173"/>
                  </a:lnTo>
                  <a:lnTo>
                    <a:pt x="179" y="172"/>
                  </a:lnTo>
                  <a:lnTo>
                    <a:pt x="183" y="168"/>
                  </a:lnTo>
                  <a:lnTo>
                    <a:pt x="184" y="168"/>
                  </a:lnTo>
                  <a:lnTo>
                    <a:pt x="184" y="175"/>
                  </a:lnTo>
                  <a:lnTo>
                    <a:pt x="183" y="175"/>
                  </a:lnTo>
                  <a:lnTo>
                    <a:pt x="187" y="172"/>
                  </a:lnTo>
                  <a:lnTo>
                    <a:pt x="187" y="173"/>
                  </a:lnTo>
                  <a:lnTo>
                    <a:pt x="183" y="176"/>
                  </a:lnTo>
                  <a:lnTo>
                    <a:pt x="182" y="176"/>
                  </a:lnTo>
                  <a:lnTo>
                    <a:pt x="181" y="176"/>
                  </a:lnTo>
                  <a:lnTo>
                    <a:pt x="181" y="169"/>
                  </a:lnTo>
                  <a:close/>
                  <a:moveTo>
                    <a:pt x="184" y="168"/>
                  </a:moveTo>
                  <a:lnTo>
                    <a:pt x="185" y="168"/>
                  </a:lnTo>
                  <a:lnTo>
                    <a:pt x="181" y="172"/>
                  </a:lnTo>
                  <a:lnTo>
                    <a:pt x="181" y="171"/>
                  </a:lnTo>
                  <a:lnTo>
                    <a:pt x="185" y="167"/>
                  </a:lnTo>
                  <a:lnTo>
                    <a:pt x="186" y="167"/>
                  </a:lnTo>
                  <a:lnTo>
                    <a:pt x="187" y="167"/>
                  </a:lnTo>
                  <a:lnTo>
                    <a:pt x="187" y="174"/>
                  </a:lnTo>
                  <a:lnTo>
                    <a:pt x="186" y="174"/>
                  </a:lnTo>
                  <a:lnTo>
                    <a:pt x="185" y="174"/>
                  </a:lnTo>
                  <a:lnTo>
                    <a:pt x="189" y="171"/>
                  </a:lnTo>
                  <a:lnTo>
                    <a:pt x="189" y="172"/>
                  </a:lnTo>
                  <a:lnTo>
                    <a:pt x="185" y="175"/>
                  </a:lnTo>
                  <a:lnTo>
                    <a:pt x="184" y="175"/>
                  </a:lnTo>
                  <a:lnTo>
                    <a:pt x="184" y="168"/>
                  </a:lnTo>
                  <a:close/>
                  <a:moveTo>
                    <a:pt x="191" y="164"/>
                  </a:moveTo>
                  <a:lnTo>
                    <a:pt x="192" y="164"/>
                  </a:lnTo>
                  <a:lnTo>
                    <a:pt x="193" y="164"/>
                  </a:lnTo>
                  <a:lnTo>
                    <a:pt x="189" y="168"/>
                  </a:lnTo>
                  <a:lnTo>
                    <a:pt x="189" y="167"/>
                  </a:lnTo>
                  <a:lnTo>
                    <a:pt x="193" y="163"/>
                  </a:lnTo>
                  <a:lnTo>
                    <a:pt x="194" y="163"/>
                  </a:lnTo>
                  <a:lnTo>
                    <a:pt x="194" y="171"/>
                  </a:lnTo>
                  <a:lnTo>
                    <a:pt x="193" y="171"/>
                  </a:lnTo>
                  <a:lnTo>
                    <a:pt x="197" y="167"/>
                  </a:lnTo>
                  <a:lnTo>
                    <a:pt x="197" y="168"/>
                  </a:lnTo>
                  <a:lnTo>
                    <a:pt x="193" y="172"/>
                  </a:lnTo>
                  <a:lnTo>
                    <a:pt x="192" y="172"/>
                  </a:lnTo>
                  <a:lnTo>
                    <a:pt x="191" y="172"/>
                  </a:lnTo>
                  <a:lnTo>
                    <a:pt x="191" y="164"/>
                  </a:lnTo>
                  <a:close/>
                  <a:moveTo>
                    <a:pt x="194" y="163"/>
                  </a:moveTo>
                  <a:lnTo>
                    <a:pt x="195" y="163"/>
                  </a:lnTo>
                  <a:lnTo>
                    <a:pt x="196" y="163"/>
                  </a:lnTo>
                  <a:lnTo>
                    <a:pt x="192" y="167"/>
                  </a:lnTo>
                  <a:lnTo>
                    <a:pt x="192" y="166"/>
                  </a:lnTo>
                  <a:lnTo>
                    <a:pt x="196" y="162"/>
                  </a:lnTo>
                  <a:lnTo>
                    <a:pt x="197" y="162"/>
                  </a:lnTo>
                  <a:lnTo>
                    <a:pt x="197" y="170"/>
                  </a:lnTo>
                  <a:lnTo>
                    <a:pt x="196" y="170"/>
                  </a:lnTo>
                  <a:lnTo>
                    <a:pt x="199" y="166"/>
                  </a:lnTo>
                  <a:lnTo>
                    <a:pt x="199" y="167"/>
                  </a:lnTo>
                  <a:lnTo>
                    <a:pt x="196" y="171"/>
                  </a:lnTo>
                  <a:lnTo>
                    <a:pt x="195" y="171"/>
                  </a:lnTo>
                  <a:lnTo>
                    <a:pt x="194" y="171"/>
                  </a:lnTo>
                  <a:lnTo>
                    <a:pt x="194" y="163"/>
                  </a:lnTo>
                  <a:close/>
                  <a:moveTo>
                    <a:pt x="197" y="162"/>
                  </a:moveTo>
                  <a:lnTo>
                    <a:pt x="197" y="162"/>
                  </a:lnTo>
                  <a:lnTo>
                    <a:pt x="197" y="170"/>
                  </a:lnTo>
                  <a:lnTo>
                    <a:pt x="197" y="170"/>
                  </a:lnTo>
                  <a:lnTo>
                    <a:pt x="197" y="162"/>
                  </a:lnTo>
                  <a:close/>
                  <a:moveTo>
                    <a:pt x="202" y="159"/>
                  </a:moveTo>
                  <a:lnTo>
                    <a:pt x="202" y="159"/>
                  </a:lnTo>
                  <a:lnTo>
                    <a:pt x="203" y="159"/>
                  </a:lnTo>
                  <a:lnTo>
                    <a:pt x="203" y="167"/>
                  </a:lnTo>
                  <a:lnTo>
                    <a:pt x="202" y="167"/>
                  </a:lnTo>
                  <a:lnTo>
                    <a:pt x="202" y="167"/>
                  </a:lnTo>
                  <a:lnTo>
                    <a:pt x="202" y="159"/>
                  </a:lnTo>
                  <a:close/>
                  <a:moveTo>
                    <a:pt x="199" y="163"/>
                  </a:moveTo>
                  <a:lnTo>
                    <a:pt x="199" y="162"/>
                  </a:lnTo>
                  <a:lnTo>
                    <a:pt x="203" y="158"/>
                  </a:lnTo>
                  <a:lnTo>
                    <a:pt x="204" y="158"/>
                  </a:lnTo>
                  <a:lnTo>
                    <a:pt x="205" y="158"/>
                  </a:lnTo>
                  <a:lnTo>
                    <a:pt x="201" y="162"/>
                  </a:lnTo>
                  <a:lnTo>
                    <a:pt x="201" y="161"/>
                  </a:lnTo>
                  <a:lnTo>
                    <a:pt x="205" y="157"/>
                  </a:lnTo>
                  <a:lnTo>
                    <a:pt x="206" y="157"/>
                  </a:lnTo>
                  <a:lnTo>
                    <a:pt x="206" y="165"/>
                  </a:lnTo>
                  <a:lnTo>
                    <a:pt x="205" y="165"/>
                  </a:lnTo>
                  <a:lnTo>
                    <a:pt x="209" y="161"/>
                  </a:lnTo>
                  <a:lnTo>
                    <a:pt x="209" y="162"/>
                  </a:lnTo>
                  <a:lnTo>
                    <a:pt x="205" y="166"/>
                  </a:lnTo>
                  <a:lnTo>
                    <a:pt x="204" y="166"/>
                  </a:lnTo>
                  <a:lnTo>
                    <a:pt x="203" y="166"/>
                  </a:lnTo>
                  <a:lnTo>
                    <a:pt x="207" y="162"/>
                  </a:lnTo>
                  <a:lnTo>
                    <a:pt x="207" y="163"/>
                  </a:lnTo>
                  <a:lnTo>
                    <a:pt x="199" y="163"/>
                  </a:lnTo>
                  <a:close/>
                  <a:moveTo>
                    <a:pt x="206" y="157"/>
                  </a:moveTo>
                  <a:lnTo>
                    <a:pt x="207" y="157"/>
                  </a:lnTo>
                  <a:lnTo>
                    <a:pt x="203" y="161"/>
                  </a:lnTo>
                  <a:lnTo>
                    <a:pt x="203" y="160"/>
                  </a:lnTo>
                  <a:lnTo>
                    <a:pt x="211" y="160"/>
                  </a:lnTo>
                  <a:lnTo>
                    <a:pt x="211" y="161"/>
                  </a:lnTo>
                  <a:lnTo>
                    <a:pt x="207" y="165"/>
                  </a:lnTo>
                  <a:lnTo>
                    <a:pt x="206" y="165"/>
                  </a:lnTo>
                  <a:lnTo>
                    <a:pt x="206" y="157"/>
                  </a:lnTo>
                  <a:close/>
                  <a:moveTo>
                    <a:pt x="213" y="154"/>
                  </a:moveTo>
                  <a:lnTo>
                    <a:pt x="213" y="154"/>
                  </a:lnTo>
                  <a:lnTo>
                    <a:pt x="214" y="154"/>
                  </a:lnTo>
                  <a:lnTo>
                    <a:pt x="210" y="158"/>
                  </a:lnTo>
                  <a:lnTo>
                    <a:pt x="210" y="157"/>
                  </a:lnTo>
                  <a:lnTo>
                    <a:pt x="214" y="153"/>
                  </a:lnTo>
                  <a:lnTo>
                    <a:pt x="215" y="153"/>
                  </a:lnTo>
                  <a:lnTo>
                    <a:pt x="216" y="153"/>
                  </a:lnTo>
                  <a:lnTo>
                    <a:pt x="216" y="161"/>
                  </a:lnTo>
                  <a:lnTo>
                    <a:pt x="215" y="161"/>
                  </a:lnTo>
                  <a:lnTo>
                    <a:pt x="214" y="161"/>
                  </a:lnTo>
                  <a:lnTo>
                    <a:pt x="218" y="157"/>
                  </a:lnTo>
                  <a:lnTo>
                    <a:pt x="218" y="158"/>
                  </a:lnTo>
                  <a:lnTo>
                    <a:pt x="214" y="162"/>
                  </a:lnTo>
                  <a:lnTo>
                    <a:pt x="213" y="162"/>
                  </a:lnTo>
                  <a:lnTo>
                    <a:pt x="213" y="162"/>
                  </a:lnTo>
                  <a:lnTo>
                    <a:pt x="213" y="154"/>
                  </a:lnTo>
                  <a:close/>
                  <a:moveTo>
                    <a:pt x="212" y="157"/>
                  </a:moveTo>
                  <a:lnTo>
                    <a:pt x="212" y="156"/>
                  </a:lnTo>
                  <a:lnTo>
                    <a:pt x="216" y="152"/>
                  </a:lnTo>
                  <a:lnTo>
                    <a:pt x="217" y="152"/>
                  </a:lnTo>
                  <a:lnTo>
                    <a:pt x="218" y="152"/>
                  </a:lnTo>
                  <a:lnTo>
                    <a:pt x="214" y="156"/>
                  </a:lnTo>
                  <a:lnTo>
                    <a:pt x="214" y="156"/>
                  </a:lnTo>
                  <a:lnTo>
                    <a:pt x="222" y="156"/>
                  </a:lnTo>
                  <a:lnTo>
                    <a:pt x="222" y="156"/>
                  </a:lnTo>
                  <a:lnTo>
                    <a:pt x="218" y="160"/>
                  </a:lnTo>
                  <a:lnTo>
                    <a:pt x="217" y="160"/>
                  </a:lnTo>
                  <a:lnTo>
                    <a:pt x="216" y="160"/>
                  </a:lnTo>
                  <a:lnTo>
                    <a:pt x="220" y="156"/>
                  </a:lnTo>
                  <a:lnTo>
                    <a:pt x="220" y="157"/>
                  </a:lnTo>
                  <a:lnTo>
                    <a:pt x="212" y="157"/>
                  </a:lnTo>
                  <a:close/>
                  <a:moveTo>
                    <a:pt x="223" y="149"/>
                  </a:moveTo>
                  <a:lnTo>
                    <a:pt x="223" y="149"/>
                  </a:lnTo>
                  <a:lnTo>
                    <a:pt x="220" y="153"/>
                  </a:lnTo>
                  <a:lnTo>
                    <a:pt x="220" y="152"/>
                  </a:lnTo>
                  <a:lnTo>
                    <a:pt x="223" y="148"/>
                  </a:lnTo>
                  <a:lnTo>
                    <a:pt x="224" y="148"/>
                  </a:lnTo>
                  <a:lnTo>
                    <a:pt x="224" y="156"/>
                  </a:lnTo>
                  <a:lnTo>
                    <a:pt x="223" y="156"/>
                  </a:lnTo>
                  <a:lnTo>
                    <a:pt x="227" y="152"/>
                  </a:lnTo>
                  <a:lnTo>
                    <a:pt x="227" y="153"/>
                  </a:lnTo>
                  <a:lnTo>
                    <a:pt x="223" y="157"/>
                  </a:lnTo>
                  <a:lnTo>
                    <a:pt x="223" y="157"/>
                  </a:lnTo>
                  <a:lnTo>
                    <a:pt x="223" y="149"/>
                  </a:lnTo>
                  <a:close/>
                  <a:moveTo>
                    <a:pt x="224" y="148"/>
                  </a:moveTo>
                  <a:lnTo>
                    <a:pt x="225" y="148"/>
                  </a:lnTo>
                  <a:lnTo>
                    <a:pt x="226" y="148"/>
                  </a:lnTo>
                  <a:lnTo>
                    <a:pt x="222" y="152"/>
                  </a:lnTo>
                  <a:lnTo>
                    <a:pt x="222" y="151"/>
                  </a:lnTo>
                  <a:lnTo>
                    <a:pt x="226" y="148"/>
                  </a:lnTo>
                  <a:lnTo>
                    <a:pt x="227" y="148"/>
                  </a:lnTo>
                  <a:lnTo>
                    <a:pt x="227" y="155"/>
                  </a:lnTo>
                  <a:lnTo>
                    <a:pt x="226" y="155"/>
                  </a:lnTo>
                  <a:lnTo>
                    <a:pt x="230" y="151"/>
                  </a:lnTo>
                  <a:lnTo>
                    <a:pt x="230" y="152"/>
                  </a:lnTo>
                  <a:lnTo>
                    <a:pt x="226" y="156"/>
                  </a:lnTo>
                  <a:lnTo>
                    <a:pt x="225" y="156"/>
                  </a:lnTo>
                  <a:lnTo>
                    <a:pt x="224" y="156"/>
                  </a:lnTo>
                  <a:lnTo>
                    <a:pt x="224" y="148"/>
                  </a:lnTo>
                  <a:close/>
                  <a:moveTo>
                    <a:pt x="227" y="148"/>
                  </a:moveTo>
                  <a:lnTo>
                    <a:pt x="228" y="148"/>
                  </a:lnTo>
                  <a:lnTo>
                    <a:pt x="224" y="151"/>
                  </a:lnTo>
                  <a:lnTo>
                    <a:pt x="224" y="151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8" y="155"/>
                  </a:lnTo>
                  <a:lnTo>
                    <a:pt x="227" y="155"/>
                  </a:lnTo>
                  <a:lnTo>
                    <a:pt x="227" y="148"/>
                  </a:lnTo>
                  <a:close/>
                  <a:moveTo>
                    <a:pt x="234" y="145"/>
                  </a:moveTo>
                  <a:lnTo>
                    <a:pt x="234" y="145"/>
                  </a:lnTo>
                  <a:lnTo>
                    <a:pt x="234" y="152"/>
                  </a:lnTo>
                  <a:lnTo>
                    <a:pt x="234" y="152"/>
                  </a:lnTo>
                  <a:lnTo>
                    <a:pt x="234" y="145"/>
                  </a:lnTo>
                  <a:close/>
                  <a:moveTo>
                    <a:pt x="230" y="148"/>
                  </a:moveTo>
                  <a:lnTo>
                    <a:pt x="230" y="148"/>
                  </a:lnTo>
                  <a:lnTo>
                    <a:pt x="234" y="144"/>
                  </a:lnTo>
                  <a:lnTo>
                    <a:pt x="235" y="144"/>
                  </a:lnTo>
                  <a:lnTo>
                    <a:pt x="236" y="144"/>
                  </a:lnTo>
                  <a:lnTo>
                    <a:pt x="232" y="148"/>
                  </a:lnTo>
                  <a:lnTo>
                    <a:pt x="232" y="147"/>
                  </a:lnTo>
                  <a:lnTo>
                    <a:pt x="236" y="143"/>
                  </a:lnTo>
                  <a:lnTo>
                    <a:pt x="237" y="143"/>
                  </a:lnTo>
                  <a:lnTo>
                    <a:pt x="237" y="150"/>
                  </a:lnTo>
                  <a:lnTo>
                    <a:pt x="236" y="150"/>
                  </a:lnTo>
                  <a:lnTo>
                    <a:pt x="240" y="147"/>
                  </a:lnTo>
                  <a:lnTo>
                    <a:pt x="240" y="148"/>
                  </a:lnTo>
                  <a:lnTo>
                    <a:pt x="236" y="151"/>
                  </a:lnTo>
                  <a:lnTo>
                    <a:pt x="235" y="151"/>
                  </a:lnTo>
                  <a:lnTo>
                    <a:pt x="234" y="151"/>
                  </a:lnTo>
                  <a:lnTo>
                    <a:pt x="238" y="148"/>
                  </a:lnTo>
                  <a:lnTo>
                    <a:pt x="238" y="148"/>
                  </a:lnTo>
                  <a:lnTo>
                    <a:pt x="230" y="148"/>
                  </a:lnTo>
                  <a:close/>
                  <a:moveTo>
                    <a:pt x="237" y="143"/>
                  </a:moveTo>
                  <a:lnTo>
                    <a:pt x="238" y="143"/>
                  </a:lnTo>
                  <a:lnTo>
                    <a:pt x="234" y="147"/>
                  </a:lnTo>
                  <a:lnTo>
                    <a:pt x="234" y="146"/>
                  </a:lnTo>
                  <a:lnTo>
                    <a:pt x="238" y="142"/>
                  </a:lnTo>
                  <a:lnTo>
                    <a:pt x="238" y="142"/>
                  </a:lnTo>
                  <a:lnTo>
                    <a:pt x="238" y="149"/>
                  </a:lnTo>
                  <a:lnTo>
                    <a:pt x="238" y="149"/>
                  </a:lnTo>
                  <a:lnTo>
                    <a:pt x="242" y="146"/>
                  </a:lnTo>
                  <a:lnTo>
                    <a:pt x="242" y="147"/>
                  </a:lnTo>
                  <a:lnTo>
                    <a:pt x="238" y="150"/>
                  </a:lnTo>
                  <a:lnTo>
                    <a:pt x="237" y="150"/>
                  </a:lnTo>
                  <a:lnTo>
                    <a:pt x="237" y="143"/>
                  </a:lnTo>
                  <a:close/>
                  <a:moveTo>
                    <a:pt x="244" y="140"/>
                  </a:moveTo>
                  <a:lnTo>
                    <a:pt x="245" y="140"/>
                  </a:lnTo>
                  <a:lnTo>
                    <a:pt x="241" y="144"/>
                  </a:lnTo>
                  <a:lnTo>
                    <a:pt x="241" y="143"/>
                  </a:lnTo>
                  <a:lnTo>
                    <a:pt x="245" y="139"/>
                  </a:lnTo>
                  <a:lnTo>
                    <a:pt x="246" y="139"/>
                  </a:lnTo>
                  <a:lnTo>
                    <a:pt x="246" y="139"/>
                  </a:lnTo>
                  <a:lnTo>
                    <a:pt x="246" y="147"/>
                  </a:lnTo>
                  <a:lnTo>
                    <a:pt x="246" y="147"/>
                  </a:lnTo>
                  <a:lnTo>
                    <a:pt x="245" y="147"/>
                  </a:lnTo>
                  <a:lnTo>
                    <a:pt x="248" y="143"/>
                  </a:lnTo>
                  <a:lnTo>
                    <a:pt x="248" y="144"/>
                  </a:lnTo>
                  <a:lnTo>
                    <a:pt x="245" y="148"/>
                  </a:lnTo>
                  <a:lnTo>
                    <a:pt x="244" y="148"/>
                  </a:lnTo>
                  <a:lnTo>
                    <a:pt x="244" y="140"/>
                  </a:lnTo>
                  <a:close/>
                  <a:moveTo>
                    <a:pt x="243" y="143"/>
                  </a:moveTo>
                  <a:lnTo>
                    <a:pt x="243" y="142"/>
                  </a:lnTo>
                  <a:lnTo>
                    <a:pt x="246" y="138"/>
                  </a:lnTo>
                  <a:lnTo>
                    <a:pt x="247" y="138"/>
                  </a:lnTo>
                  <a:lnTo>
                    <a:pt x="248" y="138"/>
                  </a:lnTo>
                  <a:lnTo>
                    <a:pt x="245" y="142"/>
                  </a:lnTo>
                  <a:lnTo>
                    <a:pt x="245" y="141"/>
                  </a:lnTo>
                  <a:lnTo>
                    <a:pt x="248" y="137"/>
                  </a:lnTo>
                  <a:lnTo>
                    <a:pt x="249" y="137"/>
                  </a:lnTo>
                  <a:lnTo>
                    <a:pt x="249" y="145"/>
                  </a:lnTo>
                  <a:lnTo>
                    <a:pt x="248" y="145"/>
                  </a:lnTo>
                  <a:lnTo>
                    <a:pt x="252" y="141"/>
                  </a:lnTo>
                  <a:lnTo>
                    <a:pt x="252" y="142"/>
                  </a:lnTo>
                  <a:lnTo>
                    <a:pt x="248" y="146"/>
                  </a:lnTo>
                  <a:lnTo>
                    <a:pt x="247" y="146"/>
                  </a:lnTo>
                  <a:lnTo>
                    <a:pt x="246" y="146"/>
                  </a:lnTo>
                  <a:lnTo>
                    <a:pt x="250" y="142"/>
                  </a:lnTo>
                  <a:lnTo>
                    <a:pt x="250" y="143"/>
                  </a:lnTo>
                  <a:lnTo>
                    <a:pt x="243" y="143"/>
                  </a:lnTo>
                  <a:close/>
                  <a:moveTo>
                    <a:pt x="250" y="138"/>
                  </a:moveTo>
                  <a:lnTo>
                    <a:pt x="250" y="138"/>
                  </a:lnTo>
                  <a:lnTo>
                    <a:pt x="254" y="134"/>
                  </a:lnTo>
                  <a:lnTo>
                    <a:pt x="255" y="134"/>
                  </a:lnTo>
                  <a:lnTo>
                    <a:pt x="255" y="142"/>
                  </a:lnTo>
                  <a:lnTo>
                    <a:pt x="254" y="142"/>
                  </a:lnTo>
                  <a:lnTo>
                    <a:pt x="258" y="138"/>
                  </a:lnTo>
                  <a:lnTo>
                    <a:pt x="258" y="138"/>
                  </a:lnTo>
                  <a:lnTo>
                    <a:pt x="250" y="138"/>
                  </a:lnTo>
                  <a:close/>
                  <a:moveTo>
                    <a:pt x="255" y="134"/>
                  </a:moveTo>
                  <a:lnTo>
                    <a:pt x="256" y="134"/>
                  </a:lnTo>
                  <a:lnTo>
                    <a:pt x="257" y="134"/>
                  </a:lnTo>
                  <a:lnTo>
                    <a:pt x="253" y="138"/>
                  </a:lnTo>
                  <a:lnTo>
                    <a:pt x="253" y="137"/>
                  </a:lnTo>
                  <a:lnTo>
                    <a:pt x="257" y="133"/>
                  </a:lnTo>
                  <a:lnTo>
                    <a:pt x="258" y="133"/>
                  </a:lnTo>
                  <a:lnTo>
                    <a:pt x="259" y="133"/>
                  </a:lnTo>
                  <a:lnTo>
                    <a:pt x="259" y="141"/>
                  </a:lnTo>
                  <a:lnTo>
                    <a:pt x="258" y="141"/>
                  </a:lnTo>
                  <a:lnTo>
                    <a:pt x="257" y="141"/>
                  </a:lnTo>
                  <a:lnTo>
                    <a:pt x="261" y="137"/>
                  </a:lnTo>
                  <a:lnTo>
                    <a:pt x="261" y="138"/>
                  </a:lnTo>
                  <a:lnTo>
                    <a:pt x="257" y="142"/>
                  </a:lnTo>
                  <a:lnTo>
                    <a:pt x="256" y="142"/>
                  </a:lnTo>
                  <a:lnTo>
                    <a:pt x="255" y="142"/>
                  </a:lnTo>
                  <a:lnTo>
                    <a:pt x="255" y="134"/>
                  </a:lnTo>
                  <a:close/>
                  <a:moveTo>
                    <a:pt x="255" y="137"/>
                  </a:moveTo>
                  <a:lnTo>
                    <a:pt x="255" y="136"/>
                  </a:lnTo>
                  <a:lnTo>
                    <a:pt x="259" y="132"/>
                  </a:lnTo>
                  <a:lnTo>
                    <a:pt x="260" y="132"/>
                  </a:lnTo>
                  <a:lnTo>
                    <a:pt x="260" y="140"/>
                  </a:lnTo>
                  <a:lnTo>
                    <a:pt x="259" y="140"/>
                  </a:lnTo>
                  <a:lnTo>
                    <a:pt x="263" y="136"/>
                  </a:lnTo>
                  <a:lnTo>
                    <a:pt x="263" y="137"/>
                  </a:lnTo>
                  <a:lnTo>
                    <a:pt x="255" y="137"/>
                  </a:lnTo>
                  <a:close/>
                  <a:moveTo>
                    <a:pt x="261" y="134"/>
                  </a:moveTo>
                  <a:lnTo>
                    <a:pt x="261" y="133"/>
                  </a:lnTo>
                  <a:lnTo>
                    <a:pt x="269" y="133"/>
                  </a:lnTo>
                  <a:lnTo>
                    <a:pt x="269" y="134"/>
                  </a:lnTo>
                  <a:lnTo>
                    <a:pt x="261" y="134"/>
                  </a:lnTo>
                  <a:close/>
                  <a:moveTo>
                    <a:pt x="265" y="129"/>
                  </a:moveTo>
                  <a:lnTo>
                    <a:pt x="266" y="129"/>
                  </a:lnTo>
                  <a:lnTo>
                    <a:pt x="267" y="129"/>
                  </a:lnTo>
                  <a:lnTo>
                    <a:pt x="263" y="133"/>
                  </a:lnTo>
                  <a:lnTo>
                    <a:pt x="263" y="132"/>
                  </a:lnTo>
                  <a:lnTo>
                    <a:pt x="267" y="128"/>
                  </a:lnTo>
                  <a:lnTo>
                    <a:pt x="268" y="128"/>
                  </a:lnTo>
                  <a:lnTo>
                    <a:pt x="268" y="136"/>
                  </a:lnTo>
                  <a:lnTo>
                    <a:pt x="267" y="136"/>
                  </a:lnTo>
                  <a:lnTo>
                    <a:pt x="270" y="132"/>
                  </a:lnTo>
                  <a:lnTo>
                    <a:pt x="270" y="133"/>
                  </a:lnTo>
                  <a:lnTo>
                    <a:pt x="267" y="137"/>
                  </a:lnTo>
                  <a:lnTo>
                    <a:pt x="266" y="137"/>
                  </a:lnTo>
                  <a:lnTo>
                    <a:pt x="265" y="137"/>
                  </a:lnTo>
                  <a:lnTo>
                    <a:pt x="265" y="129"/>
                  </a:lnTo>
                  <a:close/>
                  <a:moveTo>
                    <a:pt x="268" y="128"/>
                  </a:moveTo>
                  <a:lnTo>
                    <a:pt x="269" y="128"/>
                  </a:lnTo>
                  <a:lnTo>
                    <a:pt x="265" y="132"/>
                  </a:lnTo>
                  <a:lnTo>
                    <a:pt x="265" y="131"/>
                  </a:lnTo>
                  <a:lnTo>
                    <a:pt x="269" y="127"/>
                  </a:lnTo>
                  <a:lnTo>
                    <a:pt x="270" y="127"/>
                  </a:lnTo>
                  <a:lnTo>
                    <a:pt x="270" y="127"/>
                  </a:lnTo>
                  <a:lnTo>
                    <a:pt x="270" y="135"/>
                  </a:lnTo>
                  <a:lnTo>
                    <a:pt x="270" y="135"/>
                  </a:lnTo>
                  <a:lnTo>
                    <a:pt x="269" y="135"/>
                  </a:lnTo>
                  <a:lnTo>
                    <a:pt x="272" y="131"/>
                  </a:lnTo>
                  <a:lnTo>
                    <a:pt x="272" y="132"/>
                  </a:lnTo>
                  <a:lnTo>
                    <a:pt x="269" y="136"/>
                  </a:lnTo>
                  <a:lnTo>
                    <a:pt x="268" y="136"/>
                  </a:lnTo>
                  <a:lnTo>
                    <a:pt x="268" y="128"/>
                  </a:lnTo>
                  <a:close/>
                  <a:moveTo>
                    <a:pt x="271" y="129"/>
                  </a:moveTo>
                  <a:lnTo>
                    <a:pt x="271" y="128"/>
                  </a:lnTo>
                  <a:lnTo>
                    <a:pt x="275" y="124"/>
                  </a:lnTo>
                  <a:lnTo>
                    <a:pt x="276" y="124"/>
                  </a:lnTo>
                  <a:lnTo>
                    <a:pt x="277" y="124"/>
                  </a:lnTo>
                  <a:lnTo>
                    <a:pt x="273" y="128"/>
                  </a:lnTo>
                  <a:lnTo>
                    <a:pt x="273" y="127"/>
                  </a:lnTo>
                  <a:lnTo>
                    <a:pt x="281" y="127"/>
                  </a:lnTo>
                  <a:lnTo>
                    <a:pt x="281" y="128"/>
                  </a:lnTo>
                  <a:lnTo>
                    <a:pt x="277" y="132"/>
                  </a:lnTo>
                  <a:lnTo>
                    <a:pt x="276" y="132"/>
                  </a:lnTo>
                  <a:lnTo>
                    <a:pt x="275" y="132"/>
                  </a:lnTo>
                  <a:lnTo>
                    <a:pt x="279" y="128"/>
                  </a:lnTo>
                  <a:lnTo>
                    <a:pt x="279" y="129"/>
                  </a:lnTo>
                  <a:lnTo>
                    <a:pt x="271" y="129"/>
                  </a:lnTo>
                  <a:close/>
                  <a:moveTo>
                    <a:pt x="277" y="124"/>
                  </a:moveTo>
                  <a:lnTo>
                    <a:pt x="278" y="124"/>
                  </a:lnTo>
                  <a:lnTo>
                    <a:pt x="279" y="124"/>
                  </a:lnTo>
                  <a:lnTo>
                    <a:pt x="275" y="127"/>
                  </a:lnTo>
                  <a:lnTo>
                    <a:pt x="275" y="126"/>
                  </a:lnTo>
                  <a:lnTo>
                    <a:pt x="279" y="123"/>
                  </a:lnTo>
                  <a:lnTo>
                    <a:pt x="280" y="123"/>
                  </a:lnTo>
                  <a:lnTo>
                    <a:pt x="280" y="130"/>
                  </a:lnTo>
                  <a:lnTo>
                    <a:pt x="279" y="130"/>
                  </a:lnTo>
                  <a:lnTo>
                    <a:pt x="283" y="126"/>
                  </a:lnTo>
                  <a:lnTo>
                    <a:pt x="283" y="127"/>
                  </a:lnTo>
                  <a:lnTo>
                    <a:pt x="279" y="131"/>
                  </a:lnTo>
                  <a:lnTo>
                    <a:pt x="278" y="131"/>
                  </a:lnTo>
                  <a:lnTo>
                    <a:pt x="277" y="131"/>
                  </a:lnTo>
                  <a:lnTo>
                    <a:pt x="277" y="124"/>
                  </a:lnTo>
                  <a:close/>
                  <a:moveTo>
                    <a:pt x="280" y="123"/>
                  </a:moveTo>
                  <a:lnTo>
                    <a:pt x="281" y="123"/>
                  </a:lnTo>
                  <a:lnTo>
                    <a:pt x="281" y="130"/>
                  </a:lnTo>
                  <a:lnTo>
                    <a:pt x="280" y="130"/>
                  </a:lnTo>
                  <a:lnTo>
                    <a:pt x="280" y="123"/>
                  </a:lnTo>
                  <a:close/>
                  <a:moveTo>
                    <a:pt x="285" y="120"/>
                  </a:moveTo>
                  <a:lnTo>
                    <a:pt x="286" y="120"/>
                  </a:lnTo>
                  <a:lnTo>
                    <a:pt x="287" y="120"/>
                  </a:lnTo>
                  <a:lnTo>
                    <a:pt x="287" y="127"/>
                  </a:lnTo>
                  <a:lnTo>
                    <a:pt x="286" y="127"/>
                  </a:lnTo>
                  <a:lnTo>
                    <a:pt x="285" y="127"/>
                  </a:lnTo>
                  <a:lnTo>
                    <a:pt x="285" y="120"/>
                  </a:lnTo>
                  <a:close/>
                  <a:moveTo>
                    <a:pt x="287" y="120"/>
                  </a:moveTo>
                  <a:lnTo>
                    <a:pt x="288" y="120"/>
                  </a:lnTo>
                  <a:lnTo>
                    <a:pt x="284" y="124"/>
                  </a:lnTo>
                  <a:lnTo>
                    <a:pt x="284" y="123"/>
                  </a:lnTo>
                  <a:lnTo>
                    <a:pt x="288" y="119"/>
                  </a:lnTo>
                  <a:lnTo>
                    <a:pt x="289" y="119"/>
                  </a:lnTo>
                  <a:lnTo>
                    <a:pt x="290" y="119"/>
                  </a:lnTo>
                  <a:lnTo>
                    <a:pt x="286" y="123"/>
                  </a:lnTo>
                  <a:lnTo>
                    <a:pt x="286" y="122"/>
                  </a:lnTo>
                  <a:lnTo>
                    <a:pt x="293" y="122"/>
                  </a:lnTo>
                  <a:lnTo>
                    <a:pt x="293" y="123"/>
                  </a:lnTo>
                  <a:lnTo>
                    <a:pt x="290" y="126"/>
                  </a:lnTo>
                  <a:lnTo>
                    <a:pt x="289" y="126"/>
                  </a:lnTo>
                  <a:lnTo>
                    <a:pt x="288" y="126"/>
                  </a:lnTo>
                  <a:lnTo>
                    <a:pt x="292" y="123"/>
                  </a:lnTo>
                  <a:lnTo>
                    <a:pt x="292" y="124"/>
                  </a:lnTo>
                  <a:lnTo>
                    <a:pt x="288" y="127"/>
                  </a:lnTo>
                  <a:lnTo>
                    <a:pt x="287" y="127"/>
                  </a:lnTo>
                  <a:lnTo>
                    <a:pt x="287" y="120"/>
                  </a:lnTo>
                  <a:close/>
                  <a:moveTo>
                    <a:pt x="290" y="118"/>
                  </a:moveTo>
                  <a:lnTo>
                    <a:pt x="291" y="118"/>
                  </a:lnTo>
                  <a:lnTo>
                    <a:pt x="291" y="118"/>
                  </a:lnTo>
                  <a:lnTo>
                    <a:pt x="291" y="125"/>
                  </a:lnTo>
                  <a:lnTo>
                    <a:pt x="291" y="125"/>
                  </a:lnTo>
                  <a:lnTo>
                    <a:pt x="290" y="125"/>
                  </a:lnTo>
                  <a:lnTo>
                    <a:pt x="290" y="118"/>
                  </a:lnTo>
                  <a:close/>
                  <a:moveTo>
                    <a:pt x="296" y="115"/>
                  </a:moveTo>
                  <a:lnTo>
                    <a:pt x="296" y="115"/>
                  </a:lnTo>
                  <a:lnTo>
                    <a:pt x="297" y="115"/>
                  </a:lnTo>
                  <a:lnTo>
                    <a:pt x="293" y="119"/>
                  </a:lnTo>
                  <a:lnTo>
                    <a:pt x="293" y="118"/>
                  </a:lnTo>
                  <a:lnTo>
                    <a:pt x="297" y="114"/>
                  </a:lnTo>
                  <a:lnTo>
                    <a:pt x="298" y="114"/>
                  </a:lnTo>
                  <a:lnTo>
                    <a:pt x="299" y="114"/>
                  </a:lnTo>
                  <a:lnTo>
                    <a:pt x="299" y="122"/>
                  </a:lnTo>
                  <a:lnTo>
                    <a:pt x="298" y="122"/>
                  </a:lnTo>
                  <a:lnTo>
                    <a:pt x="297" y="122"/>
                  </a:lnTo>
                  <a:lnTo>
                    <a:pt x="301" y="118"/>
                  </a:lnTo>
                  <a:lnTo>
                    <a:pt x="301" y="119"/>
                  </a:lnTo>
                  <a:lnTo>
                    <a:pt x="297" y="123"/>
                  </a:lnTo>
                  <a:lnTo>
                    <a:pt x="296" y="123"/>
                  </a:lnTo>
                  <a:lnTo>
                    <a:pt x="296" y="123"/>
                  </a:lnTo>
                  <a:lnTo>
                    <a:pt x="296" y="115"/>
                  </a:lnTo>
                  <a:close/>
                  <a:moveTo>
                    <a:pt x="295" y="118"/>
                  </a:moveTo>
                  <a:lnTo>
                    <a:pt x="295" y="117"/>
                  </a:lnTo>
                  <a:lnTo>
                    <a:pt x="299" y="113"/>
                  </a:lnTo>
                  <a:lnTo>
                    <a:pt x="300" y="113"/>
                  </a:lnTo>
                  <a:lnTo>
                    <a:pt x="301" y="113"/>
                  </a:lnTo>
                  <a:lnTo>
                    <a:pt x="297" y="117"/>
                  </a:lnTo>
                  <a:lnTo>
                    <a:pt x="297" y="116"/>
                  </a:lnTo>
                  <a:lnTo>
                    <a:pt x="305" y="116"/>
                  </a:lnTo>
                  <a:lnTo>
                    <a:pt x="305" y="117"/>
                  </a:lnTo>
                  <a:lnTo>
                    <a:pt x="301" y="121"/>
                  </a:lnTo>
                  <a:lnTo>
                    <a:pt x="300" y="121"/>
                  </a:lnTo>
                  <a:lnTo>
                    <a:pt x="299" y="121"/>
                  </a:lnTo>
                  <a:lnTo>
                    <a:pt x="303" y="117"/>
                  </a:lnTo>
                  <a:lnTo>
                    <a:pt x="303" y="118"/>
                  </a:lnTo>
                  <a:lnTo>
                    <a:pt x="295" y="118"/>
                  </a:lnTo>
                  <a:close/>
                  <a:moveTo>
                    <a:pt x="307" y="110"/>
                  </a:moveTo>
                  <a:lnTo>
                    <a:pt x="307" y="110"/>
                  </a:lnTo>
                  <a:lnTo>
                    <a:pt x="308" y="110"/>
                  </a:lnTo>
                  <a:lnTo>
                    <a:pt x="304" y="114"/>
                  </a:lnTo>
                  <a:lnTo>
                    <a:pt x="304" y="113"/>
                  </a:lnTo>
                  <a:lnTo>
                    <a:pt x="312" y="113"/>
                  </a:lnTo>
                  <a:lnTo>
                    <a:pt x="312" y="114"/>
                  </a:lnTo>
                  <a:lnTo>
                    <a:pt x="308" y="118"/>
                  </a:lnTo>
                  <a:lnTo>
                    <a:pt x="307" y="118"/>
                  </a:lnTo>
                  <a:lnTo>
                    <a:pt x="307" y="118"/>
                  </a:lnTo>
                  <a:lnTo>
                    <a:pt x="307" y="110"/>
                  </a:lnTo>
                  <a:close/>
                  <a:moveTo>
                    <a:pt x="308" y="109"/>
                  </a:moveTo>
                  <a:lnTo>
                    <a:pt x="309" y="109"/>
                  </a:lnTo>
                  <a:lnTo>
                    <a:pt x="310" y="109"/>
                  </a:lnTo>
                  <a:lnTo>
                    <a:pt x="306" y="113"/>
                  </a:lnTo>
                  <a:lnTo>
                    <a:pt x="306" y="112"/>
                  </a:lnTo>
                  <a:lnTo>
                    <a:pt x="310" y="108"/>
                  </a:lnTo>
                  <a:lnTo>
                    <a:pt x="311" y="108"/>
                  </a:lnTo>
                  <a:lnTo>
                    <a:pt x="312" y="108"/>
                  </a:lnTo>
                  <a:lnTo>
                    <a:pt x="312" y="116"/>
                  </a:lnTo>
                  <a:lnTo>
                    <a:pt x="311" y="116"/>
                  </a:lnTo>
                  <a:lnTo>
                    <a:pt x="310" y="116"/>
                  </a:lnTo>
                  <a:lnTo>
                    <a:pt x="314" y="112"/>
                  </a:lnTo>
                  <a:lnTo>
                    <a:pt x="314" y="113"/>
                  </a:lnTo>
                  <a:lnTo>
                    <a:pt x="310" y="117"/>
                  </a:lnTo>
                  <a:lnTo>
                    <a:pt x="309" y="117"/>
                  </a:lnTo>
                  <a:lnTo>
                    <a:pt x="308" y="117"/>
                  </a:lnTo>
                  <a:lnTo>
                    <a:pt x="308" y="109"/>
                  </a:lnTo>
                  <a:close/>
                  <a:moveTo>
                    <a:pt x="308" y="112"/>
                  </a:moveTo>
                  <a:lnTo>
                    <a:pt x="308" y="111"/>
                  </a:lnTo>
                  <a:lnTo>
                    <a:pt x="316" y="111"/>
                  </a:lnTo>
                  <a:lnTo>
                    <a:pt x="316" y="112"/>
                  </a:lnTo>
                  <a:lnTo>
                    <a:pt x="308" y="112"/>
                  </a:lnTo>
                  <a:close/>
                  <a:moveTo>
                    <a:pt x="317" y="105"/>
                  </a:moveTo>
                  <a:lnTo>
                    <a:pt x="317" y="105"/>
                  </a:lnTo>
                  <a:lnTo>
                    <a:pt x="317" y="113"/>
                  </a:lnTo>
                  <a:lnTo>
                    <a:pt x="317" y="113"/>
                  </a:lnTo>
                  <a:lnTo>
                    <a:pt x="317" y="105"/>
                  </a:lnTo>
                  <a:close/>
                  <a:moveTo>
                    <a:pt x="317" y="105"/>
                  </a:moveTo>
                  <a:lnTo>
                    <a:pt x="318" y="105"/>
                  </a:lnTo>
                  <a:lnTo>
                    <a:pt x="315" y="109"/>
                  </a:lnTo>
                  <a:lnTo>
                    <a:pt x="315" y="108"/>
                  </a:lnTo>
                  <a:lnTo>
                    <a:pt x="318" y="104"/>
                  </a:lnTo>
                  <a:lnTo>
                    <a:pt x="319" y="104"/>
                  </a:lnTo>
                  <a:lnTo>
                    <a:pt x="320" y="104"/>
                  </a:lnTo>
                  <a:lnTo>
                    <a:pt x="317" y="108"/>
                  </a:lnTo>
                  <a:lnTo>
                    <a:pt x="317" y="107"/>
                  </a:lnTo>
                  <a:lnTo>
                    <a:pt x="324" y="107"/>
                  </a:lnTo>
                  <a:lnTo>
                    <a:pt x="324" y="108"/>
                  </a:lnTo>
                  <a:lnTo>
                    <a:pt x="320" y="112"/>
                  </a:lnTo>
                  <a:lnTo>
                    <a:pt x="319" y="112"/>
                  </a:lnTo>
                  <a:lnTo>
                    <a:pt x="318" y="112"/>
                  </a:lnTo>
                  <a:lnTo>
                    <a:pt x="322" y="108"/>
                  </a:lnTo>
                  <a:lnTo>
                    <a:pt x="322" y="109"/>
                  </a:lnTo>
                  <a:lnTo>
                    <a:pt x="318" y="113"/>
                  </a:lnTo>
                  <a:lnTo>
                    <a:pt x="317" y="113"/>
                  </a:lnTo>
                  <a:lnTo>
                    <a:pt x="317" y="105"/>
                  </a:lnTo>
                  <a:close/>
                  <a:moveTo>
                    <a:pt x="320" y="103"/>
                  </a:moveTo>
                  <a:lnTo>
                    <a:pt x="321" y="103"/>
                  </a:lnTo>
                  <a:lnTo>
                    <a:pt x="322" y="103"/>
                  </a:lnTo>
                  <a:lnTo>
                    <a:pt x="318" y="107"/>
                  </a:lnTo>
                  <a:lnTo>
                    <a:pt x="318" y="107"/>
                  </a:lnTo>
                  <a:lnTo>
                    <a:pt x="326" y="107"/>
                  </a:lnTo>
                  <a:lnTo>
                    <a:pt x="326" y="107"/>
                  </a:lnTo>
                  <a:lnTo>
                    <a:pt x="322" y="111"/>
                  </a:lnTo>
                  <a:lnTo>
                    <a:pt x="321" y="111"/>
                  </a:lnTo>
                  <a:lnTo>
                    <a:pt x="320" y="111"/>
                  </a:lnTo>
                  <a:lnTo>
                    <a:pt x="320" y="103"/>
                  </a:lnTo>
                  <a:close/>
                  <a:moveTo>
                    <a:pt x="328" y="100"/>
                  </a:moveTo>
                  <a:lnTo>
                    <a:pt x="328" y="100"/>
                  </a:lnTo>
                  <a:lnTo>
                    <a:pt x="324" y="104"/>
                  </a:lnTo>
                  <a:lnTo>
                    <a:pt x="324" y="103"/>
                  </a:lnTo>
                  <a:lnTo>
                    <a:pt x="328" y="100"/>
                  </a:lnTo>
                  <a:lnTo>
                    <a:pt x="329" y="100"/>
                  </a:lnTo>
                  <a:lnTo>
                    <a:pt x="330" y="100"/>
                  </a:lnTo>
                  <a:lnTo>
                    <a:pt x="330" y="107"/>
                  </a:lnTo>
                  <a:lnTo>
                    <a:pt x="329" y="107"/>
                  </a:lnTo>
                  <a:lnTo>
                    <a:pt x="328" y="107"/>
                  </a:lnTo>
                  <a:lnTo>
                    <a:pt x="332" y="103"/>
                  </a:lnTo>
                  <a:lnTo>
                    <a:pt x="332" y="104"/>
                  </a:lnTo>
                  <a:lnTo>
                    <a:pt x="328" y="108"/>
                  </a:lnTo>
                  <a:lnTo>
                    <a:pt x="328" y="108"/>
                  </a:lnTo>
                  <a:lnTo>
                    <a:pt x="328" y="100"/>
                  </a:lnTo>
                  <a:close/>
                  <a:moveTo>
                    <a:pt x="326" y="103"/>
                  </a:moveTo>
                  <a:lnTo>
                    <a:pt x="326" y="102"/>
                  </a:lnTo>
                  <a:lnTo>
                    <a:pt x="330" y="99"/>
                  </a:lnTo>
                  <a:lnTo>
                    <a:pt x="331" y="99"/>
                  </a:lnTo>
                  <a:lnTo>
                    <a:pt x="332" y="99"/>
                  </a:lnTo>
                  <a:lnTo>
                    <a:pt x="328" y="102"/>
                  </a:lnTo>
                  <a:lnTo>
                    <a:pt x="328" y="101"/>
                  </a:lnTo>
                  <a:lnTo>
                    <a:pt x="332" y="98"/>
                  </a:lnTo>
                  <a:lnTo>
                    <a:pt x="332" y="98"/>
                  </a:lnTo>
                  <a:lnTo>
                    <a:pt x="332" y="105"/>
                  </a:lnTo>
                  <a:lnTo>
                    <a:pt x="332" y="105"/>
                  </a:lnTo>
                  <a:lnTo>
                    <a:pt x="336" y="101"/>
                  </a:lnTo>
                  <a:lnTo>
                    <a:pt x="336" y="102"/>
                  </a:lnTo>
                  <a:lnTo>
                    <a:pt x="332" y="106"/>
                  </a:lnTo>
                  <a:lnTo>
                    <a:pt x="331" y="106"/>
                  </a:lnTo>
                  <a:lnTo>
                    <a:pt x="330" y="106"/>
                  </a:lnTo>
                  <a:lnTo>
                    <a:pt x="334" y="102"/>
                  </a:lnTo>
                  <a:lnTo>
                    <a:pt x="334" y="103"/>
                  </a:lnTo>
                  <a:lnTo>
                    <a:pt x="326" y="103"/>
                  </a:lnTo>
                  <a:close/>
                  <a:moveTo>
                    <a:pt x="338" y="96"/>
                  </a:moveTo>
                  <a:lnTo>
                    <a:pt x="339" y="96"/>
                  </a:lnTo>
                  <a:lnTo>
                    <a:pt x="335" y="100"/>
                  </a:lnTo>
                  <a:lnTo>
                    <a:pt x="335" y="99"/>
                  </a:lnTo>
                  <a:lnTo>
                    <a:pt x="339" y="95"/>
                  </a:lnTo>
                  <a:lnTo>
                    <a:pt x="340" y="95"/>
                  </a:lnTo>
                  <a:lnTo>
                    <a:pt x="340" y="102"/>
                  </a:lnTo>
                  <a:lnTo>
                    <a:pt x="339" y="102"/>
                  </a:lnTo>
                  <a:lnTo>
                    <a:pt x="342" y="99"/>
                  </a:lnTo>
                  <a:lnTo>
                    <a:pt x="342" y="100"/>
                  </a:lnTo>
                  <a:lnTo>
                    <a:pt x="339" y="103"/>
                  </a:lnTo>
                  <a:lnTo>
                    <a:pt x="338" y="103"/>
                  </a:lnTo>
                  <a:lnTo>
                    <a:pt x="338" y="96"/>
                  </a:lnTo>
                  <a:close/>
                  <a:moveTo>
                    <a:pt x="340" y="95"/>
                  </a:moveTo>
                  <a:lnTo>
                    <a:pt x="341" y="95"/>
                  </a:lnTo>
                  <a:lnTo>
                    <a:pt x="337" y="99"/>
                  </a:lnTo>
                  <a:lnTo>
                    <a:pt x="337" y="98"/>
                  </a:lnTo>
                  <a:lnTo>
                    <a:pt x="341" y="94"/>
                  </a:lnTo>
                  <a:lnTo>
                    <a:pt x="341" y="94"/>
                  </a:lnTo>
                  <a:lnTo>
                    <a:pt x="342" y="94"/>
                  </a:lnTo>
                  <a:lnTo>
                    <a:pt x="342" y="101"/>
                  </a:lnTo>
                  <a:lnTo>
                    <a:pt x="341" y="101"/>
                  </a:lnTo>
                  <a:lnTo>
                    <a:pt x="341" y="101"/>
                  </a:lnTo>
                  <a:lnTo>
                    <a:pt x="344" y="98"/>
                  </a:lnTo>
                  <a:lnTo>
                    <a:pt x="344" y="99"/>
                  </a:lnTo>
                  <a:lnTo>
                    <a:pt x="341" y="102"/>
                  </a:lnTo>
                  <a:lnTo>
                    <a:pt x="340" y="102"/>
                  </a:lnTo>
                  <a:lnTo>
                    <a:pt x="340" y="95"/>
                  </a:lnTo>
                  <a:close/>
                  <a:moveTo>
                    <a:pt x="339" y="98"/>
                  </a:moveTo>
                  <a:lnTo>
                    <a:pt x="339" y="97"/>
                  </a:lnTo>
                  <a:lnTo>
                    <a:pt x="342" y="93"/>
                  </a:lnTo>
                  <a:lnTo>
                    <a:pt x="343" y="93"/>
                  </a:lnTo>
                  <a:lnTo>
                    <a:pt x="343" y="100"/>
                  </a:lnTo>
                  <a:lnTo>
                    <a:pt x="342" y="100"/>
                  </a:lnTo>
                  <a:lnTo>
                    <a:pt x="346" y="97"/>
                  </a:lnTo>
                  <a:lnTo>
                    <a:pt x="346" y="98"/>
                  </a:lnTo>
                  <a:lnTo>
                    <a:pt x="339" y="98"/>
                  </a:lnTo>
                  <a:close/>
                  <a:moveTo>
                    <a:pt x="344" y="94"/>
                  </a:moveTo>
                  <a:lnTo>
                    <a:pt x="344" y="94"/>
                  </a:lnTo>
                  <a:lnTo>
                    <a:pt x="348" y="90"/>
                  </a:lnTo>
                  <a:lnTo>
                    <a:pt x="349" y="90"/>
                  </a:lnTo>
                  <a:lnTo>
                    <a:pt x="350" y="90"/>
                  </a:lnTo>
                  <a:lnTo>
                    <a:pt x="351" y="90"/>
                  </a:lnTo>
                  <a:lnTo>
                    <a:pt x="347" y="94"/>
                  </a:lnTo>
                  <a:lnTo>
                    <a:pt x="347" y="93"/>
                  </a:lnTo>
                  <a:lnTo>
                    <a:pt x="355" y="93"/>
                  </a:lnTo>
                  <a:lnTo>
                    <a:pt x="355" y="94"/>
                  </a:lnTo>
                  <a:lnTo>
                    <a:pt x="351" y="98"/>
                  </a:lnTo>
                  <a:lnTo>
                    <a:pt x="350" y="98"/>
                  </a:lnTo>
                  <a:lnTo>
                    <a:pt x="349" y="98"/>
                  </a:lnTo>
                  <a:lnTo>
                    <a:pt x="348" y="98"/>
                  </a:lnTo>
                  <a:lnTo>
                    <a:pt x="352" y="94"/>
                  </a:lnTo>
                  <a:lnTo>
                    <a:pt x="352" y="94"/>
                  </a:lnTo>
                  <a:lnTo>
                    <a:pt x="344" y="94"/>
                  </a:lnTo>
                  <a:close/>
                  <a:moveTo>
                    <a:pt x="351" y="89"/>
                  </a:moveTo>
                  <a:lnTo>
                    <a:pt x="352" y="89"/>
                  </a:lnTo>
                  <a:lnTo>
                    <a:pt x="353" y="89"/>
                  </a:lnTo>
                  <a:lnTo>
                    <a:pt x="349" y="93"/>
                  </a:lnTo>
                  <a:lnTo>
                    <a:pt x="349" y="92"/>
                  </a:lnTo>
                  <a:lnTo>
                    <a:pt x="353" y="88"/>
                  </a:lnTo>
                  <a:lnTo>
                    <a:pt x="354" y="88"/>
                  </a:lnTo>
                  <a:lnTo>
                    <a:pt x="354" y="96"/>
                  </a:lnTo>
                  <a:lnTo>
                    <a:pt x="353" y="96"/>
                  </a:lnTo>
                  <a:lnTo>
                    <a:pt x="357" y="92"/>
                  </a:lnTo>
                  <a:lnTo>
                    <a:pt x="357" y="93"/>
                  </a:lnTo>
                  <a:lnTo>
                    <a:pt x="353" y="97"/>
                  </a:lnTo>
                  <a:lnTo>
                    <a:pt x="352" y="97"/>
                  </a:lnTo>
                  <a:lnTo>
                    <a:pt x="351" y="97"/>
                  </a:lnTo>
                  <a:lnTo>
                    <a:pt x="351" y="89"/>
                  </a:lnTo>
                  <a:close/>
                  <a:moveTo>
                    <a:pt x="355" y="89"/>
                  </a:moveTo>
                  <a:lnTo>
                    <a:pt x="355" y="89"/>
                  </a:lnTo>
                  <a:lnTo>
                    <a:pt x="359" y="85"/>
                  </a:lnTo>
                  <a:lnTo>
                    <a:pt x="360" y="85"/>
                  </a:lnTo>
                  <a:lnTo>
                    <a:pt x="361" y="85"/>
                  </a:lnTo>
                  <a:lnTo>
                    <a:pt x="361" y="93"/>
                  </a:lnTo>
                  <a:lnTo>
                    <a:pt x="360" y="93"/>
                  </a:lnTo>
                  <a:lnTo>
                    <a:pt x="359" y="93"/>
                  </a:lnTo>
                  <a:lnTo>
                    <a:pt x="363" y="89"/>
                  </a:lnTo>
                  <a:lnTo>
                    <a:pt x="363" y="89"/>
                  </a:lnTo>
                  <a:lnTo>
                    <a:pt x="355" y="89"/>
                  </a:lnTo>
                  <a:close/>
                  <a:moveTo>
                    <a:pt x="357" y="89"/>
                  </a:moveTo>
                  <a:lnTo>
                    <a:pt x="357" y="88"/>
                  </a:lnTo>
                  <a:lnTo>
                    <a:pt x="361" y="84"/>
                  </a:lnTo>
                  <a:lnTo>
                    <a:pt x="362" y="84"/>
                  </a:lnTo>
                  <a:lnTo>
                    <a:pt x="363" y="84"/>
                  </a:lnTo>
                  <a:lnTo>
                    <a:pt x="359" y="88"/>
                  </a:lnTo>
                  <a:lnTo>
                    <a:pt x="359" y="87"/>
                  </a:lnTo>
                  <a:lnTo>
                    <a:pt x="363" y="83"/>
                  </a:lnTo>
                  <a:lnTo>
                    <a:pt x="364" y="83"/>
                  </a:lnTo>
                  <a:lnTo>
                    <a:pt x="364" y="91"/>
                  </a:lnTo>
                  <a:lnTo>
                    <a:pt x="363" y="91"/>
                  </a:lnTo>
                  <a:lnTo>
                    <a:pt x="366" y="87"/>
                  </a:lnTo>
                  <a:lnTo>
                    <a:pt x="366" y="88"/>
                  </a:lnTo>
                  <a:lnTo>
                    <a:pt x="363" y="92"/>
                  </a:lnTo>
                  <a:lnTo>
                    <a:pt x="362" y="92"/>
                  </a:lnTo>
                  <a:lnTo>
                    <a:pt x="361" y="92"/>
                  </a:lnTo>
                  <a:lnTo>
                    <a:pt x="364" y="88"/>
                  </a:lnTo>
                  <a:lnTo>
                    <a:pt x="364" y="89"/>
                  </a:lnTo>
                  <a:lnTo>
                    <a:pt x="357" y="89"/>
                  </a:lnTo>
                  <a:close/>
                  <a:moveTo>
                    <a:pt x="364" y="83"/>
                  </a:moveTo>
                  <a:lnTo>
                    <a:pt x="364" y="83"/>
                  </a:lnTo>
                  <a:lnTo>
                    <a:pt x="364" y="91"/>
                  </a:lnTo>
                  <a:lnTo>
                    <a:pt x="364" y="91"/>
                  </a:lnTo>
                  <a:lnTo>
                    <a:pt x="364" y="83"/>
                  </a:lnTo>
                  <a:close/>
                  <a:moveTo>
                    <a:pt x="365" y="85"/>
                  </a:moveTo>
                  <a:lnTo>
                    <a:pt x="365" y="84"/>
                  </a:lnTo>
                  <a:lnTo>
                    <a:pt x="369" y="80"/>
                  </a:lnTo>
                  <a:lnTo>
                    <a:pt x="370" y="80"/>
                  </a:lnTo>
                  <a:lnTo>
                    <a:pt x="370" y="88"/>
                  </a:lnTo>
                  <a:lnTo>
                    <a:pt x="369" y="88"/>
                  </a:lnTo>
                  <a:lnTo>
                    <a:pt x="373" y="84"/>
                  </a:lnTo>
                  <a:lnTo>
                    <a:pt x="373" y="85"/>
                  </a:lnTo>
                  <a:lnTo>
                    <a:pt x="365" y="85"/>
                  </a:lnTo>
                  <a:close/>
                  <a:moveTo>
                    <a:pt x="370" y="80"/>
                  </a:moveTo>
                  <a:lnTo>
                    <a:pt x="371" y="80"/>
                  </a:lnTo>
                  <a:lnTo>
                    <a:pt x="367" y="84"/>
                  </a:lnTo>
                  <a:lnTo>
                    <a:pt x="367" y="83"/>
                  </a:lnTo>
                  <a:lnTo>
                    <a:pt x="371" y="79"/>
                  </a:lnTo>
                  <a:lnTo>
                    <a:pt x="372" y="79"/>
                  </a:lnTo>
                  <a:lnTo>
                    <a:pt x="373" y="79"/>
                  </a:lnTo>
                  <a:lnTo>
                    <a:pt x="369" y="83"/>
                  </a:lnTo>
                  <a:lnTo>
                    <a:pt x="369" y="82"/>
                  </a:lnTo>
                  <a:lnTo>
                    <a:pt x="377" y="82"/>
                  </a:lnTo>
                  <a:lnTo>
                    <a:pt x="377" y="83"/>
                  </a:lnTo>
                  <a:lnTo>
                    <a:pt x="373" y="87"/>
                  </a:lnTo>
                  <a:lnTo>
                    <a:pt x="372" y="87"/>
                  </a:lnTo>
                  <a:lnTo>
                    <a:pt x="371" y="87"/>
                  </a:lnTo>
                  <a:lnTo>
                    <a:pt x="375" y="83"/>
                  </a:lnTo>
                  <a:lnTo>
                    <a:pt x="375" y="84"/>
                  </a:lnTo>
                  <a:lnTo>
                    <a:pt x="371" y="88"/>
                  </a:lnTo>
                  <a:lnTo>
                    <a:pt x="370" y="88"/>
                  </a:lnTo>
                  <a:lnTo>
                    <a:pt x="370" y="80"/>
                  </a:lnTo>
                  <a:close/>
                  <a:moveTo>
                    <a:pt x="373" y="78"/>
                  </a:moveTo>
                  <a:lnTo>
                    <a:pt x="374" y="78"/>
                  </a:lnTo>
                  <a:lnTo>
                    <a:pt x="375" y="78"/>
                  </a:lnTo>
                  <a:lnTo>
                    <a:pt x="375" y="86"/>
                  </a:lnTo>
                  <a:lnTo>
                    <a:pt x="374" y="86"/>
                  </a:lnTo>
                  <a:lnTo>
                    <a:pt x="373" y="86"/>
                  </a:lnTo>
                  <a:lnTo>
                    <a:pt x="373" y="78"/>
                  </a:lnTo>
                  <a:close/>
                  <a:moveTo>
                    <a:pt x="379" y="75"/>
                  </a:moveTo>
                  <a:lnTo>
                    <a:pt x="380" y="75"/>
                  </a:lnTo>
                  <a:lnTo>
                    <a:pt x="381" y="75"/>
                  </a:lnTo>
                  <a:lnTo>
                    <a:pt x="378" y="77"/>
                  </a:lnTo>
                  <a:lnTo>
                    <a:pt x="379" y="76"/>
                  </a:lnTo>
                  <a:lnTo>
                    <a:pt x="382" y="75"/>
                  </a:lnTo>
                  <a:lnTo>
                    <a:pt x="383" y="75"/>
                  </a:lnTo>
                  <a:lnTo>
                    <a:pt x="383" y="82"/>
                  </a:lnTo>
                  <a:lnTo>
                    <a:pt x="382" y="82"/>
                  </a:lnTo>
                  <a:lnTo>
                    <a:pt x="385" y="81"/>
                  </a:lnTo>
                  <a:lnTo>
                    <a:pt x="384" y="82"/>
                  </a:lnTo>
                  <a:lnTo>
                    <a:pt x="381" y="83"/>
                  </a:lnTo>
                  <a:lnTo>
                    <a:pt x="380" y="83"/>
                  </a:lnTo>
                  <a:lnTo>
                    <a:pt x="379" y="83"/>
                  </a:lnTo>
                  <a:lnTo>
                    <a:pt x="379" y="75"/>
                  </a:lnTo>
                  <a:close/>
                  <a:moveTo>
                    <a:pt x="383" y="75"/>
                  </a:moveTo>
                  <a:lnTo>
                    <a:pt x="384" y="75"/>
                  </a:lnTo>
                  <a:lnTo>
                    <a:pt x="380" y="78"/>
                  </a:lnTo>
                  <a:lnTo>
                    <a:pt x="380" y="77"/>
                  </a:lnTo>
                  <a:lnTo>
                    <a:pt x="384" y="74"/>
                  </a:lnTo>
                  <a:lnTo>
                    <a:pt x="385" y="74"/>
                  </a:lnTo>
                  <a:lnTo>
                    <a:pt x="386" y="74"/>
                  </a:lnTo>
                  <a:lnTo>
                    <a:pt x="382" y="77"/>
                  </a:lnTo>
                  <a:lnTo>
                    <a:pt x="382" y="77"/>
                  </a:lnTo>
                  <a:lnTo>
                    <a:pt x="389" y="77"/>
                  </a:lnTo>
                  <a:lnTo>
                    <a:pt x="389" y="77"/>
                  </a:lnTo>
                  <a:lnTo>
                    <a:pt x="386" y="81"/>
                  </a:lnTo>
                  <a:lnTo>
                    <a:pt x="385" y="81"/>
                  </a:lnTo>
                  <a:lnTo>
                    <a:pt x="384" y="81"/>
                  </a:lnTo>
                  <a:lnTo>
                    <a:pt x="388" y="77"/>
                  </a:lnTo>
                  <a:lnTo>
                    <a:pt x="388" y="78"/>
                  </a:lnTo>
                  <a:lnTo>
                    <a:pt x="384" y="82"/>
                  </a:lnTo>
                  <a:lnTo>
                    <a:pt x="383" y="82"/>
                  </a:lnTo>
                  <a:lnTo>
                    <a:pt x="383" y="75"/>
                  </a:lnTo>
                  <a:close/>
                  <a:moveTo>
                    <a:pt x="391" y="71"/>
                  </a:moveTo>
                  <a:lnTo>
                    <a:pt x="391" y="71"/>
                  </a:lnTo>
                  <a:lnTo>
                    <a:pt x="388" y="75"/>
                  </a:lnTo>
                  <a:lnTo>
                    <a:pt x="388" y="74"/>
                  </a:lnTo>
                  <a:lnTo>
                    <a:pt x="395" y="74"/>
                  </a:lnTo>
                  <a:lnTo>
                    <a:pt x="395" y="75"/>
                  </a:lnTo>
                  <a:lnTo>
                    <a:pt x="391" y="78"/>
                  </a:lnTo>
                  <a:lnTo>
                    <a:pt x="391" y="78"/>
                  </a:lnTo>
                  <a:lnTo>
                    <a:pt x="391" y="71"/>
                  </a:lnTo>
                  <a:close/>
                  <a:moveTo>
                    <a:pt x="391" y="70"/>
                  </a:moveTo>
                  <a:lnTo>
                    <a:pt x="392" y="70"/>
                  </a:lnTo>
                  <a:lnTo>
                    <a:pt x="393" y="70"/>
                  </a:lnTo>
                  <a:lnTo>
                    <a:pt x="389" y="74"/>
                  </a:lnTo>
                  <a:lnTo>
                    <a:pt x="389" y="73"/>
                  </a:lnTo>
                  <a:lnTo>
                    <a:pt x="393" y="69"/>
                  </a:lnTo>
                  <a:lnTo>
                    <a:pt x="394" y="69"/>
                  </a:lnTo>
                  <a:lnTo>
                    <a:pt x="395" y="69"/>
                  </a:lnTo>
                  <a:lnTo>
                    <a:pt x="395" y="76"/>
                  </a:lnTo>
                  <a:lnTo>
                    <a:pt x="394" y="76"/>
                  </a:lnTo>
                  <a:lnTo>
                    <a:pt x="393" y="76"/>
                  </a:lnTo>
                  <a:lnTo>
                    <a:pt x="397" y="73"/>
                  </a:lnTo>
                  <a:lnTo>
                    <a:pt x="397" y="74"/>
                  </a:lnTo>
                  <a:lnTo>
                    <a:pt x="393" y="77"/>
                  </a:lnTo>
                  <a:lnTo>
                    <a:pt x="392" y="77"/>
                  </a:lnTo>
                  <a:lnTo>
                    <a:pt x="391" y="77"/>
                  </a:lnTo>
                  <a:lnTo>
                    <a:pt x="391" y="70"/>
                  </a:lnTo>
                  <a:close/>
                  <a:moveTo>
                    <a:pt x="391" y="73"/>
                  </a:moveTo>
                  <a:lnTo>
                    <a:pt x="391" y="72"/>
                  </a:lnTo>
                  <a:lnTo>
                    <a:pt x="395" y="68"/>
                  </a:lnTo>
                  <a:lnTo>
                    <a:pt x="395" y="68"/>
                  </a:lnTo>
                  <a:lnTo>
                    <a:pt x="395" y="75"/>
                  </a:lnTo>
                  <a:lnTo>
                    <a:pt x="395" y="75"/>
                  </a:lnTo>
                  <a:lnTo>
                    <a:pt x="399" y="72"/>
                  </a:lnTo>
                  <a:lnTo>
                    <a:pt x="399" y="73"/>
                  </a:lnTo>
                  <a:lnTo>
                    <a:pt x="391" y="73"/>
                  </a:lnTo>
                  <a:close/>
                  <a:moveTo>
                    <a:pt x="401" y="66"/>
                  </a:moveTo>
                  <a:lnTo>
                    <a:pt x="402" y="66"/>
                  </a:lnTo>
                  <a:lnTo>
                    <a:pt x="398" y="70"/>
                  </a:lnTo>
                  <a:lnTo>
                    <a:pt x="398" y="69"/>
                  </a:lnTo>
                  <a:lnTo>
                    <a:pt x="402" y="65"/>
                  </a:lnTo>
                  <a:lnTo>
                    <a:pt x="403" y="65"/>
                  </a:lnTo>
                  <a:lnTo>
                    <a:pt x="404" y="65"/>
                  </a:lnTo>
                  <a:lnTo>
                    <a:pt x="400" y="69"/>
                  </a:lnTo>
                  <a:lnTo>
                    <a:pt x="400" y="68"/>
                  </a:lnTo>
                  <a:lnTo>
                    <a:pt x="408" y="68"/>
                  </a:lnTo>
                  <a:lnTo>
                    <a:pt x="408" y="69"/>
                  </a:lnTo>
                  <a:lnTo>
                    <a:pt x="404" y="73"/>
                  </a:lnTo>
                  <a:lnTo>
                    <a:pt x="403" y="73"/>
                  </a:lnTo>
                  <a:lnTo>
                    <a:pt x="402" y="73"/>
                  </a:lnTo>
                  <a:lnTo>
                    <a:pt x="406" y="69"/>
                  </a:lnTo>
                  <a:lnTo>
                    <a:pt x="406" y="70"/>
                  </a:lnTo>
                  <a:lnTo>
                    <a:pt x="402" y="74"/>
                  </a:lnTo>
                  <a:lnTo>
                    <a:pt x="401" y="74"/>
                  </a:lnTo>
                  <a:lnTo>
                    <a:pt x="401" y="66"/>
                  </a:lnTo>
                  <a:close/>
                  <a:moveTo>
                    <a:pt x="404" y="64"/>
                  </a:moveTo>
                  <a:lnTo>
                    <a:pt x="405" y="64"/>
                  </a:lnTo>
                  <a:lnTo>
                    <a:pt x="406" y="64"/>
                  </a:lnTo>
                  <a:lnTo>
                    <a:pt x="402" y="68"/>
                  </a:lnTo>
                  <a:lnTo>
                    <a:pt x="402" y="67"/>
                  </a:lnTo>
                  <a:lnTo>
                    <a:pt x="406" y="63"/>
                  </a:lnTo>
                  <a:lnTo>
                    <a:pt x="406" y="63"/>
                  </a:lnTo>
                  <a:lnTo>
                    <a:pt x="406" y="71"/>
                  </a:lnTo>
                  <a:lnTo>
                    <a:pt x="406" y="71"/>
                  </a:lnTo>
                  <a:lnTo>
                    <a:pt x="410" y="67"/>
                  </a:lnTo>
                  <a:lnTo>
                    <a:pt x="410" y="68"/>
                  </a:lnTo>
                  <a:lnTo>
                    <a:pt x="406" y="72"/>
                  </a:lnTo>
                  <a:lnTo>
                    <a:pt x="405" y="72"/>
                  </a:lnTo>
                  <a:lnTo>
                    <a:pt x="404" y="72"/>
                  </a:lnTo>
                  <a:lnTo>
                    <a:pt x="404" y="64"/>
                  </a:lnTo>
                  <a:close/>
                  <a:moveTo>
                    <a:pt x="408" y="65"/>
                  </a:moveTo>
                  <a:lnTo>
                    <a:pt x="408" y="64"/>
                  </a:lnTo>
                  <a:lnTo>
                    <a:pt x="412" y="60"/>
                  </a:lnTo>
                  <a:lnTo>
                    <a:pt x="412" y="60"/>
                  </a:lnTo>
                  <a:lnTo>
                    <a:pt x="413" y="60"/>
                  </a:lnTo>
                  <a:lnTo>
                    <a:pt x="413" y="68"/>
                  </a:lnTo>
                  <a:lnTo>
                    <a:pt x="412" y="68"/>
                  </a:lnTo>
                  <a:lnTo>
                    <a:pt x="412" y="68"/>
                  </a:lnTo>
                  <a:lnTo>
                    <a:pt x="415" y="64"/>
                  </a:lnTo>
                  <a:lnTo>
                    <a:pt x="415" y="65"/>
                  </a:lnTo>
                  <a:lnTo>
                    <a:pt x="408" y="65"/>
                  </a:lnTo>
                  <a:close/>
                  <a:moveTo>
                    <a:pt x="413" y="60"/>
                  </a:moveTo>
                  <a:lnTo>
                    <a:pt x="414" y="60"/>
                  </a:lnTo>
                  <a:lnTo>
                    <a:pt x="411" y="64"/>
                  </a:lnTo>
                  <a:lnTo>
                    <a:pt x="411" y="63"/>
                  </a:lnTo>
                  <a:lnTo>
                    <a:pt x="414" y="59"/>
                  </a:lnTo>
                  <a:lnTo>
                    <a:pt x="415" y="59"/>
                  </a:lnTo>
                  <a:lnTo>
                    <a:pt x="416" y="59"/>
                  </a:lnTo>
                  <a:lnTo>
                    <a:pt x="412" y="63"/>
                  </a:lnTo>
                  <a:lnTo>
                    <a:pt x="412" y="62"/>
                  </a:lnTo>
                  <a:lnTo>
                    <a:pt x="420" y="62"/>
                  </a:lnTo>
                  <a:lnTo>
                    <a:pt x="420" y="63"/>
                  </a:lnTo>
                  <a:lnTo>
                    <a:pt x="416" y="67"/>
                  </a:lnTo>
                  <a:lnTo>
                    <a:pt x="415" y="67"/>
                  </a:lnTo>
                  <a:lnTo>
                    <a:pt x="414" y="67"/>
                  </a:lnTo>
                  <a:lnTo>
                    <a:pt x="418" y="63"/>
                  </a:lnTo>
                  <a:lnTo>
                    <a:pt x="418" y="64"/>
                  </a:lnTo>
                  <a:lnTo>
                    <a:pt x="414" y="68"/>
                  </a:lnTo>
                  <a:lnTo>
                    <a:pt x="413" y="68"/>
                  </a:lnTo>
                  <a:lnTo>
                    <a:pt x="413" y="60"/>
                  </a:lnTo>
                  <a:close/>
                  <a:moveTo>
                    <a:pt x="416" y="58"/>
                  </a:moveTo>
                  <a:lnTo>
                    <a:pt x="416" y="58"/>
                  </a:lnTo>
                  <a:lnTo>
                    <a:pt x="416" y="66"/>
                  </a:lnTo>
                  <a:lnTo>
                    <a:pt x="416" y="66"/>
                  </a:lnTo>
                  <a:lnTo>
                    <a:pt x="416" y="58"/>
                  </a:lnTo>
                  <a:close/>
                  <a:moveTo>
                    <a:pt x="418" y="60"/>
                  </a:moveTo>
                  <a:lnTo>
                    <a:pt x="418" y="59"/>
                  </a:lnTo>
                  <a:lnTo>
                    <a:pt x="422" y="55"/>
                  </a:lnTo>
                  <a:lnTo>
                    <a:pt x="423" y="55"/>
                  </a:lnTo>
                  <a:lnTo>
                    <a:pt x="423" y="63"/>
                  </a:lnTo>
                  <a:lnTo>
                    <a:pt x="422" y="63"/>
                  </a:lnTo>
                  <a:lnTo>
                    <a:pt x="426" y="59"/>
                  </a:lnTo>
                  <a:lnTo>
                    <a:pt x="426" y="60"/>
                  </a:lnTo>
                  <a:lnTo>
                    <a:pt x="418" y="60"/>
                  </a:lnTo>
                  <a:close/>
                  <a:moveTo>
                    <a:pt x="423" y="55"/>
                  </a:moveTo>
                  <a:lnTo>
                    <a:pt x="424" y="55"/>
                  </a:lnTo>
                  <a:lnTo>
                    <a:pt x="420" y="59"/>
                  </a:lnTo>
                  <a:lnTo>
                    <a:pt x="420" y="58"/>
                  </a:lnTo>
                  <a:lnTo>
                    <a:pt x="424" y="54"/>
                  </a:lnTo>
                  <a:lnTo>
                    <a:pt x="425" y="54"/>
                  </a:lnTo>
                  <a:lnTo>
                    <a:pt x="426" y="54"/>
                  </a:lnTo>
                  <a:lnTo>
                    <a:pt x="426" y="62"/>
                  </a:lnTo>
                  <a:lnTo>
                    <a:pt x="425" y="62"/>
                  </a:lnTo>
                  <a:lnTo>
                    <a:pt x="424" y="62"/>
                  </a:lnTo>
                  <a:lnTo>
                    <a:pt x="428" y="58"/>
                  </a:lnTo>
                  <a:lnTo>
                    <a:pt x="428" y="59"/>
                  </a:lnTo>
                  <a:lnTo>
                    <a:pt x="424" y="63"/>
                  </a:lnTo>
                  <a:lnTo>
                    <a:pt x="423" y="63"/>
                  </a:lnTo>
                  <a:lnTo>
                    <a:pt x="423" y="55"/>
                  </a:lnTo>
                  <a:close/>
                  <a:moveTo>
                    <a:pt x="422" y="58"/>
                  </a:moveTo>
                  <a:lnTo>
                    <a:pt x="422" y="57"/>
                  </a:lnTo>
                  <a:lnTo>
                    <a:pt x="426" y="53"/>
                  </a:lnTo>
                  <a:lnTo>
                    <a:pt x="427" y="53"/>
                  </a:lnTo>
                  <a:lnTo>
                    <a:pt x="427" y="53"/>
                  </a:lnTo>
                  <a:lnTo>
                    <a:pt x="427" y="61"/>
                  </a:lnTo>
                  <a:lnTo>
                    <a:pt x="427" y="61"/>
                  </a:lnTo>
                  <a:lnTo>
                    <a:pt x="426" y="61"/>
                  </a:lnTo>
                  <a:lnTo>
                    <a:pt x="430" y="57"/>
                  </a:lnTo>
                  <a:lnTo>
                    <a:pt x="430" y="58"/>
                  </a:lnTo>
                  <a:lnTo>
                    <a:pt x="422" y="58"/>
                  </a:lnTo>
                  <a:close/>
                  <a:moveTo>
                    <a:pt x="429" y="55"/>
                  </a:moveTo>
                  <a:lnTo>
                    <a:pt x="429" y="54"/>
                  </a:lnTo>
                  <a:lnTo>
                    <a:pt x="433" y="51"/>
                  </a:lnTo>
                  <a:lnTo>
                    <a:pt x="434" y="51"/>
                  </a:lnTo>
                  <a:lnTo>
                    <a:pt x="435" y="51"/>
                  </a:lnTo>
                  <a:lnTo>
                    <a:pt x="431" y="54"/>
                  </a:lnTo>
                  <a:lnTo>
                    <a:pt x="431" y="53"/>
                  </a:lnTo>
                  <a:lnTo>
                    <a:pt x="435" y="50"/>
                  </a:lnTo>
                  <a:lnTo>
                    <a:pt x="435" y="50"/>
                  </a:lnTo>
                  <a:lnTo>
                    <a:pt x="435" y="57"/>
                  </a:lnTo>
                  <a:lnTo>
                    <a:pt x="435" y="57"/>
                  </a:lnTo>
                  <a:lnTo>
                    <a:pt x="438" y="53"/>
                  </a:lnTo>
                  <a:lnTo>
                    <a:pt x="438" y="54"/>
                  </a:lnTo>
                  <a:lnTo>
                    <a:pt x="435" y="58"/>
                  </a:lnTo>
                  <a:lnTo>
                    <a:pt x="434" y="58"/>
                  </a:lnTo>
                  <a:lnTo>
                    <a:pt x="433" y="58"/>
                  </a:lnTo>
                  <a:lnTo>
                    <a:pt x="436" y="54"/>
                  </a:lnTo>
                  <a:lnTo>
                    <a:pt x="436" y="55"/>
                  </a:lnTo>
                  <a:lnTo>
                    <a:pt x="429" y="55"/>
                  </a:lnTo>
                  <a:close/>
                  <a:moveTo>
                    <a:pt x="435" y="50"/>
                  </a:moveTo>
                  <a:lnTo>
                    <a:pt x="436" y="50"/>
                  </a:lnTo>
                  <a:lnTo>
                    <a:pt x="433" y="53"/>
                  </a:lnTo>
                  <a:lnTo>
                    <a:pt x="433" y="52"/>
                  </a:lnTo>
                  <a:lnTo>
                    <a:pt x="436" y="49"/>
                  </a:lnTo>
                  <a:lnTo>
                    <a:pt x="437" y="49"/>
                  </a:lnTo>
                  <a:lnTo>
                    <a:pt x="438" y="49"/>
                  </a:lnTo>
                  <a:lnTo>
                    <a:pt x="438" y="56"/>
                  </a:lnTo>
                  <a:lnTo>
                    <a:pt x="437" y="56"/>
                  </a:lnTo>
                  <a:lnTo>
                    <a:pt x="436" y="56"/>
                  </a:lnTo>
                  <a:lnTo>
                    <a:pt x="440" y="52"/>
                  </a:lnTo>
                  <a:lnTo>
                    <a:pt x="440" y="53"/>
                  </a:lnTo>
                  <a:lnTo>
                    <a:pt x="436" y="57"/>
                  </a:lnTo>
                  <a:lnTo>
                    <a:pt x="435" y="57"/>
                  </a:lnTo>
                  <a:lnTo>
                    <a:pt x="435" y="50"/>
                  </a:lnTo>
                  <a:close/>
                  <a:moveTo>
                    <a:pt x="442" y="46"/>
                  </a:moveTo>
                  <a:lnTo>
                    <a:pt x="443" y="46"/>
                  </a:lnTo>
                  <a:lnTo>
                    <a:pt x="444" y="46"/>
                  </a:lnTo>
                  <a:lnTo>
                    <a:pt x="444" y="53"/>
                  </a:lnTo>
                  <a:lnTo>
                    <a:pt x="443" y="53"/>
                  </a:lnTo>
                  <a:lnTo>
                    <a:pt x="442" y="53"/>
                  </a:lnTo>
                  <a:lnTo>
                    <a:pt x="442" y="46"/>
                  </a:lnTo>
                  <a:close/>
                  <a:moveTo>
                    <a:pt x="440" y="50"/>
                  </a:moveTo>
                  <a:lnTo>
                    <a:pt x="440" y="49"/>
                  </a:lnTo>
                  <a:lnTo>
                    <a:pt x="444" y="45"/>
                  </a:lnTo>
                  <a:lnTo>
                    <a:pt x="445" y="45"/>
                  </a:lnTo>
                  <a:lnTo>
                    <a:pt x="446" y="45"/>
                  </a:lnTo>
                  <a:lnTo>
                    <a:pt x="447" y="45"/>
                  </a:lnTo>
                  <a:lnTo>
                    <a:pt x="443" y="49"/>
                  </a:lnTo>
                  <a:lnTo>
                    <a:pt x="443" y="48"/>
                  </a:lnTo>
                  <a:lnTo>
                    <a:pt x="451" y="48"/>
                  </a:lnTo>
                  <a:lnTo>
                    <a:pt x="451" y="49"/>
                  </a:lnTo>
                  <a:lnTo>
                    <a:pt x="447" y="52"/>
                  </a:lnTo>
                  <a:lnTo>
                    <a:pt x="446" y="52"/>
                  </a:lnTo>
                  <a:lnTo>
                    <a:pt x="445" y="52"/>
                  </a:lnTo>
                  <a:lnTo>
                    <a:pt x="444" y="52"/>
                  </a:lnTo>
                  <a:lnTo>
                    <a:pt x="448" y="49"/>
                  </a:lnTo>
                  <a:lnTo>
                    <a:pt x="448" y="50"/>
                  </a:lnTo>
                  <a:lnTo>
                    <a:pt x="440" y="50"/>
                  </a:lnTo>
                  <a:close/>
                  <a:moveTo>
                    <a:pt x="447" y="44"/>
                  </a:moveTo>
                  <a:lnTo>
                    <a:pt x="448" y="44"/>
                  </a:lnTo>
                  <a:lnTo>
                    <a:pt x="448" y="44"/>
                  </a:lnTo>
                  <a:lnTo>
                    <a:pt x="448" y="51"/>
                  </a:lnTo>
                  <a:lnTo>
                    <a:pt x="448" y="51"/>
                  </a:lnTo>
                  <a:lnTo>
                    <a:pt x="447" y="51"/>
                  </a:lnTo>
                  <a:lnTo>
                    <a:pt x="447" y="44"/>
                  </a:lnTo>
                  <a:close/>
                  <a:moveTo>
                    <a:pt x="453" y="41"/>
                  </a:moveTo>
                  <a:lnTo>
                    <a:pt x="454" y="41"/>
                  </a:lnTo>
                  <a:lnTo>
                    <a:pt x="454" y="49"/>
                  </a:lnTo>
                  <a:lnTo>
                    <a:pt x="453" y="49"/>
                  </a:lnTo>
                  <a:lnTo>
                    <a:pt x="453" y="41"/>
                  </a:lnTo>
                  <a:close/>
                  <a:moveTo>
                    <a:pt x="454" y="41"/>
                  </a:moveTo>
                  <a:lnTo>
                    <a:pt x="455" y="41"/>
                  </a:lnTo>
                  <a:lnTo>
                    <a:pt x="451" y="45"/>
                  </a:lnTo>
                  <a:lnTo>
                    <a:pt x="451" y="44"/>
                  </a:lnTo>
                  <a:lnTo>
                    <a:pt x="455" y="40"/>
                  </a:lnTo>
                  <a:lnTo>
                    <a:pt x="456" y="40"/>
                  </a:lnTo>
                  <a:lnTo>
                    <a:pt x="457" y="40"/>
                  </a:lnTo>
                  <a:lnTo>
                    <a:pt x="457" y="48"/>
                  </a:lnTo>
                  <a:lnTo>
                    <a:pt x="456" y="48"/>
                  </a:lnTo>
                  <a:lnTo>
                    <a:pt x="455" y="48"/>
                  </a:lnTo>
                  <a:lnTo>
                    <a:pt x="459" y="44"/>
                  </a:lnTo>
                  <a:lnTo>
                    <a:pt x="459" y="45"/>
                  </a:lnTo>
                  <a:lnTo>
                    <a:pt x="455" y="49"/>
                  </a:lnTo>
                  <a:lnTo>
                    <a:pt x="454" y="49"/>
                  </a:lnTo>
                  <a:lnTo>
                    <a:pt x="454" y="41"/>
                  </a:lnTo>
                  <a:close/>
                  <a:moveTo>
                    <a:pt x="453" y="44"/>
                  </a:moveTo>
                  <a:lnTo>
                    <a:pt x="453" y="43"/>
                  </a:lnTo>
                  <a:lnTo>
                    <a:pt x="457" y="39"/>
                  </a:lnTo>
                  <a:lnTo>
                    <a:pt x="458" y="39"/>
                  </a:lnTo>
                  <a:lnTo>
                    <a:pt x="459" y="39"/>
                  </a:lnTo>
                  <a:lnTo>
                    <a:pt x="455" y="43"/>
                  </a:lnTo>
                  <a:lnTo>
                    <a:pt x="455" y="43"/>
                  </a:lnTo>
                  <a:lnTo>
                    <a:pt x="462" y="43"/>
                  </a:lnTo>
                  <a:lnTo>
                    <a:pt x="462" y="43"/>
                  </a:lnTo>
                  <a:lnTo>
                    <a:pt x="459" y="47"/>
                  </a:lnTo>
                  <a:lnTo>
                    <a:pt x="458" y="47"/>
                  </a:lnTo>
                  <a:lnTo>
                    <a:pt x="457" y="47"/>
                  </a:lnTo>
                  <a:lnTo>
                    <a:pt x="460" y="43"/>
                  </a:lnTo>
                  <a:lnTo>
                    <a:pt x="460" y="44"/>
                  </a:lnTo>
                  <a:lnTo>
                    <a:pt x="453" y="44"/>
                  </a:lnTo>
                  <a:close/>
                  <a:moveTo>
                    <a:pt x="464" y="36"/>
                  </a:moveTo>
                  <a:lnTo>
                    <a:pt x="464" y="36"/>
                  </a:lnTo>
                  <a:lnTo>
                    <a:pt x="465" y="36"/>
                  </a:lnTo>
                  <a:lnTo>
                    <a:pt x="461" y="40"/>
                  </a:lnTo>
                  <a:lnTo>
                    <a:pt x="461" y="39"/>
                  </a:lnTo>
                  <a:lnTo>
                    <a:pt x="465" y="35"/>
                  </a:lnTo>
                  <a:lnTo>
                    <a:pt x="466" y="35"/>
                  </a:lnTo>
                  <a:lnTo>
                    <a:pt x="466" y="43"/>
                  </a:lnTo>
                  <a:lnTo>
                    <a:pt x="465" y="43"/>
                  </a:lnTo>
                  <a:lnTo>
                    <a:pt x="469" y="39"/>
                  </a:lnTo>
                  <a:lnTo>
                    <a:pt x="469" y="40"/>
                  </a:lnTo>
                  <a:lnTo>
                    <a:pt x="465" y="44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4" y="36"/>
                  </a:lnTo>
                  <a:close/>
                  <a:moveTo>
                    <a:pt x="466" y="35"/>
                  </a:moveTo>
                  <a:lnTo>
                    <a:pt x="467" y="35"/>
                  </a:lnTo>
                  <a:lnTo>
                    <a:pt x="463" y="39"/>
                  </a:lnTo>
                  <a:lnTo>
                    <a:pt x="463" y="38"/>
                  </a:lnTo>
                  <a:lnTo>
                    <a:pt x="467" y="34"/>
                  </a:lnTo>
                  <a:lnTo>
                    <a:pt x="468" y="34"/>
                  </a:lnTo>
                  <a:lnTo>
                    <a:pt x="469" y="34"/>
                  </a:lnTo>
                  <a:lnTo>
                    <a:pt x="465" y="38"/>
                  </a:lnTo>
                  <a:lnTo>
                    <a:pt x="465" y="38"/>
                  </a:lnTo>
                  <a:lnTo>
                    <a:pt x="473" y="38"/>
                  </a:lnTo>
                  <a:lnTo>
                    <a:pt x="473" y="38"/>
                  </a:lnTo>
                  <a:lnTo>
                    <a:pt x="469" y="42"/>
                  </a:lnTo>
                  <a:lnTo>
                    <a:pt x="468" y="42"/>
                  </a:lnTo>
                  <a:lnTo>
                    <a:pt x="467" y="42"/>
                  </a:lnTo>
                  <a:lnTo>
                    <a:pt x="471" y="38"/>
                  </a:lnTo>
                  <a:lnTo>
                    <a:pt x="471" y="39"/>
                  </a:lnTo>
                  <a:lnTo>
                    <a:pt x="467" y="43"/>
                  </a:lnTo>
                  <a:lnTo>
                    <a:pt x="466" y="43"/>
                  </a:lnTo>
                  <a:lnTo>
                    <a:pt x="466" y="35"/>
                  </a:lnTo>
                  <a:close/>
                  <a:moveTo>
                    <a:pt x="474" y="31"/>
                  </a:moveTo>
                  <a:lnTo>
                    <a:pt x="475" y="31"/>
                  </a:lnTo>
                  <a:lnTo>
                    <a:pt x="471" y="35"/>
                  </a:lnTo>
                  <a:lnTo>
                    <a:pt x="471" y="34"/>
                  </a:lnTo>
                  <a:lnTo>
                    <a:pt x="479" y="34"/>
                  </a:lnTo>
                  <a:lnTo>
                    <a:pt x="479" y="35"/>
                  </a:lnTo>
                  <a:lnTo>
                    <a:pt x="475" y="39"/>
                  </a:lnTo>
                  <a:lnTo>
                    <a:pt x="474" y="39"/>
                  </a:lnTo>
                  <a:lnTo>
                    <a:pt x="474" y="31"/>
                  </a:lnTo>
                  <a:close/>
                  <a:moveTo>
                    <a:pt x="475" y="30"/>
                  </a:moveTo>
                  <a:lnTo>
                    <a:pt x="476" y="30"/>
                  </a:lnTo>
                  <a:lnTo>
                    <a:pt x="477" y="30"/>
                  </a:lnTo>
                  <a:lnTo>
                    <a:pt x="473" y="34"/>
                  </a:lnTo>
                  <a:lnTo>
                    <a:pt x="473" y="33"/>
                  </a:lnTo>
                  <a:lnTo>
                    <a:pt x="477" y="29"/>
                  </a:lnTo>
                  <a:lnTo>
                    <a:pt x="478" y="29"/>
                  </a:lnTo>
                  <a:lnTo>
                    <a:pt x="479" y="29"/>
                  </a:lnTo>
                  <a:lnTo>
                    <a:pt x="479" y="37"/>
                  </a:lnTo>
                  <a:lnTo>
                    <a:pt x="478" y="37"/>
                  </a:lnTo>
                  <a:lnTo>
                    <a:pt x="477" y="37"/>
                  </a:lnTo>
                  <a:lnTo>
                    <a:pt x="481" y="33"/>
                  </a:lnTo>
                  <a:lnTo>
                    <a:pt x="481" y="34"/>
                  </a:lnTo>
                  <a:lnTo>
                    <a:pt x="477" y="38"/>
                  </a:lnTo>
                  <a:lnTo>
                    <a:pt x="476" y="38"/>
                  </a:lnTo>
                  <a:lnTo>
                    <a:pt x="475" y="38"/>
                  </a:lnTo>
                  <a:lnTo>
                    <a:pt x="475" y="30"/>
                  </a:lnTo>
                  <a:close/>
                  <a:moveTo>
                    <a:pt x="479" y="29"/>
                  </a:moveTo>
                  <a:lnTo>
                    <a:pt x="480" y="29"/>
                  </a:lnTo>
                  <a:lnTo>
                    <a:pt x="476" y="33"/>
                  </a:lnTo>
                  <a:lnTo>
                    <a:pt x="476" y="33"/>
                  </a:lnTo>
                  <a:lnTo>
                    <a:pt x="483" y="33"/>
                  </a:lnTo>
                  <a:lnTo>
                    <a:pt x="483" y="33"/>
                  </a:lnTo>
                  <a:lnTo>
                    <a:pt x="480" y="37"/>
                  </a:lnTo>
                  <a:lnTo>
                    <a:pt x="479" y="37"/>
                  </a:lnTo>
                  <a:lnTo>
                    <a:pt x="479" y="29"/>
                  </a:lnTo>
                  <a:close/>
                  <a:moveTo>
                    <a:pt x="485" y="27"/>
                  </a:moveTo>
                  <a:lnTo>
                    <a:pt x="485" y="27"/>
                  </a:lnTo>
                  <a:lnTo>
                    <a:pt x="482" y="30"/>
                  </a:lnTo>
                  <a:lnTo>
                    <a:pt x="482" y="29"/>
                  </a:lnTo>
                  <a:lnTo>
                    <a:pt x="485" y="26"/>
                  </a:lnTo>
                  <a:lnTo>
                    <a:pt x="486" y="26"/>
                  </a:lnTo>
                  <a:lnTo>
                    <a:pt x="487" y="26"/>
                  </a:lnTo>
                  <a:lnTo>
                    <a:pt x="483" y="29"/>
                  </a:lnTo>
                  <a:lnTo>
                    <a:pt x="483" y="28"/>
                  </a:lnTo>
                  <a:lnTo>
                    <a:pt x="491" y="28"/>
                  </a:lnTo>
                  <a:lnTo>
                    <a:pt x="491" y="29"/>
                  </a:lnTo>
                  <a:lnTo>
                    <a:pt x="487" y="33"/>
                  </a:lnTo>
                  <a:lnTo>
                    <a:pt x="486" y="33"/>
                  </a:lnTo>
                  <a:lnTo>
                    <a:pt x="485" y="33"/>
                  </a:lnTo>
                  <a:lnTo>
                    <a:pt x="489" y="29"/>
                  </a:lnTo>
                  <a:lnTo>
                    <a:pt x="489" y="30"/>
                  </a:lnTo>
                  <a:lnTo>
                    <a:pt x="485" y="34"/>
                  </a:lnTo>
                  <a:lnTo>
                    <a:pt x="485" y="34"/>
                  </a:lnTo>
                  <a:lnTo>
                    <a:pt x="485" y="27"/>
                  </a:lnTo>
                  <a:close/>
                  <a:moveTo>
                    <a:pt x="487" y="25"/>
                  </a:moveTo>
                  <a:lnTo>
                    <a:pt x="488" y="25"/>
                  </a:lnTo>
                  <a:lnTo>
                    <a:pt x="489" y="25"/>
                  </a:lnTo>
                  <a:lnTo>
                    <a:pt x="485" y="28"/>
                  </a:lnTo>
                  <a:lnTo>
                    <a:pt x="485" y="27"/>
                  </a:lnTo>
                  <a:lnTo>
                    <a:pt x="489" y="24"/>
                  </a:lnTo>
                  <a:lnTo>
                    <a:pt x="489" y="24"/>
                  </a:lnTo>
                  <a:lnTo>
                    <a:pt x="489" y="31"/>
                  </a:lnTo>
                  <a:lnTo>
                    <a:pt x="489" y="31"/>
                  </a:lnTo>
                  <a:lnTo>
                    <a:pt x="493" y="27"/>
                  </a:lnTo>
                  <a:lnTo>
                    <a:pt x="493" y="28"/>
                  </a:lnTo>
                  <a:lnTo>
                    <a:pt x="489" y="32"/>
                  </a:lnTo>
                  <a:lnTo>
                    <a:pt x="488" y="32"/>
                  </a:lnTo>
                  <a:lnTo>
                    <a:pt x="487" y="32"/>
                  </a:lnTo>
                  <a:lnTo>
                    <a:pt x="487" y="25"/>
                  </a:lnTo>
                  <a:close/>
                  <a:moveTo>
                    <a:pt x="495" y="22"/>
                  </a:moveTo>
                  <a:lnTo>
                    <a:pt x="496" y="22"/>
                  </a:lnTo>
                  <a:lnTo>
                    <a:pt x="492" y="26"/>
                  </a:lnTo>
                  <a:lnTo>
                    <a:pt x="492" y="25"/>
                  </a:lnTo>
                  <a:lnTo>
                    <a:pt x="496" y="21"/>
                  </a:lnTo>
                  <a:lnTo>
                    <a:pt x="497" y="21"/>
                  </a:lnTo>
                  <a:lnTo>
                    <a:pt x="497" y="28"/>
                  </a:lnTo>
                  <a:lnTo>
                    <a:pt x="496" y="28"/>
                  </a:lnTo>
                  <a:lnTo>
                    <a:pt x="500" y="25"/>
                  </a:lnTo>
                  <a:lnTo>
                    <a:pt x="500" y="26"/>
                  </a:lnTo>
                  <a:lnTo>
                    <a:pt x="496" y="29"/>
                  </a:lnTo>
                  <a:lnTo>
                    <a:pt x="495" y="29"/>
                  </a:lnTo>
                  <a:lnTo>
                    <a:pt x="495" y="22"/>
                  </a:lnTo>
                  <a:close/>
                  <a:moveTo>
                    <a:pt x="497" y="21"/>
                  </a:moveTo>
                  <a:lnTo>
                    <a:pt x="498" y="21"/>
                  </a:lnTo>
                  <a:lnTo>
                    <a:pt x="494" y="25"/>
                  </a:lnTo>
                  <a:lnTo>
                    <a:pt x="494" y="24"/>
                  </a:lnTo>
                  <a:lnTo>
                    <a:pt x="498" y="20"/>
                  </a:lnTo>
                  <a:lnTo>
                    <a:pt x="499" y="20"/>
                  </a:lnTo>
                  <a:lnTo>
                    <a:pt x="500" y="20"/>
                  </a:lnTo>
                  <a:lnTo>
                    <a:pt x="496" y="24"/>
                  </a:lnTo>
                  <a:lnTo>
                    <a:pt x="496" y="23"/>
                  </a:lnTo>
                  <a:lnTo>
                    <a:pt x="504" y="23"/>
                  </a:lnTo>
                  <a:lnTo>
                    <a:pt x="504" y="24"/>
                  </a:lnTo>
                  <a:lnTo>
                    <a:pt x="500" y="27"/>
                  </a:lnTo>
                  <a:lnTo>
                    <a:pt x="499" y="27"/>
                  </a:lnTo>
                  <a:lnTo>
                    <a:pt x="498" y="27"/>
                  </a:lnTo>
                  <a:lnTo>
                    <a:pt x="502" y="24"/>
                  </a:lnTo>
                  <a:lnTo>
                    <a:pt x="502" y="25"/>
                  </a:lnTo>
                  <a:lnTo>
                    <a:pt x="498" y="28"/>
                  </a:lnTo>
                  <a:lnTo>
                    <a:pt x="497" y="28"/>
                  </a:lnTo>
                  <a:lnTo>
                    <a:pt x="497" y="21"/>
                  </a:lnTo>
                  <a:close/>
                  <a:moveTo>
                    <a:pt x="500" y="19"/>
                  </a:moveTo>
                  <a:lnTo>
                    <a:pt x="500" y="19"/>
                  </a:lnTo>
                  <a:lnTo>
                    <a:pt x="500" y="27"/>
                  </a:lnTo>
                  <a:lnTo>
                    <a:pt x="500" y="27"/>
                  </a:lnTo>
                  <a:lnTo>
                    <a:pt x="500" y="19"/>
                  </a:lnTo>
                  <a:close/>
                  <a:moveTo>
                    <a:pt x="502" y="21"/>
                  </a:moveTo>
                  <a:lnTo>
                    <a:pt x="502" y="20"/>
                  </a:lnTo>
                  <a:lnTo>
                    <a:pt x="506" y="16"/>
                  </a:lnTo>
                  <a:lnTo>
                    <a:pt x="506" y="16"/>
                  </a:lnTo>
                  <a:lnTo>
                    <a:pt x="506" y="24"/>
                  </a:lnTo>
                  <a:lnTo>
                    <a:pt x="506" y="24"/>
                  </a:lnTo>
                  <a:lnTo>
                    <a:pt x="509" y="20"/>
                  </a:lnTo>
                  <a:lnTo>
                    <a:pt x="509" y="21"/>
                  </a:lnTo>
                  <a:lnTo>
                    <a:pt x="502" y="21"/>
                  </a:lnTo>
                  <a:close/>
                  <a:moveTo>
                    <a:pt x="506" y="16"/>
                  </a:moveTo>
                  <a:lnTo>
                    <a:pt x="507" y="16"/>
                  </a:lnTo>
                  <a:lnTo>
                    <a:pt x="504" y="20"/>
                  </a:lnTo>
                  <a:lnTo>
                    <a:pt x="504" y="19"/>
                  </a:lnTo>
                  <a:lnTo>
                    <a:pt x="507" y="15"/>
                  </a:lnTo>
                  <a:lnTo>
                    <a:pt x="508" y="15"/>
                  </a:lnTo>
                  <a:lnTo>
                    <a:pt x="509" y="15"/>
                  </a:lnTo>
                  <a:lnTo>
                    <a:pt x="509" y="23"/>
                  </a:lnTo>
                  <a:lnTo>
                    <a:pt x="508" y="23"/>
                  </a:lnTo>
                  <a:lnTo>
                    <a:pt x="507" y="23"/>
                  </a:lnTo>
                  <a:lnTo>
                    <a:pt x="511" y="19"/>
                  </a:lnTo>
                  <a:lnTo>
                    <a:pt x="511" y="20"/>
                  </a:lnTo>
                  <a:lnTo>
                    <a:pt x="507" y="24"/>
                  </a:lnTo>
                  <a:lnTo>
                    <a:pt x="506" y="24"/>
                  </a:lnTo>
                  <a:lnTo>
                    <a:pt x="506" y="16"/>
                  </a:lnTo>
                  <a:close/>
                  <a:moveTo>
                    <a:pt x="506" y="19"/>
                  </a:moveTo>
                  <a:lnTo>
                    <a:pt x="506" y="18"/>
                  </a:lnTo>
                  <a:lnTo>
                    <a:pt x="509" y="14"/>
                  </a:lnTo>
                  <a:lnTo>
                    <a:pt x="510" y="14"/>
                  </a:lnTo>
                  <a:lnTo>
                    <a:pt x="511" y="14"/>
                  </a:lnTo>
                  <a:lnTo>
                    <a:pt x="511" y="22"/>
                  </a:lnTo>
                  <a:lnTo>
                    <a:pt x="510" y="22"/>
                  </a:lnTo>
                  <a:lnTo>
                    <a:pt x="509" y="22"/>
                  </a:lnTo>
                  <a:lnTo>
                    <a:pt x="513" y="18"/>
                  </a:lnTo>
                  <a:lnTo>
                    <a:pt x="513" y="19"/>
                  </a:lnTo>
                  <a:lnTo>
                    <a:pt x="506" y="19"/>
                  </a:lnTo>
                  <a:close/>
                  <a:moveTo>
                    <a:pt x="512" y="16"/>
                  </a:moveTo>
                  <a:lnTo>
                    <a:pt x="512" y="15"/>
                  </a:lnTo>
                  <a:lnTo>
                    <a:pt x="516" y="11"/>
                  </a:lnTo>
                  <a:lnTo>
                    <a:pt x="517" y="11"/>
                  </a:lnTo>
                  <a:lnTo>
                    <a:pt x="518" y="11"/>
                  </a:lnTo>
                  <a:lnTo>
                    <a:pt x="514" y="15"/>
                  </a:lnTo>
                  <a:lnTo>
                    <a:pt x="514" y="14"/>
                  </a:lnTo>
                  <a:lnTo>
                    <a:pt x="518" y="10"/>
                  </a:lnTo>
                  <a:lnTo>
                    <a:pt x="519" y="10"/>
                  </a:lnTo>
                  <a:lnTo>
                    <a:pt x="519" y="18"/>
                  </a:lnTo>
                  <a:lnTo>
                    <a:pt x="518" y="18"/>
                  </a:lnTo>
                  <a:lnTo>
                    <a:pt x="522" y="14"/>
                  </a:lnTo>
                  <a:lnTo>
                    <a:pt x="522" y="15"/>
                  </a:lnTo>
                  <a:lnTo>
                    <a:pt x="518" y="19"/>
                  </a:lnTo>
                  <a:lnTo>
                    <a:pt x="517" y="19"/>
                  </a:lnTo>
                  <a:lnTo>
                    <a:pt x="516" y="19"/>
                  </a:lnTo>
                  <a:lnTo>
                    <a:pt x="520" y="15"/>
                  </a:lnTo>
                  <a:lnTo>
                    <a:pt x="520" y="16"/>
                  </a:lnTo>
                  <a:lnTo>
                    <a:pt x="512" y="16"/>
                  </a:lnTo>
                  <a:close/>
                  <a:moveTo>
                    <a:pt x="519" y="10"/>
                  </a:moveTo>
                  <a:lnTo>
                    <a:pt x="520" y="10"/>
                  </a:lnTo>
                  <a:lnTo>
                    <a:pt x="516" y="14"/>
                  </a:lnTo>
                  <a:lnTo>
                    <a:pt x="516" y="13"/>
                  </a:lnTo>
                  <a:lnTo>
                    <a:pt x="520" y="9"/>
                  </a:lnTo>
                  <a:lnTo>
                    <a:pt x="521" y="9"/>
                  </a:lnTo>
                  <a:lnTo>
                    <a:pt x="521" y="9"/>
                  </a:lnTo>
                  <a:lnTo>
                    <a:pt x="521" y="17"/>
                  </a:lnTo>
                  <a:lnTo>
                    <a:pt x="521" y="17"/>
                  </a:lnTo>
                  <a:lnTo>
                    <a:pt x="520" y="17"/>
                  </a:lnTo>
                  <a:lnTo>
                    <a:pt x="524" y="13"/>
                  </a:lnTo>
                  <a:lnTo>
                    <a:pt x="524" y="14"/>
                  </a:lnTo>
                  <a:lnTo>
                    <a:pt x="520" y="18"/>
                  </a:lnTo>
                  <a:lnTo>
                    <a:pt x="519" y="18"/>
                  </a:lnTo>
                  <a:lnTo>
                    <a:pt x="519" y="10"/>
                  </a:lnTo>
                  <a:close/>
                  <a:moveTo>
                    <a:pt x="526" y="6"/>
                  </a:moveTo>
                  <a:lnTo>
                    <a:pt x="527" y="6"/>
                  </a:lnTo>
                  <a:lnTo>
                    <a:pt x="528" y="6"/>
                  </a:lnTo>
                  <a:lnTo>
                    <a:pt x="528" y="14"/>
                  </a:lnTo>
                  <a:lnTo>
                    <a:pt x="527" y="14"/>
                  </a:lnTo>
                  <a:lnTo>
                    <a:pt x="526" y="14"/>
                  </a:lnTo>
                  <a:lnTo>
                    <a:pt x="526" y="6"/>
                  </a:lnTo>
                  <a:close/>
                  <a:moveTo>
                    <a:pt x="528" y="6"/>
                  </a:moveTo>
                  <a:lnTo>
                    <a:pt x="529" y="6"/>
                  </a:lnTo>
                  <a:lnTo>
                    <a:pt x="525" y="10"/>
                  </a:lnTo>
                  <a:lnTo>
                    <a:pt x="525" y="9"/>
                  </a:lnTo>
                  <a:lnTo>
                    <a:pt x="529" y="5"/>
                  </a:lnTo>
                  <a:lnTo>
                    <a:pt x="530" y="5"/>
                  </a:lnTo>
                  <a:lnTo>
                    <a:pt x="530" y="5"/>
                  </a:lnTo>
                  <a:lnTo>
                    <a:pt x="527" y="9"/>
                  </a:lnTo>
                  <a:lnTo>
                    <a:pt x="527" y="8"/>
                  </a:lnTo>
                  <a:lnTo>
                    <a:pt x="530" y="4"/>
                  </a:lnTo>
                  <a:lnTo>
                    <a:pt x="531" y="4"/>
                  </a:lnTo>
                  <a:lnTo>
                    <a:pt x="531" y="12"/>
                  </a:lnTo>
                  <a:lnTo>
                    <a:pt x="530" y="12"/>
                  </a:lnTo>
                  <a:lnTo>
                    <a:pt x="534" y="8"/>
                  </a:lnTo>
                  <a:lnTo>
                    <a:pt x="534" y="9"/>
                  </a:lnTo>
                  <a:lnTo>
                    <a:pt x="530" y="13"/>
                  </a:lnTo>
                  <a:lnTo>
                    <a:pt x="530" y="13"/>
                  </a:lnTo>
                  <a:lnTo>
                    <a:pt x="529" y="13"/>
                  </a:lnTo>
                  <a:lnTo>
                    <a:pt x="532" y="9"/>
                  </a:lnTo>
                  <a:lnTo>
                    <a:pt x="532" y="10"/>
                  </a:lnTo>
                  <a:lnTo>
                    <a:pt x="529" y="14"/>
                  </a:lnTo>
                  <a:lnTo>
                    <a:pt x="528" y="14"/>
                  </a:lnTo>
                  <a:lnTo>
                    <a:pt x="528" y="6"/>
                  </a:lnTo>
                  <a:close/>
                  <a:moveTo>
                    <a:pt x="531" y="4"/>
                  </a:moveTo>
                  <a:lnTo>
                    <a:pt x="532" y="4"/>
                  </a:lnTo>
                  <a:lnTo>
                    <a:pt x="532" y="12"/>
                  </a:lnTo>
                  <a:lnTo>
                    <a:pt x="531" y="12"/>
                  </a:lnTo>
                  <a:lnTo>
                    <a:pt x="531" y="4"/>
                  </a:lnTo>
                  <a:close/>
                  <a:moveTo>
                    <a:pt x="536" y="2"/>
                  </a:moveTo>
                  <a:lnTo>
                    <a:pt x="537" y="2"/>
                  </a:lnTo>
                  <a:lnTo>
                    <a:pt x="537" y="9"/>
                  </a:lnTo>
                  <a:lnTo>
                    <a:pt x="536" y="9"/>
                  </a:lnTo>
                  <a:lnTo>
                    <a:pt x="536" y="2"/>
                  </a:lnTo>
                  <a:close/>
                  <a:moveTo>
                    <a:pt x="537" y="2"/>
                  </a:moveTo>
                  <a:lnTo>
                    <a:pt x="538" y="2"/>
                  </a:lnTo>
                  <a:lnTo>
                    <a:pt x="534" y="5"/>
                  </a:lnTo>
                  <a:lnTo>
                    <a:pt x="534" y="4"/>
                  </a:lnTo>
                  <a:lnTo>
                    <a:pt x="538" y="1"/>
                  </a:lnTo>
                  <a:lnTo>
                    <a:pt x="539" y="1"/>
                  </a:lnTo>
                  <a:lnTo>
                    <a:pt x="540" y="1"/>
                  </a:lnTo>
                  <a:lnTo>
                    <a:pt x="540" y="8"/>
                  </a:lnTo>
                  <a:lnTo>
                    <a:pt x="539" y="8"/>
                  </a:lnTo>
                  <a:lnTo>
                    <a:pt x="538" y="8"/>
                  </a:lnTo>
                  <a:lnTo>
                    <a:pt x="542" y="4"/>
                  </a:lnTo>
                  <a:lnTo>
                    <a:pt x="542" y="5"/>
                  </a:lnTo>
                  <a:lnTo>
                    <a:pt x="538" y="9"/>
                  </a:lnTo>
                  <a:lnTo>
                    <a:pt x="537" y="9"/>
                  </a:lnTo>
                  <a:lnTo>
                    <a:pt x="537" y="2"/>
                  </a:lnTo>
                  <a:close/>
                  <a:moveTo>
                    <a:pt x="536" y="4"/>
                  </a:moveTo>
                  <a:lnTo>
                    <a:pt x="536" y="3"/>
                  </a:lnTo>
                  <a:lnTo>
                    <a:pt x="540" y="0"/>
                  </a:lnTo>
                  <a:lnTo>
                    <a:pt x="541" y="0"/>
                  </a:lnTo>
                  <a:lnTo>
                    <a:pt x="542" y="0"/>
                  </a:lnTo>
                  <a:lnTo>
                    <a:pt x="538" y="3"/>
                  </a:lnTo>
                  <a:lnTo>
                    <a:pt x="538" y="3"/>
                  </a:lnTo>
                  <a:lnTo>
                    <a:pt x="546" y="3"/>
                  </a:lnTo>
                  <a:lnTo>
                    <a:pt x="546" y="3"/>
                  </a:lnTo>
                  <a:lnTo>
                    <a:pt x="542" y="7"/>
                  </a:lnTo>
                  <a:lnTo>
                    <a:pt x="541" y="7"/>
                  </a:lnTo>
                  <a:lnTo>
                    <a:pt x="540" y="7"/>
                  </a:lnTo>
                  <a:lnTo>
                    <a:pt x="544" y="3"/>
                  </a:lnTo>
                  <a:lnTo>
                    <a:pt x="544" y="4"/>
                  </a:lnTo>
                  <a:lnTo>
                    <a:pt x="536" y="4"/>
                  </a:lnTo>
                  <a:close/>
                </a:path>
              </a:pathLst>
            </a:custGeom>
            <a:solidFill>
              <a:srgbClr val="AAAAAA"/>
            </a:solidFill>
            <a:ln w="1588" cap="flat">
              <a:solidFill>
                <a:srgbClr val="AAAAA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57" name="Freeform 47"/>
            <p:cNvSpPr>
              <a:spLocks noEditPoints="1"/>
            </p:cNvSpPr>
            <p:nvPr/>
          </p:nvSpPr>
          <p:spPr bwMode="auto">
            <a:xfrm>
              <a:off x="1981" y="2376"/>
              <a:ext cx="482" cy="232"/>
            </a:xfrm>
            <a:custGeom>
              <a:avLst/>
              <a:gdLst>
                <a:gd name="T0" fmla="*/ 4 w 482"/>
                <a:gd name="T1" fmla="*/ 227 h 232"/>
                <a:gd name="T2" fmla="*/ 16 w 482"/>
                <a:gd name="T3" fmla="*/ 218 h 232"/>
                <a:gd name="T4" fmla="*/ 26 w 482"/>
                <a:gd name="T5" fmla="*/ 213 h 232"/>
                <a:gd name="T6" fmla="*/ 34 w 482"/>
                <a:gd name="T7" fmla="*/ 209 h 232"/>
                <a:gd name="T8" fmla="*/ 42 w 482"/>
                <a:gd name="T9" fmla="*/ 211 h 232"/>
                <a:gd name="T10" fmla="*/ 50 w 482"/>
                <a:gd name="T11" fmla="*/ 203 h 232"/>
                <a:gd name="T12" fmla="*/ 55 w 482"/>
                <a:gd name="T13" fmla="*/ 203 h 232"/>
                <a:gd name="T14" fmla="*/ 66 w 482"/>
                <a:gd name="T15" fmla="*/ 195 h 232"/>
                <a:gd name="T16" fmla="*/ 70 w 482"/>
                <a:gd name="T17" fmla="*/ 201 h 232"/>
                <a:gd name="T18" fmla="*/ 81 w 482"/>
                <a:gd name="T19" fmla="*/ 188 h 232"/>
                <a:gd name="T20" fmla="*/ 87 w 482"/>
                <a:gd name="T21" fmla="*/ 185 h 232"/>
                <a:gd name="T22" fmla="*/ 91 w 482"/>
                <a:gd name="T23" fmla="*/ 191 h 232"/>
                <a:gd name="T24" fmla="*/ 98 w 482"/>
                <a:gd name="T25" fmla="*/ 181 h 232"/>
                <a:gd name="T26" fmla="*/ 111 w 482"/>
                <a:gd name="T27" fmla="*/ 174 h 232"/>
                <a:gd name="T28" fmla="*/ 118 w 482"/>
                <a:gd name="T29" fmla="*/ 170 h 232"/>
                <a:gd name="T30" fmla="*/ 126 w 482"/>
                <a:gd name="T31" fmla="*/ 172 h 232"/>
                <a:gd name="T32" fmla="*/ 133 w 482"/>
                <a:gd name="T33" fmla="*/ 163 h 232"/>
                <a:gd name="T34" fmla="*/ 138 w 482"/>
                <a:gd name="T35" fmla="*/ 163 h 232"/>
                <a:gd name="T36" fmla="*/ 146 w 482"/>
                <a:gd name="T37" fmla="*/ 158 h 232"/>
                <a:gd name="T38" fmla="*/ 156 w 482"/>
                <a:gd name="T39" fmla="*/ 157 h 232"/>
                <a:gd name="T40" fmla="*/ 160 w 482"/>
                <a:gd name="T41" fmla="*/ 152 h 232"/>
                <a:gd name="T42" fmla="*/ 172 w 482"/>
                <a:gd name="T43" fmla="*/ 145 h 232"/>
                <a:gd name="T44" fmla="*/ 174 w 482"/>
                <a:gd name="T45" fmla="*/ 144 h 232"/>
                <a:gd name="T46" fmla="*/ 186 w 482"/>
                <a:gd name="T47" fmla="*/ 138 h 232"/>
                <a:gd name="T48" fmla="*/ 191 w 482"/>
                <a:gd name="T49" fmla="*/ 137 h 232"/>
                <a:gd name="T50" fmla="*/ 202 w 482"/>
                <a:gd name="T51" fmla="*/ 131 h 232"/>
                <a:gd name="T52" fmla="*/ 205 w 482"/>
                <a:gd name="T53" fmla="*/ 137 h 232"/>
                <a:gd name="T54" fmla="*/ 216 w 482"/>
                <a:gd name="T55" fmla="*/ 132 h 232"/>
                <a:gd name="T56" fmla="*/ 225 w 482"/>
                <a:gd name="T57" fmla="*/ 119 h 232"/>
                <a:gd name="T58" fmla="*/ 234 w 482"/>
                <a:gd name="T59" fmla="*/ 115 h 232"/>
                <a:gd name="T60" fmla="*/ 237 w 482"/>
                <a:gd name="T61" fmla="*/ 122 h 232"/>
                <a:gd name="T62" fmla="*/ 251 w 482"/>
                <a:gd name="T63" fmla="*/ 113 h 232"/>
                <a:gd name="T64" fmla="*/ 252 w 482"/>
                <a:gd name="T65" fmla="*/ 109 h 232"/>
                <a:gd name="T66" fmla="*/ 260 w 482"/>
                <a:gd name="T67" fmla="*/ 105 h 232"/>
                <a:gd name="T68" fmla="*/ 269 w 482"/>
                <a:gd name="T69" fmla="*/ 107 h 232"/>
                <a:gd name="T70" fmla="*/ 282 w 482"/>
                <a:gd name="T71" fmla="*/ 99 h 232"/>
                <a:gd name="T72" fmla="*/ 287 w 482"/>
                <a:gd name="T73" fmla="*/ 98 h 232"/>
                <a:gd name="T74" fmla="*/ 296 w 482"/>
                <a:gd name="T75" fmla="*/ 86 h 232"/>
                <a:gd name="T76" fmla="*/ 297 w 482"/>
                <a:gd name="T77" fmla="*/ 93 h 232"/>
                <a:gd name="T78" fmla="*/ 310 w 482"/>
                <a:gd name="T79" fmla="*/ 80 h 232"/>
                <a:gd name="T80" fmla="*/ 319 w 482"/>
                <a:gd name="T81" fmla="*/ 76 h 232"/>
                <a:gd name="T82" fmla="*/ 324 w 482"/>
                <a:gd name="T83" fmla="*/ 79 h 232"/>
                <a:gd name="T84" fmla="*/ 335 w 482"/>
                <a:gd name="T85" fmla="*/ 73 h 232"/>
                <a:gd name="T86" fmla="*/ 341 w 482"/>
                <a:gd name="T87" fmla="*/ 65 h 232"/>
                <a:gd name="T88" fmla="*/ 349 w 482"/>
                <a:gd name="T89" fmla="*/ 61 h 232"/>
                <a:gd name="T90" fmla="*/ 350 w 482"/>
                <a:gd name="T91" fmla="*/ 68 h 232"/>
                <a:gd name="T92" fmla="*/ 366 w 482"/>
                <a:gd name="T93" fmla="*/ 59 h 232"/>
                <a:gd name="T94" fmla="*/ 375 w 482"/>
                <a:gd name="T95" fmla="*/ 55 h 232"/>
                <a:gd name="T96" fmla="*/ 380 w 482"/>
                <a:gd name="T97" fmla="*/ 46 h 232"/>
                <a:gd name="T98" fmla="*/ 381 w 482"/>
                <a:gd name="T99" fmla="*/ 54 h 232"/>
                <a:gd name="T100" fmla="*/ 390 w 482"/>
                <a:gd name="T101" fmla="*/ 41 h 232"/>
                <a:gd name="T102" fmla="*/ 406 w 482"/>
                <a:gd name="T103" fmla="*/ 40 h 232"/>
                <a:gd name="T104" fmla="*/ 412 w 482"/>
                <a:gd name="T105" fmla="*/ 39 h 232"/>
                <a:gd name="T106" fmla="*/ 412 w 482"/>
                <a:gd name="T107" fmla="*/ 39 h 232"/>
                <a:gd name="T108" fmla="*/ 421 w 482"/>
                <a:gd name="T109" fmla="*/ 27 h 232"/>
                <a:gd name="T110" fmla="*/ 433 w 482"/>
                <a:gd name="T111" fmla="*/ 30 h 232"/>
                <a:gd name="T112" fmla="*/ 433 w 482"/>
                <a:gd name="T113" fmla="*/ 24 h 232"/>
                <a:gd name="T114" fmla="*/ 447 w 482"/>
                <a:gd name="T115" fmla="*/ 15 h 232"/>
                <a:gd name="T116" fmla="*/ 454 w 482"/>
                <a:gd name="T117" fmla="*/ 19 h 232"/>
                <a:gd name="T118" fmla="*/ 467 w 482"/>
                <a:gd name="T119" fmla="*/ 10 h 232"/>
                <a:gd name="T120" fmla="*/ 468 w 482"/>
                <a:gd name="T121" fmla="*/ 12 h 232"/>
                <a:gd name="T122" fmla="*/ 474 w 482"/>
                <a:gd name="T123" fmla="*/ 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2" h="232">
                  <a:moveTo>
                    <a:pt x="3" y="225"/>
                  </a:moveTo>
                  <a:lnTo>
                    <a:pt x="4" y="225"/>
                  </a:lnTo>
                  <a:lnTo>
                    <a:pt x="0" y="229"/>
                  </a:lnTo>
                  <a:lnTo>
                    <a:pt x="0" y="228"/>
                  </a:lnTo>
                  <a:lnTo>
                    <a:pt x="4" y="224"/>
                  </a:lnTo>
                  <a:lnTo>
                    <a:pt x="5" y="224"/>
                  </a:lnTo>
                  <a:lnTo>
                    <a:pt x="6" y="224"/>
                  </a:lnTo>
                  <a:lnTo>
                    <a:pt x="2" y="228"/>
                  </a:lnTo>
                  <a:lnTo>
                    <a:pt x="2" y="227"/>
                  </a:lnTo>
                  <a:lnTo>
                    <a:pt x="6" y="223"/>
                  </a:lnTo>
                  <a:lnTo>
                    <a:pt x="7" y="223"/>
                  </a:lnTo>
                  <a:lnTo>
                    <a:pt x="7" y="230"/>
                  </a:lnTo>
                  <a:lnTo>
                    <a:pt x="6" y="230"/>
                  </a:lnTo>
                  <a:lnTo>
                    <a:pt x="10" y="227"/>
                  </a:lnTo>
                  <a:lnTo>
                    <a:pt x="10" y="228"/>
                  </a:lnTo>
                  <a:lnTo>
                    <a:pt x="6" y="231"/>
                  </a:lnTo>
                  <a:lnTo>
                    <a:pt x="5" y="231"/>
                  </a:lnTo>
                  <a:lnTo>
                    <a:pt x="4" y="231"/>
                  </a:lnTo>
                  <a:lnTo>
                    <a:pt x="8" y="228"/>
                  </a:lnTo>
                  <a:lnTo>
                    <a:pt x="8" y="229"/>
                  </a:lnTo>
                  <a:lnTo>
                    <a:pt x="4" y="232"/>
                  </a:lnTo>
                  <a:lnTo>
                    <a:pt x="3" y="232"/>
                  </a:lnTo>
                  <a:lnTo>
                    <a:pt x="3" y="225"/>
                  </a:lnTo>
                  <a:close/>
                  <a:moveTo>
                    <a:pt x="7" y="223"/>
                  </a:moveTo>
                  <a:lnTo>
                    <a:pt x="8" y="223"/>
                  </a:lnTo>
                  <a:lnTo>
                    <a:pt x="4" y="227"/>
                  </a:lnTo>
                  <a:lnTo>
                    <a:pt x="4" y="226"/>
                  </a:lnTo>
                  <a:lnTo>
                    <a:pt x="11" y="226"/>
                  </a:lnTo>
                  <a:lnTo>
                    <a:pt x="11" y="227"/>
                  </a:lnTo>
                  <a:lnTo>
                    <a:pt x="8" y="230"/>
                  </a:lnTo>
                  <a:lnTo>
                    <a:pt x="7" y="230"/>
                  </a:lnTo>
                  <a:lnTo>
                    <a:pt x="7" y="223"/>
                  </a:lnTo>
                  <a:close/>
                  <a:moveTo>
                    <a:pt x="10" y="224"/>
                  </a:moveTo>
                  <a:lnTo>
                    <a:pt x="10" y="223"/>
                  </a:lnTo>
                  <a:lnTo>
                    <a:pt x="13" y="219"/>
                  </a:lnTo>
                  <a:lnTo>
                    <a:pt x="14" y="219"/>
                  </a:lnTo>
                  <a:lnTo>
                    <a:pt x="15" y="219"/>
                  </a:lnTo>
                  <a:lnTo>
                    <a:pt x="11" y="223"/>
                  </a:lnTo>
                  <a:lnTo>
                    <a:pt x="11" y="222"/>
                  </a:lnTo>
                  <a:lnTo>
                    <a:pt x="15" y="218"/>
                  </a:lnTo>
                  <a:lnTo>
                    <a:pt x="16" y="218"/>
                  </a:lnTo>
                  <a:lnTo>
                    <a:pt x="16" y="226"/>
                  </a:lnTo>
                  <a:lnTo>
                    <a:pt x="15" y="226"/>
                  </a:lnTo>
                  <a:lnTo>
                    <a:pt x="19" y="222"/>
                  </a:lnTo>
                  <a:lnTo>
                    <a:pt x="19" y="223"/>
                  </a:lnTo>
                  <a:lnTo>
                    <a:pt x="15" y="227"/>
                  </a:lnTo>
                  <a:lnTo>
                    <a:pt x="14" y="227"/>
                  </a:lnTo>
                  <a:lnTo>
                    <a:pt x="13" y="227"/>
                  </a:lnTo>
                  <a:lnTo>
                    <a:pt x="17" y="223"/>
                  </a:lnTo>
                  <a:lnTo>
                    <a:pt x="17" y="224"/>
                  </a:lnTo>
                  <a:lnTo>
                    <a:pt x="10" y="224"/>
                  </a:lnTo>
                  <a:close/>
                  <a:moveTo>
                    <a:pt x="16" y="218"/>
                  </a:moveTo>
                  <a:lnTo>
                    <a:pt x="17" y="218"/>
                  </a:lnTo>
                  <a:lnTo>
                    <a:pt x="15" y="219"/>
                  </a:lnTo>
                  <a:lnTo>
                    <a:pt x="16" y="218"/>
                  </a:lnTo>
                  <a:lnTo>
                    <a:pt x="18" y="217"/>
                  </a:lnTo>
                  <a:lnTo>
                    <a:pt x="19" y="217"/>
                  </a:lnTo>
                  <a:lnTo>
                    <a:pt x="19" y="225"/>
                  </a:lnTo>
                  <a:lnTo>
                    <a:pt x="18" y="225"/>
                  </a:lnTo>
                  <a:lnTo>
                    <a:pt x="21" y="224"/>
                  </a:lnTo>
                  <a:lnTo>
                    <a:pt x="20" y="225"/>
                  </a:lnTo>
                  <a:lnTo>
                    <a:pt x="17" y="226"/>
                  </a:lnTo>
                  <a:lnTo>
                    <a:pt x="16" y="226"/>
                  </a:lnTo>
                  <a:lnTo>
                    <a:pt x="16" y="218"/>
                  </a:lnTo>
                  <a:close/>
                  <a:moveTo>
                    <a:pt x="20" y="218"/>
                  </a:moveTo>
                  <a:lnTo>
                    <a:pt x="20" y="218"/>
                  </a:lnTo>
                  <a:lnTo>
                    <a:pt x="24" y="214"/>
                  </a:lnTo>
                  <a:lnTo>
                    <a:pt x="25" y="214"/>
                  </a:lnTo>
                  <a:lnTo>
                    <a:pt x="25" y="222"/>
                  </a:lnTo>
                  <a:lnTo>
                    <a:pt x="24" y="222"/>
                  </a:lnTo>
                  <a:lnTo>
                    <a:pt x="28" y="218"/>
                  </a:lnTo>
                  <a:lnTo>
                    <a:pt x="28" y="218"/>
                  </a:lnTo>
                  <a:lnTo>
                    <a:pt x="20" y="218"/>
                  </a:lnTo>
                  <a:close/>
                  <a:moveTo>
                    <a:pt x="25" y="214"/>
                  </a:moveTo>
                  <a:lnTo>
                    <a:pt x="26" y="214"/>
                  </a:lnTo>
                  <a:lnTo>
                    <a:pt x="22" y="218"/>
                  </a:lnTo>
                  <a:lnTo>
                    <a:pt x="22" y="217"/>
                  </a:lnTo>
                  <a:lnTo>
                    <a:pt x="26" y="213"/>
                  </a:lnTo>
                  <a:lnTo>
                    <a:pt x="27" y="213"/>
                  </a:lnTo>
                  <a:lnTo>
                    <a:pt x="28" y="213"/>
                  </a:lnTo>
                  <a:lnTo>
                    <a:pt x="24" y="217"/>
                  </a:lnTo>
                  <a:lnTo>
                    <a:pt x="24" y="216"/>
                  </a:lnTo>
                  <a:lnTo>
                    <a:pt x="32" y="216"/>
                  </a:lnTo>
                  <a:lnTo>
                    <a:pt x="32" y="217"/>
                  </a:lnTo>
                  <a:lnTo>
                    <a:pt x="28" y="221"/>
                  </a:lnTo>
                  <a:lnTo>
                    <a:pt x="27" y="221"/>
                  </a:lnTo>
                  <a:lnTo>
                    <a:pt x="26" y="221"/>
                  </a:lnTo>
                  <a:lnTo>
                    <a:pt x="30" y="217"/>
                  </a:lnTo>
                  <a:lnTo>
                    <a:pt x="30" y="218"/>
                  </a:lnTo>
                  <a:lnTo>
                    <a:pt x="26" y="222"/>
                  </a:lnTo>
                  <a:lnTo>
                    <a:pt x="25" y="222"/>
                  </a:lnTo>
                  <a:lnTo>
                    <a:pt x="25" y="214"/>
                  </a:lnTo>
                  <a:close/>
                  <a:moveTo>
                    <a:pt x="28" y="212"/>
                  </a:moveTo>
                  <a:lnTo>
                    <a:pt x="29" y="212"/>
                  </a:lnTo>
                  <a:lnTo>
                    <a:pt x="29" y="212"/>
                  </a:lnTo>
                  <a:lnTo>
                    <a:pt x="29" y="220"/>
                  </a:lnTo>
                  <a:lnTo>
                    <a:pt x="29" y="220"/>
                  </a:lnTo>
                  <a:lnTo>
                    <a:pt x="28" y="220"/>
                  </a:lnTo>
                  <a:lnTo>
                    <a:pt x="28" y="212"/>
                  </a:lnTo>
                  <a:close/>
                  <a:moveTo>
                    <a:pt x="34" y="209"/>
                  </a:moveTo>
                  <a:lnTo>
                    <a:pt x="35" y="209"/>
                  </a:lnTo>
                  <a:lnTo>
                    <a:pt x="35" y="217"/>
                  </a:lnTo>
                  <a:lnTo>
                    <a:pt x="34" y="217"/>
                  </a:lnTo>
                  <a:lnTo>
                    <a:pt x="34" y="209"/>
                  </a:lnTo>
                  <a:close/>
                  <a:moveTo>
                    <a:pt x="35" y="209"/>
                  </a:moveTo>
                  <a:lnTo>
                    <a:pt x="35" y="209"/>
                  </a:lnTo>
                  <a:lnTo>
                    <a:pt x="36" y="209"/>
                  </a:lnTo>
                  <a:lnTo>
                    <a:pt x="33" y="213"/>
                  </a:lnTo>
                  <a:lnTo>
                    <a:pt x="33" y="212"/>
                  </a:lnTo>
                  <a:lnTo>
                    <a:pt x="36" y="208"/>
                  </a:lnTo>
                  <a:lnTo>
                    <a:pt x="37" y="208"/>
                  </a:lnTo>
                  <a:lnTo>
                    <a:pt x="37" y="216"/>
                  </a:lnTo>
                  <a:lnTo>
                    <a:pt x="36" y="216"/>
                  </a:lnTo>
                  <a:lnTo>
                    <a:pt x="40" y="212"/>
                  </a:lnTo>
                  <a:lnTo>
                    <a:pt x="40" y="213"/>
                  </a:lnTo>
                  <a:lnTo>
                    <a:pt x="36" y="217"/>
                  </a:lnTo>
                  <a:lnTo>
                    <a:pt x="35" y="217"/>
                  </a:lnTo>
                  <a:lnTo>
                    <a:pt x="35" y="217"/>
                  </a:lnTo>
                  <a:lnTo>
                    <a:pt x="35" y="209"/>
                  </a:lnTo>
                  <a:close/>
                  <a:moveTo>
                    <a:pt x="37" y="208"/>
                  </a:moveTo>
                  <a:lnTo>
                    <a:pt x="38" y="208"/>
                  </a:lnTo>
                  <a:lnTo>
                    <a:pt x="35" y="212"/>
                  </a:lnTo>
                  <a:lnTo>
                    <a:pt x="35" y="211"/>
                  </a:lnTo>
                  <a:lnTo>
                    <a:pt x="38" y="207"/>
                  </a:lnTo>
                  <a:lnTo>
                    <a:pt x="39" y="207"/>
                  </a:lnTo>
                  <a:lnTo>
                    <a:pt x="40" y="207"/>
                  </a:lnTo>
                  <a:lnTo>
                    <a:pt x="40" y="215"/>
                  </a:lnTo>
                  <a:lnTo>
                    <a:pt x="39" y="215"/>
                  </a:lnTo>
                  <a:lnTo>
                    <a:pt x="38" y="215"/>
                  </a:lnTo>
                  <a:lnTo>
                    <a:pt x="42" y="211"/>
                  </a:lnTo>
                  <a:lnTo>
                    <a:pt x="42" y="212"/>
                  </a:lnTo>
                  <a:lnTo>
                    <a:pt x="38" y="216"/>
                  </a:lnTo>
                  <a:lnTo>
                    <a:pt x="37" y="216"/>
                  </a:lnTo>
                  <a:lnTo>
                    <a:pt x="37" y="208"/>
                  </a:lnTo>
                  <a:close/>
                  <a:moveTo>
                    <a:pt x="45" y="205"/>
                  </a:moveTo>
                  <a:lnTo>
                    <a:pt x="45" y="205"/>
                  </a:lnTo>
                  <a:lnTo>
                    <a:pt x="46" y="205"/>
                  </a:lnTo>
                  <a:lnTo>
                    <a:pt x="42" y="208"/>
                  </a:lnTo>
                  <a:lnTo>
                    <a:pt x="42" y="207"/>
                  </a:lnTo>
                  <a:lnTo>
                    <a:pt x="46" y="204"/>
                  </a:lnTo>
                  <a:lnTo>
                    <a:pt x="47" y="204"/>
                  </a:lnTo>
                  <a:lnTo>
                    <a:pt x="47" y="211"/>
                  </a:lnTo>
                  <a:lnTo>
                    <a:pt x="46" y="211"/>
                  </a:lnTo>
                  <a:lnTo>
                    <a:pt x="50" y="207"/>
                  </a:lnTo>
                  <a:lnTo>
                    <a:pt x="50" y="208"/>
                  </a:lnTo>
                  <a:lnTo>
                    <a:pt x="46" y="212"/>
                  </a:lnTo>
                  <a:lnTo>
                    <a:pt x="45" y="212"/>
                  </a:lnTo>
                  <a:lnTo>
                    <a:pt x="45" y="212"/>
                  </a:lnTo>
                  <a:lnTo>
                    <a:pt x="45" y="205"/>
                  </a:lnTo>
                  <a:close/>
                  <a:moveTo>
                    <a:pt x="47" y="204"/>
                  </a:moveTo>
                  <a:lnTo>
                    <a:pt x="48" y="204"/>
                  </a:lnTo>
                  <a:lnTo>
                    <a:pt x="44" y="207"/>
                  </a:lnTo>
                  <a:lnTo>
                    <a:pt x="44" y="206"/>
                  </a:lnTo>
                  <a:lnTo>
                    <a:pt x="48" y="203"/>
                  </a:lnTo>
                  <a:lnTo>
                    <a:pt x="49" y="203"/>
                  </a:lnTo>
                  <a:lnTo>
                    <a:pt x="50" y="203"/>
                  </a:lnTo>
                  <a:lnTo>
                    <a:pt x="50" y="210"/>
                  </a:lnTo>
                  <a:lnTo>
                    <a:pt x="49" y="210"/>
                  </a:lnTo>
                  <a:lnTo>
                    <a:pt x="48" y="210"/>
                  </a:lnTo>
                  <a:lnTo>
                    <a:pt x="52" y="206"/>
                  </a:lnTo>
                  <a:lnTo>
                    <a:pt x="52" y="207"/>
                  </a:lnTo>
                  <a:lnTo>
                    <a:pt x="48" y="211"/>
                  </a:lnTo>
                  <a:lnTo>
                    <a:pt x="47" y="211"/>
                  </a:lnTo>
                  <a:lnTo>
                    <a:pt x="47" y="204"/>
                  </a:lnTo>
                  <a:close/>
                  <a:moveTo>
                    <a:pt x="46" y="206"/>
                  </a:moveTo>
                  <a:lnTo>
                    <a:pt x="46" y="206"/>
                  </a:lnTo>
                  <a:lnTo>
                    <a:pt x="54" y="206"/>
                  </a:lnTo>
                  <a:lnTo>
                    <a:pt x="54" y="206"/>
                  </a:lnTo>
                  <a:lnTo>
                    <a:pt x="46" y="206"/>
                  </a:lnTo>
                  <a:close/>
                  <a:moveTo>
                    <a:pt x="55" y="200"/>
                  </a:moveTo>
                  <a:lnTo>
                    <a:pt x="56" y="200"/>
                  </a:lnTo>
                  <a:lnTo>
                    <a:pt x="56" y="207"/>
                  </a:lnTo>
                  <a:lnTo>
                    <a:pt x="55" y="207"/>
                  </a:lnTo>
                  <a:lnTo>
                    <a:pt x="55" y="200"/>
                  </a:lnTo>
                  <a:close/>
                  <a:moveTo>
                    <a:pt x="56" y="200"/>
                  </a:moveTo>
                  <a:lnTo>
                    <a:pt x="57" y="200"/>
                  </a:lnTo>
                  <a:lnTo>
                    <a:pt x="53" y="204"/>
                  </a:lnTo>
                  <a:lnTo>
                    <a:pt x="53" y="203"/>
                  </a:lnTo>
                  <a:lnTo>
                    <a:pt x="57" y="199"/>
                  </a:lnTo>
                  <a:lnTo>
                    <a:pt x="58" y="199"/>
                  </a:lnTo>
                  <a:lnTo>
                    <a:pt x="58" y="199"/>
                  </a:lnTo>
                  <a:lnTo>
                    <a:pt x="55" y="203"/>
                  </a:lnTo>
                  <a:lnTo>
                    <a:pt x="55" y="202"/>
                  </a:lnTo>
                  <a:lnTo>
                    <a:pt x="58" y="198"/>
                  </a:lnTo>
                  <a:lnTo>
                    <a:pt x="59" y="198"/>
                  </a:lnTo>
                  <a:lnTo>
                    <a:pt x="59" y="205"/>
                  </a:lnTo>
                  <a:lnTo>
                    <a:pt x="58" y="205"/>
                  </a:lnTo>
                  <a:lnTo>
                    <a:pt x="62" y="202"/>
                  </a:lnTo>
                  <a:lnTo>
                    <a:pt x="62" y="203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57" y="206"/>
                  </a:lnTo>
                  <a:lnTo>
                    <a:pt x="60" y="203"/>
                  </a:lnTo>
                  <a:lnTo>
                    <a:pt x="60" y="204"/>
                  </a:lnTo>
                  <a:lnTo>
                    <a:pt x="57" y="207"/>
                  </a:lnTo>
                  <a:lnTo>
                    <a:pt x="56" y="207"/>
                  </a:lnTo>
                  <a:lnTo>
                    <a:pt x="56" y="200"/>
                  </a:lnTo>
                  <a:close/>
                  <a:moveTo>
                    <a:pt x="59" y="198"/>
                  </a:moveTo>
                  <a:lnTo>
                    <a:pt x="60" y="198"/>
                  </a:lnTo>
                  <a:lnTo>
                    <a:pt x="57" y="202"/>
                  </a:lnTo>
                  <a:lnTo>
                    <a:pt x="57" y="201"/>
                  </a:lnTo>
                  <a:lnTo>
                    <a:pt x="64" y="201"/>
                  </a:lnTo>
                  <a:lnTo>
                    <a:pt x="64" y="202"/>
                  </a:lnTo>
                  <a:lnTo>
                    <a:pt x="60" y="205"/>
                  </a:lnTo>
                  <a:lnTo>
                    <a:pt x="59" y="205"/>
                  </a:lnTo>
                  <a:lnTo>
                    <a:pt x="59" y="198"/>
                  </a:lnTo>
                  <a:close/>
                  <a:moveTo>
                    <a:pt x="66" y="195"/>
                  </a:moveTo>
                  <a:lnTo>
                    <a:pt x="66" y="195"/>
                  </a:lnTo>
                  <a:lnTo>
                    <a:pt x="62" y="199"/>
                  </a:lnTo>
                  <a:lnTo>
                    <a:pt x="62" y="198"/>
                  </a:lnTo>
                  <a:lnTo>
                    <a:pt x="66" y="194"/>
                  </a:lnTo>
                  <a:lnTo>
                    <a:pt x="67" y="194"/>
                  </a:lnTo>
                  <a:lnTo>
                    <a:pt x="68" y="194"/>
                  </a:lnTo>
                  <a:lnTo>
                    <a:pt x="68" y="202"/>
                  </a:lnTo>
                  <a:lnTo>
                    <a:pt x="67" y="202"/>
                  </a:lnTo>
                  <a:lnTo>
                    <a:pt x="66" y="202"/>
                  </a:lnTo>
                  <a:lnTo>
                    <a:pt x="70" y="198"/>
                  </a:lnTo>
                  <a:lnTo>
                    <a:pt x="70" y="199"/>
                  </a:lnTo>
                  <a:lnTo>
                    <a:pt x="66" y="203"/>
                  </a:lnTo>
                  <a:lnTo>
                    <a:pt x="66" y="203"/>
                  </a:lnTo>
                  <a:lnTo>
                    <a:pt x="66" y="195"/>
                  </a:lnTo>
                  <a:close/>
                  <a:moveTo>
                    <a:pt x="68" y="194"/>
                  </a:moveTo>
                  <a:lnTo>
                    <a:pt x="69" y="194"/>
                  </a:lnTo>
                  <a:lnTo>
                    <a:pt x="65" y="198"/>
                  </a:lnTo>
                  <a:lnTo>
                    <a:pt x="65" y="197"/>
                  </a:lnTo>
                  <a:lnTo>
                    <a:pt x="69" y="193"/>
                  </a:lnTo>
                  <a:lnTo>
                    <a:pt x="70" y="193"/>
                  </a:lnTo>
                  <a:lnTo>
                    <a:pt x="71" y="193"/>
                  </a:lnTo>
                  <a:lnTo>
                    <a:pt x="67" y="197"/>
                  </a:lnTo>
                  <a:lnTo>
                    <a:pt x="67" y="196"/>
                  </a:lnTo>
                  <a:lnTo>
                    <a:pt x="75" y="196"/>
                  </a:lnTo>
                  <a:lnTo>
                    <a:pt x="75" y="197"/>
                  </a:lnTo>
                  <a:lnTo>
                    <a:pt x="71" y="201"/>
                  </a:lnTo>
                  <a:lnTo>
                    <a:pt x="70" y="201"/>
                  </a:lnTo>
                  <a:lnTo>
                    <a:pt x="69" y="201"/>
                  </a:lnTo>
                  <a:lnTo>
                    <a:pt x="73" y="197"/>
                  </a:lnTo>
                  <a:lnTo>
                    <a:pt x="73" y="198"/>
                  </a:lnTo>
                  <a:lnTo>
                    <a:pt x="69" y="202"/>
                  </a:lnTo>
                  <a:lnTo>
                    <a:pt x="68" y="202"/>
                  </a:lnTo>
                  <a:lnTo>
                    <a:pt x="68" y="194"/>
                  </a:lnTo>
                  <a:close/>
                  <a:moveTo>
                    <a:pt x="76" y="190"/>
                  </a:moveTo>
                  <a:lnTo>
                    <a:pt x="77" y="190"/>
                  </a:lnTo>
                  <a:lnTo>
                    <a:pt x="73" y="194"/>
                  </a:lnTo>
                  <a:lnTo>
                    <a:pt x="73" y="193"/>
                  </a:lnTo>
                  <a:lnTo>
                    <a:pt x="77" y="189"/>
                  </a:lnTo>
                  <a:lnTo>
                    <a:pt x="78" y="189"/>
                  </a:lnTo>
                  <a:lnTo>
                    <a:pt x="78" y="197"/>
                  </a:lnTo>
                  <a:lnTo>
                    <a:pt x="77" y="197"/>
                  </a:lnTo>
                  <a:lnTo>
                    <a:pt x="81" y="193"/>
                  </a:lnTo>
                  <a:lnTo>
                    <a:pt x="81" y="194"/>
                  </a:lnTo>
                  <a:lnTo>
                    <a:pt x="77" y="198"/>
                  </a:lnTo>
                  <a:lnTo>
                    <a:pt x="76" y="198"/>
                  </a:lnTo>
                  <a:lnTo>
                    <a:pt x="76" y="190"/>
                  </a:lnTo>
                  <a:close/>
                  <a:moveTo>
                    <a:pt x="78" y="189"/>
                  </a:moveTo>
                  <a:lnTo>
                    <a:pt x="79" y="189"/>
                  </a:lnTo>
                  <a:lnTo>
                    <a:pt x="75" y="193"/>
                  </a:lnTo>
                  <a:lnTo>
                    <a:pt x="75" y="192"/>
                  </a:lnTo>
                  <a:lnTo>
                    <a:pt x="79" y="188"/>
                  </a:lnTo>
                  <a:lnTo>
                    <a:pt x="80" y="188"/>
                  </a:lnTo>
                  <a:lnTo>
                    <a:pt x="81" y="188"/>
                  </a:lnTo>
                  <a:lnTo>
                    <a:pt x="81" y="196"/>
                  </a:lnTo>
                  <a:lnTo>
                    <a:pt x="80" y="196"/>
                  </a:lnTo>
                  <a:lnTo>
                    <a:pt x="79" y="196"/>
                  </a:lnTo>
                  <a:lnTo>
                    <a:pt x="82" y="192"/>
                  </a:lnTo>
                  <a:lnTo>
                    <a:pt x="82" y="193"/>
                  </a:lnTo>
                  <a:lnTo>
                    <a:pt x="79" y="197"/>
                  </a:lnTo>
                  <a:lnTo>
                    <a:pt x="78" y="197"/>
                  </a:lnTo>
                  <a:lnTo>
                    <a:pt x="78" y="189"/>
                  </a:lnTo>
                  <a:close/>
                  <a:moveTo>
                    <a:pt x="77" y="192"/>
                  </a:moveTo>
                  <a:lnTo>
                    <a:pt x="77" y="191"/>
                  </a:lnTo>
                  <a:lnTo>
                    <a:pt x="81" y="187"/>
                  </a:lnTo>
                  <a:lnTo>
                    <a:pt x="81" y="187"/>
                  </a:lnTo>
                  <a:lnTo>
                    <a:pt x="81" y="195"/>
                  </a:lnTo>
                  <a:lnTo>
                    <a:pt x="81" y="195"/>
                  </a:lnTo>
                  <a:lnTo>
                    <a:pt x="84" y="191"/>
                  </a:lnTo>
                  <a:lnTo>
                    <a:pt x="84" y="192"/>
                  </a:lnTo>
                  <a:lnTo>
                    <a:pt x="77" y="192"/>
                  </a:lnTo>
                  <a:close/>
                  <a:moveTo>
                    <a:pt x="87" y="185"/>
                  </a:moveTo>
                  <a:lnTo>
                    <a:pt x="87" y="185"/>
                  </a:lnTo>
                  <a:lnTo>
                    <a:pt x="83" y="189"/>
                  </a:lnTo>
                  <a:lnTo>
                    <a:pt x="83" y="188"/>
                  </a:lnTo>
                  <a:lnTo>
                    <a:pt x="91" y="188"/>
                  </a:lnTo>
                  <a:lnTo>
                    <a:pt x="91" y="189"/>
                  </a:lnTo>
                  <a:lnTo>
                    <a:pt x="87" y="193"/>
                  </a:lnTo>
                  <a:lnTo>
                    <a:pt x="87" y="193"/>
                  </a:lnTo>
                  <a:lnTo>
                    <a:pt x="87" y="185"/>
                  </a:lnTo>
                  <a:close/>
                  <a:moveTo>
                    <a:pt x="87" y="184"/>
                  </a:moveTo>
                  <a:lnTo>
                    <a:pt x="88" y="184"/>
                  </a:lnTo>
                  <a:lnTo>
                    <a:pt x="89" y="184"/>
                  </a:lnTo>
                  <a:lnTo>
                    <a:pt x="85" y="188"/>
                  </a:lnTo>
                  <a:lnTo>
                    <a:pt x="85" y="187"/>
                  </a:lnTo>
                  <a:lnTo>
                    <a:pt x="89" y="183"/>
                  </a:lnTo>
                  <a:lnTo>
                    <a:pt x="90" y="183"/>
                  </a:lnTo>
                  <a:lnTo>
                    <a:pt x="90" y="191"/>
                  </a:lnTo>
                  <a:lnTo>
                    <a:pt x="89" y="191"/>
                  </a:lnTo>
                  <a:lnTo>
                    <a:pt x="93" y="187"/>
                  </a:lnTo>
                  <a:lnTo>
                    <a:pt x="93" y="188"/>
                  </a:lnTo>
                  <a:lnTo>
                    <a:pt x="89" y="192"/>
                  </a:lnTo>
                  <a:lnTo>
                    <a:pt x="88" y="192"/>
                  </a:lnTo>
                  <a:lnTo>
                    <a:pt x="87" y="192"/>
                  </a:lnTo>
                  <a:lnTo>
                    <a:pt x="87" y="184"/>
                  </a:lnTo>
                  <a:close/>
                  <a:moveTo>
                    <a:pt x="90" y="183"/>
                  </a:moveTo>
                  <a:lnTo>
                    <a:pt x="91" y="183"/>
                  </a:lnTo>
                  <a:lnTo>
                    <a:pt x="87" y="187"/>
                  </a:lnTo>
                  <a:lnTo>
                    <a:pt x="87" y="186"/>
                  </a:lnTo>
                  <a:lnTo>
                    <a:pt x="91" y="182"/>
                  </a:lnTo>
                  <a:lnTo>
                    <a:pt x="92" y="182"/>
                  </a:lnTo>
                  <a:lnTo>
                    <a:pt x="92" y="190"/>
                  </a:lnTo>
                  <a:lnTo>
                    <a:pt x="91" y="190"/>
                  </a:lnTo>
                  <a:lnTo>
                    <a:pt x="95" y="186"/>
                  </a:lnTo>
                  <a:lnTo>
                    <a:pt x="95" y="187"/>
                  </a:lnTo>
                  <a:lnTo>
                    <a:pt x="91" y="191"/>
                  </a:lnTo>
                  <a:lnTo>
                    <a:pt x="90" y="191"/>
                  </a:lnTo>
                  <a:lnTo>
                    <a:pt x="90" y="183"/>
                  </a:lnTo>
                  <a:close/>
                  <a:moveTo>
                    <a:pt x="93" y="184"/>
                  </a:moveTo>
                  <a:lnTo>
                    <a:pt x="93" y="183"/>
                  </a:lnTo>
                  <a:lnTo>
                    <a:pt x="97" y="180"/>
                  </a:lnTo>
                  <a:lnTo>
                    <a:pt x="98" y="180"/>
                  </a:lnTo>
                  <a:lnTo>
                    <a:pt x="99" y="180"/>
                  </a:lnTo>
                  <a:lnTo>
                    <a:pt x="95" y="183"/>
                  </a:lnTo>
                  <a:lnTo>
                    <a:pt x="95" y="182"/>
                  </a:lnTo>
                  <a:lnTo>
                    <a:pt x="99" y="179"/>
                  </a:lnTo>
                  <a:lnTo>
                    <a:pt x="100" y="179"/>
                  </a:lnTo>
                  <a:lnTo>
                    <a:pt x="100" y="186"/>
                  </a:lnTo>
                  <a:lnTo>
                    <a:pt x="99" y="186"/>
                  </a:lnTo>
                  <a:lnTo>
                    <a:pt x="103" y="182"/>
                  </a:lnTo>
                  <a:lnTo>
                    <a:pt x="103" y="183"/>
                  </a:lnTo>
                  <a:lnTo>
                    <a:pt x="99" y="187"/>
                  </a:lnTo>
                  <a:lnTo>
                    <a:pt x="98" y="187"/>
                  </a:lnTo>
                  <a:lnTo>
                    <a:pt x="97" y="187"/>
                  </a:lnTo>
                  <a:lnTo>
                    <a:pt x="101" y="183"/>
                  </a:lnTo>
                  <a:lnTo>
                    <a:pt x="101" y="184"/>
                  </a:lnTo>
                  <a:lnTo>
                    <a:pt x="93" y="184"/>
                  </a:lnTo>
                  <a:close/>
                  <a:moveTo>
                    <a:pt x="100" y="179"/>
                  </a:moveTo>
                  <a:lnTo>
                    <a:pt x="101" y="179"/>
                  </a:lnTo>
                  <a:lnTo>
                    <a:pt x="102" y="179"/>
                  </a:lnTo>
                  <a:lnTo>
                    <a:pt x="98" y="182"/>
                  </a:lnTo>
                  <a:lnTo>
                    <a:pt x="98" y="181"/>
                  </a:lnTo>
                  <a:lnTo>
                    <a:pt x="102" y="178"/>
                  </a:lnTo>
                  <a:lnTo>
                    <a:pt x="102" y="178"/>
                  </a:lnTo>
                  <a:lnTo>
                    <a:pt x="102" y="185"/>
                  </a:lnTo>
                  <a:lnTo>
                    <a:pt x="102" y="185"/>
                  </a:lnTo>
                  <a:lnTo>
                    <a:pt x="106" y="181"/>
                  </a:lnTo>
                  <a:lnTo>
                    <a:pt x="106" y="182"/>
                  </a:lnTo>
                  <a:lnTo>
                    <a:pt x="102" y="186"/>
                  </a:lnTo>
                  <a:lnTo>
                    <a:pt x="101" y="186"/>
                  </a:lnTo>
                  <a:lnTo>
                    <a:pt x="100" y="186"/>
                  </a:lnTo>
                  <a:lnTo>
                    <a:pt x="100" y="179"/>
                  </a:lnTo>
                  <a:close/>
                  <a:moveTo>
                    <a:pt x="104" y="179"/>
                  </a:moveTo>
                  <a:lnTo>
                    <a:pt x="104" y="179"/>
                  </a:lnTo>
                  <a:lnTo>
                    <a:pt x="107" y="175"/>
                  </a:lnTo>
                  <a:lnTo>
                    <a:pt x="108" y="175"/>
                  </a:lnTo>
                  <a:lnTo>
                    <a:pt x="108" y="182"/>
                  </a:lnTo>
                  <a:lnTo>
                    <a:pt x="107" y="182"/>
                  </a:lnTo>
                  <a:lnTo>
                    <a:pt x="111" y="179"/>
                  </a:lnTo>
                  <a:lnTo>
                    <a:pt x="111" y="179"/>
                  </a:lnTo>
                  <a:lnTo>
                    <a:pt x="104" y="179"/>
                  </a:lnTo>
                  <a:close/>
                  <a:moveTo>
                    <a:pt x="108" y="175"/>
                  </a:moveTo>
                  <a:lnTo>
                    <a:pt x="109" y="175"/>
                  </a:lnTo>
                  <a:lnTo>
                    <a:pt x="106" y="179"/>
                  </a:lnTo>
                  <a:lnTo>
                    <a:pt x="106" y="178"/>
                  </a:lnTo>
                  <a:lnTo>
                    <a:pt x="109" y="174"/>
                  </a:lnTo>
                  <a:lnTo>
                    <a:pt x="110" y="174"/>
                  </a:lnTo>
                  <a:lnTo>
                    <a:pt x="111" y="174"/>
                  </a:lnTo>
                  <a:lnTo>
                    <a:pt x="107" y="178"/>
                  </a:lnTo>
                  <a:lnTo>
                    <a:pt x="107" y="177"/>
                  </a:lnTo>
                  <a:lnTo>
                    <a:pt x="111" y="173"/>
                  </a:lnTo>
                  <a:lnTo>
                    <a:pt x="112" y="173"/>
                  </a:lnTo>
                  <a:lnTo>
                    <a:pt x="112" y="180"/>
                  </a:lnTo>
                  <a:lnTo>
                    <a:pt x="111" y="180"/>
                  </a:lnTo>
                  <a:lnTo>
                    <a:pt x="115" y="177"/>
                  </a:lnTo>
                  <a:lnTo>
                    <a:pt x="115" y="178"/>
                  </a:lnTo>
                  <a:lnTo>
                    <a:pt x="111" y="181"/>
                  </a:lnTo>
                  <a:lnTo>
                    <a:pt x="110" y="181"/>
                  </a:lnTo>
                  <a:lnTo>
                    <a:pt x="109" y="181"/>
                  </a:lnTo>
                  <a:lnTo>
                    <a:pt x="113" y="178"/>
                  </a:lnTo>
                  <a:lnTo>
                    <a:pt x="113" y="179"/>
                  </a:lnTo>
                  <a:lnTo>
                    <a:pt x="109" y="182"/>
                  </a:lnTo>
                  <a:lnTo>
                    <a:pt x="108" y="182"/>
                  </a:lnTo>
                  <a:lnTo>
                    <a:pt x="108" y="175"/>
                  </a:lnTo>
                  <a:close/>
                  <a:moveTo>
                    <a:pt x="112" y="173"/>
                  </a:moveTo>
                  <a:lnTo>
                    <a:pt x="113" y="173"/>
                  </a:lnTo>
                  <a:lnTo>
                    <a:pt x="113" y="180"/>
                  </a:lnTo>
                  <a:lnTo>
                    <a:pt x="112" y="180"/>
                  </a:lnTo>
                  <a:lnTo>
                    <a:pt x="112" y="173"/>
                  </a:lnTo>
                  <a:close/>
                  <a:moveTo>
                    <a:pt x="118" y="170"/>
                  </a:moveTo>
                  <a:lnTo>
                    <a:pt x="118" y="170"/>
                  </a:lnTo>
                  <a:lnTo>
                    <a:pt x="118" y="178"/>
                  </a:lnTo>
                  <a:lnTo>
                    <a:pt x="118" y="178"/>
                  </a:lnTo>
                  <a:lnTo>
                    <a:pt x="118" y="170"/>
                  </a:lnTo>
                  <a:close/>
                  <a:moveTo>
                    <a:pt x="118" y="170"/>
                  </a:moveTo>
                  <a:lnTo>
                    <a:pt x="119" y="170"/>
                  </a:lnTo>
                  <a:lnTo>
                    <a:pt x="120" y="170"/>
                  </a:lnTo>
                  <a:lnTo>
                    <a:pt x="116" y="174"/>
                  </a:lnTo>
                  <a:lnTo>
                    <a:pt x="116" y="173"/>
                  </a:lnTo>
                  <a:lnTo>
                    <a:pt x="120" y="169"/>
                  </a:lnTo>
                  <a:lnTo>
                    <a:pt x="121" y="169"/>
                  </a:lnTo>
                  <a:lnTo>
                    <a:pt x="121" y="177"/>
                  </a:lnTo>
                  <a:lnTo>
                    <a:pt x="120" y="177"/>
                  </a:lnTo>
                  <a:lnTo>
                    <a:pt x="124" y="173"/>
                  </a:lnTo>
                  <a:lnTo>
                    <a:pt x="124" y="174"/>
                  </a:lnTo>
                  <a:lnTo>
                    <a:pt x="120" y="178"/>
                  </a:lnTo>
                  <a:lnTo>
                    <a:pt x="119" y="178"/>
                  </a:lnTo>
                  <a:lnTo>
                    <a:pt x="118" y="178"/>
                  </a:lnTo>
                  <a:lnTo>
                    <a:pt x="118" y="170"/>
                  </a:lnTo>
                  <a:close/>
                  <a:moveTo>
                    <a:pt x="121" y="169"/>
                  </a:moveTo>
                  <a:lnTo>
                    <a:pt x="122" y="169"/>
                  </a:lnTo>
                  <a:lnTo>
                    <a:pt x="118" y="173"/>
                  </a:lnTo>
                  <a:lnTo>
                    <a:pt x="118" y="172"/>
                  </a:lnTo>
                  <a:lnTo>
                    <a:pt x="122" y="168"/>
                  </a:lnTo>
                  <a:lnTo>
                    <a:pt x="123" y="168"/>
                  </a:lnTo>
                  <a:lnTo>
                    <a:pt x="123" y="168"/>
                  </a:lnTo>
                  <a:lnTo>
                    <a:pt x="123" y="176"/>
                  </a:lnTo>
                  <a:lnTo>
                    <a:pt x="123" y="176"/>
                  </a:lnTo>
                  <a:lnTo>
                    <a:pt x="122" y="176"/>
                  </a:lnTo>
                  <a:lnTo>
                    <a:pt x="126" y="172"/>
                  </a:lnTo>
                  <a:lnTo>
                    <a:pt x="126" y="173"/>
                  </a:lnTo>
                  <a:lnTo>
                    <a:pt x="122" y="177"/>
                  </a:lnTo>
                  <a:lnTo>
                    <a:pt x="121" y="177"/>
                  </a:lnTo>
                  <a:lnTo>
                    <a:pt x="121" y="169"/>
                  </a:lnTo>
                  <a:close/>
                  <a:moveTo>
                    <a:pt x="128" y="165"/>
                  </a:moveTo>
                  <a:lnTo>
                    <a:pt x="129" y="165"/>
                  </a:lnTo>
                  <a:lnTo>
                    <a:pt x="129" y="165"/>
                  </a:lnTo>
                  <a:lnTo>
                    <a:pt x="126" y="169"/>
                  </a:lnTo>
                  <a:lnTo>
                    <a:pt x="126" y="168"/>
                  </a:lnTo>
                  <a:lnTo>
                    <a:pt x="129" y="164"/>
                  </a:lnTo>
                  <a:lnTo>
                    <a:pt x="130" y="164"/>
                  </a:lnTo>
                  <a:lnTo>
                    <a:pt x="130" y="172"/>
                  </a:lnTo>
                  <a:lnTo>
                    <a:pt x="129" y="172"/>
                  </a:lnTo>
                  <a:lnTo>
                    <a:pt x="133" y="168"/>
                  </a:lnTo>
                  <a:lnTo>
                    <a:pt x="133" y="169"/>
                  </a:lnTo>
                  <a:lnTo>
                    <a:pt x="129" y="173"/>
                  </a:lnTo>
                  <a:lnTo>
                    <a:pt x="129" y="173"/>
                  </a:lnTo>
                  <a:lnTo>
                    <a:pt x="128" y="173"/>
                  </a:lnTo>
                  <a:lnTo>
                    <a:pt x="128" y="165"/>
                  </a:lnTo>
                  <a:close/>
                  <a:moveTo>
                    <a:pt x="130" y="164"/>
                  </a:moveTo>
                  <a:lnTo>
                    <a:pt x="131" y="164"/>
                  </a:lnTo>
                  <a:lnTo>
                    <a:pt x="128" y="168"/>
                  </a:lnTo>
                  <a:lnTo>
                    <a:pt x="128" y="167"/>
                  </a:lnTo>
                  <a:lnTo>
                    <a:pt x="131" y="163"/>
                  </a:lnTo>
                  <a:lnTo>
                    <a:pt x="132" y="163"/>
                  </a:lnTo>
                  <a:lnTo>
                    <a:pt x="133" y="163"/>
                  </a:lnTo>
                  <a:lnTo>
                    <a:pt x="133" y="171"/>
                  </a:lnTo>
                  <a:lnTo>
                    <a:pt x="132" y="171"/>
                  </a:lnTo>
                  <a:lnTo>
                    <a:pt x="131" y="171"/>
                  </a:lnTo>
                  <a:lnTo>
                    <a:pt x="135" y="167"/>
                  </a:lnTo>
                  <a:lnTo>
                    <a:pt x="135" y="168"/>
                  </a:lnTo>
                  <a:lnTo>
                    <a:pt x="131" y="172"/>
                  </a:lnTo>
                  <a:lnTo>
                    <a:pt x="130" y="172"/>
                  </a:lnTo>
                  <a:lnTo>
                    <a:pt x="130" y="164"/>
                  </a:lnTo>
                  <a:close/>
                  <a:moveTo>
                    <a:pt x="129" y="167"/>
                  </a:moveTo>
                  <a:lnTo>
                    <a:pt x="129" y="167"/>
                  </a:lnTo>
                  <a:lnTo>
                    <a:pt x="137" y="167"/>
                  </a:lnTo>
                  <a:lnTo>
                    <a:pt x="137" y="167"/>
                  </a:lnTo>
                  <a:lnTo>
                    <a:pt x="129" y="167"/>
                  </a:lnTo>
                  <a:close/>
                  <a:moveTo>
                    <a:pt x="139" y="160"/>
                  </a:moveTo>
                  <a:lnTo>
                    <a:pt x="139" y="160"/>
                  </a:lnTo>
                  <a:lnTo>
                    <a:pt x="140" y="160"/>
                  </a:lnTo>
                  <a:lnTo>
                    <a:pt x="140" y="168"/>
                  </a:lnTo>
                  <a:lnTo>
                    <a:pt x="139" y="168"/>
                  </a:lnTo>
                  <a:lnTo>
                    <a:pt x="139" y="168"/>
                  </a:lnTo>
                  <a:lnTo>
                    <a:pt x="139" y="160"/>
                  </a:lnTo>
                  <a:close/>
                  <a:moveTo>
                    <a:pt x="136" y="164"/>
                  </a:moveTo>
                  <a:lnTo>
                    <a:pt x="136" y="163"/>
                  </a:lnTo>
                  <a:lnTo>
                    <a:pt x="140" y="159"/>
                  </a:lnTo>
                  <a:lnTo>
                    <a:pt x="141" y="159"/>
                  </a:lnTo>
                  <a:lnTo>
                    <a:pt x="142" y="159"/>
                  </a:lnTo>
                  <a:lnTo>
                    <a:pt x="138" y="163"/>
                  </a:lnTo>
                  <a:lnTo>
                    <a:pt x="138" y="162"/>
                  </a:lnTo>
                  <a:lnTo>
                    <a:pt x="142" y="158"/>
                  </a:lnTo>
                  <a:lnTo>
                    <a:pt x="143" y="158"/>
                  </a:lnTo>
                  <a:lnTo>
                    <a:pt x="143" y="166"/>
                  </a:lnTo>
                  <a:lnTo>
                    <a:pt x="142" y="166"/>
                  </a:lnTo>
                  <a:lnTo>
                    <a:pt x="146" y="162"/>
                  </a:lnTo>
                  <a:lnTo>
                    <a:pt x="146" y="163"/>
                  </a:lnTo>
                  <a:lnTo>
                    <a:pt x="142" y="167"/>
                  </a:lnTo>
                  <a:lnTo>
                    <a:pt x="141" y="167"/>
                  </a:lnTo>
                  <a:lnTo>
                    <a:pt x="140" y="167"/>
                  </a:lnTo>
                  <a:lnTo>
                    <a:pt x="144" y="163"/>
                  </a:lnTo>
                  <a:lnTo>
                    <a:pt x="144" y="164"/>
                  </a:lnTo>
                  <a:lnTo>
                    <a:pt x="136" y="164"/>
                  </a:lnTo>
                  <a:close/>
                  <a:moveTo>
                    <a:pt x="143" y="158"/>
                  </a:moveTo>
                  <a:lnTo>
                    <a:pt x="144" y="158"/>
                  </a:lnTo>
                  <a:lnTo>
                    <a:pt x="140" y="162"/>
                  </a:lnTo>
                  <a:lnTo>
                    <a:pt x="140" y="162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44" y="166"/>
                  </a:lnTo>
                  <a:lnTo>
                    <a:pt x="143" y="166"/>
                  </a:lnTo>
                  <a:lnTo>
                    <a:pt x="143" y="158"/>
                  </a:lnTo>
                  <a:close/>
                  <a:moveTo>
                    <a:pt x="149" y="156"/>
                  </a:moveTo>
                  <a:lnTo>
                    <a:pt x="150" y="156"/>
                  </a:lnTo>
                  <a:lnTo>
                    <a:pt x="146" y="159"/>
                  </a:lnTo>
                  <a:lnTo>
                    <a:pt x="146" y="158"/>
                  </a:lnTo>
                  <a:lnTo>
                    <a:pt x="150" y="155"/>
                  </a:lnTo>
                  <a:lnTo>
                    <a:pt x="151" y="155"/>
                  </a:lnTo>
                  <a:lnTo>
                    <a:pt x="152" y="155"/>
                  </a:lnTo>
                  <a:lnTo>
                    <a:pt x="152" y="162"/>
                  </a:lnTo>
                  <a:lnTo>
                    <a:pt x="151" y="162"/>
                  </a:lnTo>
                  <a:lnTo>
                    <a:pt x="150" y="162"/>
                  </a:lnTo>
                  <a:lnTo>
                    <a:pt x="153" y="158"/>
                  </a:lnTo>
                  <a:lnTo>
                    <a:pt x="153" y="159"/>
                  </a:lnTo>
                  <a:lnTo>
                    <a:pt x="150" y="163"/>
                  </a:lnTo>
                  <a:lnTo>
                    <a:pt x="149" y="163"/>
                  </a:lnTo>
                  <a:lnTo>
                    <a:pt x="149" y="156"/>
                  </a:lnTo>
                  <a:close/>
                  <a:moveTo>
                    <a:pt x="152" y="155"/>
                  </a:moveTo>
                  <a:lnTo>
                    <a:pt x="153" y="155"/>
                  </a:lnTo>
                  <a:lnTo>
                    <a:pt x="149" y="158"/>
                  </a:lnTo>
                  <a:lnTo>
                    <a:pt x="149" y="157"/>
                  </a:lnTo>
                  <a:lnTo>
                    <a:pt x="153" y="154"/>
                  </a:lnTo>
                  <a:lnTo>
                    <a:pt x="153" y="154"/>
                  </a:lnTo>
                  <a:lnTo>
                    <a:pt x="154" y="154"/>
                  </a:lnTo>
                  <a:lnTo>
                    <a:pt x="151" y="157"/>
                  </a:lnTo>
                  <a:lnTo>
                    <a:pt x="151" y="157"/>
                  </a:lnTo>
                  <a:lnTo>
                    <a:pt x="158" y="157"/>
                  </a:lnTo>
                  <a:lnTo>
                    <a:pt x="158" y="157"/>
                  </a:lnTo>
                  <a:lnTo>
                    <a:pt x="154" y="161"/>
                  </a:lnTo>
                  <a:lnTo>
                    <a:pt x="153" y="161"/>
                  </a:lnTo>
                  <a:lnTo>
                    <a:pt x="153" y="161"/>
                  </a:lnTo>
                  <a:lnTo>
                    <a:pt x="156" y="157"/>
                  </a:lnTo>
                  <a:lnTo>
                    <a:pt x="156" y="158"/>
                  </a:lnTo>
                  <a:lnTo>
                    <a:pt x="153" y="162"/>
                  </a:lnTo>
                  <a:lnTo>
                    <a:pt x="152" y="162"/>
                  </a:lnTo>
                  <a:lnTo>
                    <a:pt x="152" y="155"/>
                  </a:lnTo>
                  <a:close/>
                  <a:moveTo>
                    <a:pt x="160" y="151"/>
                  </a:moveTo>
                  <a:lnTo>
                    <a:pt x="160" y="151"/>
                  </a:lnTo>
                  <a:lnTo>
                    <a:pt x="156" y="155"/>
                  </a:lnTo>
                  <a:lnTo>
                    <a:pt x="156" y="154"/>
                  </a:lnTo>
                  <a:lnTo>
                    <a:pt x="160" y="150"/>
                  </a:lnTo>
                  <a:lnTo>
                    <a:pt x="161" y="150"/>
                  </a:lnTo>
                  <a:lnTo>
                    <a:pt x="161" y="157"/>
                  </a:lnTo>
                  <a:lnTo>
                    <a:pt x="160" y="157"/>
                  </a:lnTo>
                  <a:lnTo>
                    <a:pt x="164" y="154"/>
                  </a:lnTo>
                  <a:lnTo>
                    <a:pt x="164" y="155"/>
                  </a:lnTo>
                  <a:lnTo>
                    <a:pt x="160" y="158"/>
                  </a:lnTo>
                  <a:lnTo>
                    <a:pt x="160" y="158"/>
                  </a:lnTo>
                  <a:lnTo>
                    <a:pt x="160" y="151"/>
                  </a:lnTo>
                  <a:close/>
                  <a:moveTo>
                    <a:pt x="161" y="150"/>
                  </a:moveTo>
                  <a:lnTo>
                    <a:pt x="162" y="150"/>
                  </a:lnTo>
                  <a:lnTo>
                    <a:pt x="158" y="154"/>
                  </a:lnTo>
                  <a:lnTo>
                    <a:pt x="158" y="153"/>
                  </a:lnTo>
                  <a:lnTo>
                    <a:pt x="162" y="149"/>
                  </a:lnTo>
                  <a:lnTo>
                    <a:pt x="163" y="149"/>
                  </a:lnTo>
                  <a:lnTo>
                    <a:pt x="164" y="149"/>
                  </a:lnTo>
                  <a:lnTo>
                    <a:pt x="160" y="153"/>
                  </a:lnTo>
                  <a:lnTo>
                    <a:pt x="160" y="152"/>
                  </a:lnTo>
                  <a:lnTo>
                    <a:pt x="168" y="152"/>
                  </a:lnTo>
                  <a:lnTo>
                    <a:pt x="168" y="153"/>
                  </a:lnTo>
                  <a:lnTo>
                    <a:pt x="164" y="156"/>
                  </a:lnTo>
                  <a:lnTo>
                    <a:pt x="163" y="156"/>
                  </a:lnTo>
                  <a:lnTo>
                    <a:pt x="162" y="156"/>
                  </a:lnTo>
                  <a:lnTo>
                    <a:pt x="166" y="153"/>
                  </a:lnTo>
                  <a:lnTo>
                    <a:pt x="166" y="154"/>
                  </a:lnTo>
                  <a:lnTo>
                    <a:pt x="162" y="157"/>
                  </a:lnTo>
                  <a:lnTo>
                    <a:pt x="161" y="157"/>
                  </a:lnTo>
                  <a:lnTo>
                    <a:pt x="161" y="150"/>
                  </a:lnTo>
                  <a:close/>
                  <a:moveTo>
                    <a:pt x="164" y="148"/>
                  </a:moveTo>
                  <a:lnTo>
                    <a:pt x="165" y="148"/>
                  </a:lnTo>
                  <a:lnTo>
                    <a:pt x="165" y="156"/>
                  </a:lnTo>
                  <a:lnTo>
                    <a:pt x="164" y="156"/>
                  </a:lnTo>
                  <a:lnTo>
                    <a:pt x="164" y="148"/>
                  </a:lnTo>
                  <a:close/>
                  <a:moveTo>
                    <a:pt x="170" y="146"/>
                  </a:moveTo>
                  <a:lnTo>
                    <a:pt x="171" y="146"/>
                  </a:lnTo>
                  <a:lnTo>
                    <a:pt x="167" y="150"/>
                  </a:lnTo>
                  <a:lnTo>
                    <a:pt x="167" y="149"/>
                  </a:lnTo>
                  <a:lnTo>
                    <a:pt x="175" y="149"/>
                  </a:lnTo>
                  <a:lnTo>
                    <a:pt x="175" y="150"/>
                  </a:lnTo>
                  <a:lnTo>
                    <a:pt x="171" y="154"/>
                  </a:lnTo>
                  <a:lnTo>
                    <a:pt x="170" y="154"/>
                  </a:lnTo>
                  <a:lnTo>
                    <a:pt x="170" y="146"/>
                  </a:lnTo>
                  <a:close/>
                  <a:moveTo>
                    <a:pt x="171" y="145"/>
                  </a:moveTo>
                  <a:lnTo>
                    <a:pt x="172" y="145"/>
                  </a:lnTo>
                  <a:lnTo>
                    <a:pt x="173" y="145"/>
                  </a:lnTo>
                  <a:lnTo>
                    <a:pt x="169" y="149"/>
                  </a:lnTo>
                  <a:lnTo>
                    <a:pt x="169" y="148"/>
                  </a:lnTo>
                  <a:lnTo>
                    <a:pt x="173" y="144"/>
                  </a:lnTo>
                  <a:lnTo>
                    <a:pt x="174" y="144"/>
                  </a:lnTo>
                  <a:lnTo>
                    <a:pt x="174" y="152"/>
                  </a:lnTo>
                  <a:lnTo>
                    <a:pt x="173" y="152"/>
                  </a:lnTo>
                  <a:lnTo>
                    <a:pt x="177" y="148"/>
                  </a:lnTo>
                  <a:lnTo>
                    <a:pt x="177" y="149"/>
                  </a:lnTo>
                  <a:lnTo>
                    <a:pt x="173" y="153"/>
                  </a:lnTo>
                  <a:lnTo>
                    <a:pt x="172" y="153"/>
                  </a:lnTo>
                  <a:lnTo>
                    <a:pt x="171" y="153"/>
                  </a:lnTo>
                  <a:lnTo>
                    <a:pt x="171" y="145"/>
                  </a:lnTo>
                  <a:close/>
                  <a:moveTo>
                    <a:pt x="174" y="144"/>
                  </a:moveTo>
                  <a:lnTo>
                    <a:pt x="175" y="144"/>
                  </a:lnTo>
                  <a:lnTo>
                    <a:pt x="171" y="148"/>
                  </a:lnTo>
                  <a:lnTo>
                    <a:pt x="171" y="147"/>
                  </a:lnTo>
                  <a:lnTo>
                    <a:pt x="175" y="143"/>
                  </a:lnTo>
                  <a:lnTo>
                    <a:pt x="175" y="143"/>
                  </a:lnTo>
                  <a:lnTo>
                    <a:pt x="175" y="151"/>
                  </a:lnTo>
                  <a:lnTo>
                    <a:pt x="175" y="151"/>
                  </a:lnTo>
                  <a:lnTo>
                    <a:pt x="178" y="147"/>
                  </a:lnTo>
                  <a:lnTo>
                    <a:pt x="178" y="148"/>
                  </a:lnTo>
                  <a:lnTo>
                    <a:pt x="175" y="152"/>
                  </a:lnTo>
                  <a:lnTo>
                    <a:pt x="174" y="152"/>
                  </a:lnTo>
                  <a:lnTo>
                    <a:pt x="174" y="144"/>
                  </a:lnTo>
                  <a:close/>
                  <a:moveTo>
                    <a:pt x="177" y="144"/>
                  </a:moveTo>
                  <a:lnTo>
                    <a:pt x="177" y="144"/>
                  </a:lnTo>
                  <a:lnTo>
                    <a:pt x="180" y="140"/>
                  </a:lnTo>
                  <a:lnTo>
                    <a:pt x="181" y="140"/>
                  </a:lnTo>
                  <a:lnTo>
                    <a:pt x="182" y="140"/>
                  </a:lnTo>
                  <a:lnTo>
                    <a:pt x="178" y="144"/>
                  </a:lnTo>
                  <a:lnTo>
                    <a:pt x="178" y="143"/>
                  </a:lnTo>
                  <a:lnTo>
                    <a:pt x="182" y="139"/>
                  </a:lnTo>
                  <a:lnTo>
                    <a:pt x="183" y="139"/>
                  </a:lnTo>
                  <a:lnTo>
                    <a:pt x="183" y="147"/>
                  </a:lnTo>
                  <a:lnTo>
                    <a:pt x="182" y="147"/>
                  </a:lnTo>
                  <a:lnTo>
                    <a:pt x="186" y="143"/>
                  </a:lnTo>
                  <a:lnTo>
                    <a:pt x="186" y="144"/>
                  </a:lnTo>
                  <a:lnTo>
                    <a:pt x="182" y="148"/>
                  </a:lnTo>
                  <a:lnTo>
                    <a:pt x="181" y="148"/>
                  </a:lnTo>
                  <a:lnTo>
                    <a:pt x="180" y="148"/>
                  </a:lnTo>
                  <a:lnTo>
                    <a:pt x="184" y="144"/>
                  </a:lnTo>
                  <a:lnTo>
                    <a:pt x="184" y="144"/>
                  </a:lnTo>
                  <a:lnTo>
                    <a:pt x="177" y="144"/>
                  </a:lnTo>
                  <a:close/>
                  <a:moveTo>
                    <a:pt x="183" y="139"/>
                  </a:moveTo>
                  <a:lnTo>
                    <a:pt x="184" y="139"/>
                  </a:lnTo>
                  <a:lnTo>
                    <a:pt x="180" y="143"/>
                  </a:lnTo>
                  <a:lnTo>
                    <a:pt x="180" y="142"/>
                  </a:lnTo>
                  <a:lnTo>
                    <a:pt x="184" y="138"/>
                  </a:lnTo>
                  <a:lnTo>
                    <a:pt x="185" y="138"/>
                  </a:lnTo>
                  <a:lnTo>
                    <a:pt x="186" y="138"/>
                  </a:lnTo>
                  <a:lnTo>
                    <a:pt x="186" y="146"/>
                  </a:lnTo>
                  <a:lnTo>
                    <a:pt x="185" y="146"/>
                  </a:lnTo>
                  <a:lnTo>
                    <a:pt x="184" y="146"/>
                  </a:lnTo>
                  <a:lnTo>
                    <a:pt x="188" y="142"/>
                  </a:lnTo>
                  <a:lnTo>
                    <a:pt x="188" y="143"/>
                  </a:lnTo>
                  <a:lnTo>
                    <a:pt x="184" y="147"/>
                  </a:lnTo>
                  <a:lnTo>
                    <a:pt x="183" y="147"/>
                  </a:lnTo>
                  <a:lnTo>
                    <a:pt x="183" y="139"/>
                  </a:lnTo>
                  <a:close/>
                  <a:moveTo>
                    <a:pt x="187" y="140"/>
                  </a:moveTo>
                  <a:lnTo>
                    <a:pt x="187" y="139"/>
                  </a:lnTo>
                  <a:lnTo>
                    <a:pt x="191" y="135"/>
                  </a:lnTo>
                  <a:lnTo>
                    <a:pt x="192" y="135"/>
                  </a:lnTo>
                  <a:lnTo>
                    <a:pt x="192" y="143"/>
                  </a:lnTo>
                  <a:lnTo>
                    <a:pt x="191" y="143"/>
                  </a:lnTo>
                  <a:lnTo>
                    <a:pt x="195" y="139"/>
                  </a:lnTo>
                  <a:lnTo>
                    <a:pt x="195" y="140"/>
                  </a:lnTo>
                  <a:lnTo>
                    <a:pt x="187" y="140"/>
                  </a:lnTo>
                  <a:close/>
                  <a:moveTo>
                    <a:pt x="192" y="135"/>
                  </a:moveTo>
                  <a:lnTo>
                    <a:pt x="193" y="135"/>
                  </a:lnTo>
                  <a:lnTo>
                    <a:pt x="189" y="139"/>
                  </a:lnTo>
                  <a:lnTo>
                    <a:pt x="189" y="138"/>
                  </a:lnTo>
                  <a:lnTo>
                    <a:pt x="193" y="134"/>
                  </a:lnTo>
                  <a:lnTo>
                    <a:pt x="194" y="134"/>
                  </a:lnTo>
                  <a:lnTo>
                    <a:pt x="195" y="134"/>
                  </a:lnTo>
                  <a:lnTo>
                    <a:pt x="191" y="138"/>
                  </a:lnTo>
                  <a:lnTo>
                    <a:pt x="191" y="137"/>
                  </a:lnTo>
                  <a:lnTo>
                    <a:pt x="195" y="133"/>
                  </a:lnTo>
                  <a:lnTo>
                    <a:pt x="196" y="133"/>
                  </a:lnTo>
                  <a:lnTo>
                    <a:pt x="196" y="141"/>
                  </a:lnTo>
                  <a:lnTo>
                    <a:pt x="195" y="141"/>
                  </a:lnTo>
                  <a:lnTo>
                    <a:pt x="199" y="137"/>
                  </a:lnTo>
                  <a:lnTo>
                    <a:pt x="199" y="138"/>
                  </a:lnTo>
                  <a:lnTo>
                    <a:pt x="195" y="142"/>
                  </a:lnTo>
                  <a:lnTo>
                    <a:pt x="194" y="142"/>
                  </a:lnTo>
                  <a:lnTo>
                    <a:pt x="193" y="142"/>
                  </a:lnTo>
                  <a:lnTo>
                    <a:pt x="197" y="138"/>
                  </a:lnTo>
                  <a:lnTo>
                    <a:pt x="197" y="139"/>
                  </a:lnTo>
                  <a:lnTo>
                    <a:pt x="193" y="143"/>
                  </a:lnTo>
                  <a:lnTo>
                    <a:pt x="192" y="143"/>
                  </a:lnTo>
                  <a:lnTo>
                    <a:pt x="192" y="135"/>
                  </a:lnTo>
                  <a:close/>
                  <a:moveTo>
                    <a:pt x="196" y="133"/>
                  </a:moveTo>
                  <a:lnTo>
                    <a:pt x="196" y="133"/>
                  </a:lnTo>
                  <a:lnTo>
                    <a:pt x="196" y="141"/>
                  </a:lnTo>
                  <a:lnTo>
                    <a:pt x="196" y="141"/>
                  </a:lnTo>
                  <a:lnTo>
                    <a:pt x="196" y="133"/>
                  </a:lnTo>
                  <a:close/>
                  <a:moveTo>
                    <a:pt x="201" y="131"/>
                  </a:moveTo>
                  <a:lnTo>
                    <a:pt x="201" y="131"/>
                  </a:lnTo>
                  <a:lnTo>
                    <a:pt x="201" y="138"/>
                  </a:lnTo>
                  <a:lnTo>
                    <a:pt x="201" y="138"/>
                  </a:lnTo>
                  <a:lnTo>
                    <a:pt x="201" y="131"/>
                  </a:lnTo>
                  <a:close/>
                  <a:moveTo>
                    <a:pt x="201" y="131"/>
                  </a:moveTo>
                  <a:lnTo>
                    <a:pt x="202" y="131"/>
                  </a:lnTo>
                  <a:lnTo>
                    <a:pt x="203" y="131"/>
                  </a:lnTo>
                  <a:lnTo>
                    <a:pt x="200" y="134"/>
                  </a:lnTo>
                  <a:lnTo>
                    <a:pt x="200" y="133"/>
                  </a:lnTo>
                  <a:lnTo>
                    <a:pt x="203" y="130"/>
                  </a:lnTo>
                  <a:lnTo>
                    <a:pt x="204" y="130"/>
                  </a:lnTo>
                  <a:lnTo>
                    <a:pt x="204" y="137"/>
                  </a:lnTo>
                  <a:lnTo>
                    <a:pt x="203" y="137"/>
                  </a:lnTo>
                  <a:lnTo>
                    <a:pt x="207" y="133"/>
                  </a:lnTo>
                  <a:lnTo>
                    <a:pt x="207" y="134"/>
                  </a:lnTo>
                  <a:lnTo>
                    <a:pt x="203" y="138"/>
                  </a:lnTo>
                  <a:lnTo>
                    <a:pt x="202" y="138"/>
                  </a:lnTo>
                  <a:lnTo>
                    <a:pt x="201" y="138"/>
                  </a:lnTo>
                  <a:lnTo>
                    <a:pt x="201" y="131"/>
                  </a:lnTo>
                  <a:close/>
                  <a:moveTo>
                    <a:pt x="204" y="130"/>
                  </a:moveTo>
                  <a:lnTo>
                    <a:pt x="205" y="130"/>
                  </a:lnTo>
                  <a:lnTo>
                    <a:pt x="201" y="133"/>
                  </a:lnTo>
                  <a:lnTo>
                    <a:pt x="201" y="132"/>
                  </a:lnTo>
                  <a:lnTo>
                    <a:pt x="205" y="129"/>
                  </a:lnTo>
                  <a:lnTo>
                    <a:pt x="206" y="129"/>
                  </a:lnTo>
                  <a:lnTo>
                    <a:pt x="207" y="129"/>
                  </a:lnTo>
                  <a:lnTo>
                    <a:pt x="207" y="136"/>
                  </a:lnTo>
                  <a:lnTo>
                    <a:pt x="206" y="136"/>
                  </a:lnTo>
                  <a:lnTo>
                    <a:pt x="205" y="136"/>
                  </a:lnTo>
                  <a:lnTo>
                    <a:pt x="209" y="132"/>
                  </a:lnTo>
                  <a:lnTo>
                    <a:pt x="209" y="133"/>
                  </a:lnTo>
                  <a:lnTo>
                    <a:pt x="205" y="137"/>
                  </a:lnTo>
                  <a:lnTo>
                    <a:pt x="204" y="137"/>
                  </a:lnTo>
                  <a:lnTo>
                    <a:pt x="204" y="130"/>
                  </a:lnTo>
                  <a:close/>
                  <a:moveTo>
                    <a:pt x="212" y="126"/>
                  </a:moveTo>
                  <a:lnTo>
                    <a:pt x="212" y="126"/>
                  </a:lnTo>
                  <a:lnTo>
                    <a:pt x="213" y="126"/>
                  </a:lnTo>
                  <a:lnTo>
                    <a:pt x="209" y="130"/>
                  </a:lnTo>
                  <a:lnTo>
                    <a:pt x="209" y="129"/>
                  </a:lnTo>
                  <a:lnTo>
                    <a:pt x="213" y="125"/>
                  </a:lnTo>
                  <a:lnTo>
                    <a:pt x="214" y="125"/>
                  </a:lnTo>
                  <a:lnTo>
                    <a:pt x="214" y="132"/>
                  </a:lnTo>
                  <a:lnTo>
                    <a:pt x="213" y="132"/>
                  </a:lnTo>
                  <a:lnTo>
                    <a:pt x="217" y="129"/>
                  </a:lnTo>
                  <a:lnTo>
                    <a:pt x="217" y="130"/>
                  </a:lnTo>
                  <a:lnTo>
                    <a:pt x="213" y="133"/>
                  </a:lnTo>
                  <a:lnTo>
                    <a:pt x="212" y="133"/>
                  </a:lnTo>
                  <a:lnTo>
                    <a:pt x="212" y="133"/>
                  </a:lnTo>
                  <a:lnTo>
                    <a:pt x="212" y="126"/>
                  </a:lnTo>
                  <a:close/>
                  <a:moveTo>
                    <a:pt x="214" y="125"/>
                  </a:moveTo>
                  <a:lnTo>
                    <a:pt x="215" y="125"/>
                  </a:lnTo>
                  <a:lnTo>
                    <a:pt x="211" y="129"/>
                  </a:lnTo>
                  <a:lnTo>
                    <a:pt x="211" y="128"/>
                  </a:lnTo>
                  <a:lnTo>
                    <a:pt x="215" y="124"/>
                  </a:lnTo>
                  <a:lnTo>
                    <a:pt x="216" y="124"/>
                  </a:lnTo>
                  <a:lnTo>
                    <a:pt x="217" y="124"/>
                  </a:lnTo>
                  <a:lnTo>
                    <a:pt x="217" y="132"/>
                  </a:lnTo>
                  <a:lnTo>
                    <a:pt x="216" y="132"/>
                  </a:lnTo>
                  <a:lnTo>
                    <a:pt x="215" y="132"/>
                  </a:lnTo>
                  <a:lnTo>
                    <a:pt x="219" y="128"/>
                  </a:lnTo>
                  <a:lnTo>
                    <a:pt x="219" y="129"/>
                  </a:lnTo>
                  <a:lnTo>
                    <a:pt x="215" y="132"/>
                  </a:lnTo>
                  <a:lnTo>
                    <a:pt x="214" y="132"/>
                  </a:lnTo>
                  <a:lnTo>
                    <a:pt x="214" y="125"/>
                  </a:lnTo>
                  <a:close/>
                  <a:moveTo>
                    <a:pt x="213" y="128"/>
                  </a:moveTo>
                  <a:lnTo>
                    <a:pt x="213" y="127"/>
                  </a:lnTo>
                  <a:lnTo>
                    <a:pt x="221" y="127"/>
                  </a:lnTo>
                  <a:lnTo>
                    <a:pt x="221" y="128"/>
                  </a:lnTo>
                  <a:lnTo>
                    <a:pt x="213" y="128"/>
                  </a:lnTo>
                  <a:close/>
                  <a:moveTo>
                    <a:pt x="222" y="121"/>
                  </a:moveTo>
                  <a:lnTo>
                    <a:pt x="223" y="121"/>
                  </a:lnTo>
                  <a:lnTo>
                    <a:pt x="224" y="121"/>
                  </a:lnTo>
                  <a:lnTo>
                    <a:pt x="224" y="129"/>
                  </a:lnTo>
                  <a:lnTo>
                    <a:pt x="223" y="129"/>
                  </a:lnTo>
                  <a:lnTo>
                    <a:pt x="222" y="129"/>
                  </a:lnTo>
                  <a:lnTo>
                    <a:pt x="222" y="121"/>
                  </a:lnTo>
                  <a:close/>
                  <a:moveTo>
                    <a:pt x="220" y="125"/>
                  </a:moveTo>
                  <a:lnTo>
                    <a:pt x="220" y="124"/>
                  </a:lnTo>
                  <a:lnTo>
                    <a:pt x="224" y="120"/>
                  </a:lnTo>
                  <a:lnTo>
                    <a:pt x="224" y="120"/>
                  </a:lnTo>
                  <a:lnTo>
                    <a:pt x="225" y="120"/>
                  </a:lnTo>
                  <a:lnTo>
                    <a:pt x="222" y="124"/>
                  </a:lnTo>
                  <a:lnTo>
                    <a:pt x="222" y="123"/>
                  </a:lnTo>
                  <a:lnTo>
                    <a:pt x="225" y="119"/>
                  </a:lnTo>
                  <a:lnTo>
                    <a:pt x="226" y="119"/>
                  </a:lnTo>
                  <a:lnTo>
                    <a:pt x="226" y="127"/>
                  </a:lnTo>
                  <a:lnTo>
                    <a:pt x="225" y="127"/>
                  </a:lnTo>
                  <a:lnTo>
                    <a:pt x="229" y="123"/>
                  </a:lnTo>
                  <a:lnTo>
                    <a:pt x="229" y="124"/>
                  </a:lnTo>
                  <a:lnTo>
                    <a:pt x="225" y="128"/>
                  </a:lnTo>
                  <a:lnTo>
                    <a:pt x="224" y="128"/>
                  </a:lnTo>
                  <a:lnTo>
                    <a:pt x="224" y="128"/>
                  </a:lnTo>
                  <a:lnTo>
                    <a:pt x="227" y="124"/>
                  </a:lnTo>
                  <a:lnTo>
                    <a:pt x="227" y="125"/>
                  </a:lnTo>
                  <a:lnTo>
                    <a:pt x="220" y="125"/>
                  </a:lnTo>
                  <a:close/>
                  <a:moveTo>
                    <a:pt x="226" y="119"/>
                  </a:moveTo>
                  <a:lnTo>
                    <a:pt x="227" y="119"/>
                  </a:lnTo>
                  <a:lnTo>
                    <a:pt x="224" y="123"/>
                  </a:lnTo>
                  <a:lnTo>
                    <a:pt x="224" y="122"/>
                  </a:lnTo>
                  <a:lnTo>
                    <a:pt x="231" y="122"/>
                  </a:lnTo>
                  <a:lnTo>
                    <a:pt x="231" y="123"/>
                  </a:lnTo>
                  <a:lnTo>
                    <a:pt x="227" y="127"/>
                  </a:lnTo>
                  <a:lnTo>
                    <a:pt x="226" y="127"/>
                  </a:lnTo>
                  <a:lnTo>
                    <a:pt x="226" y="119"/>
                  </a:lnTo>
                  <a:close/>
                  <a:moveTo>
                    <a:pt x="233" y="116"/>
                  </a:moveTo>
                  <a:lnTo>
                    <a:pt x="233" y="116"/>
                  </a:lnTo>
                  <a:lnTo>
                    <a:pt x="229" y="120"/>
                  </a:lnTo>
                  <a:lnTo>
                    <a:pt x="229" y="119"/>
                  </a:lnTo>
                  <a:lnTo>
                    <a:pt x="233" y="115"/>
                  </a:lnTo>
                  <a:lnTo>
                    <a:pt x="234" y="115"/>
                  </a:lnTo>
                  <a:lnTo>
                    <a:pt x="235" y="115"/>
                  </a:lnTo>
                  <a:lnTo>
                    <a:pt x="231" y="119"/>
                  </a:lnTo>
                  <a:lnTo>
                    <a:pt x="231" y="118"/>
                  </a:lnTo>
                  <a:lnTo>
                    <a:pt x="235" y="114"/>
                  </a:lnTo>
                  <a:lnTo>
                    <a:pt x="236" y="114"/>
                  </a:lnTo>
                  <a:lnTo>
                    <a:pt x="236" y="122"/>
                  </a:lnTo>
                  <a:lnTo>
                    <a:pt x="235" y="122"/>
                  </a:lnTo>
                  <a:lnTo>
                    <a:pt x="239" y="118"/>
                  </a:lnTo>
                  <a:lnTo>
                    <a:pt x="239" y="119"/>
                  </a:lnTo>
                  <a:lnTo>
                    <a:pt x="235" y="123"/>
                  </a:lnTo>
                  <a:lnTo>
                    <a:pt x="234" y="123"/>
                  </a:lnTo>
                  <a:lnTo>
                    <a:pt x="233" y="123"/>
                  </a:lnTo>
                  <a:lnTo>
                    <a:pt x="237" y="119"/>
                  </a:lnTo>
                  <a:lnTo>
                    <a:pt x="237" y="120"/>
                  </a:lnTo>
                  <a:lnTo>
                    <a:pt x="233" y="124"/>
                  </a:lnTo>
                  <a:lnTo>
                    <a:pt x="233" y="124"/>
                  </a:lnTo>
                  <a:lnTo>
                    <a:pt x="233" y="116"/>
                  </a:lnTo>
                  <a:close/>
                  <a:moveTo>
                    <a:pt x="236" y="114"/>
                  </a:moveTo>
                  <a:lnTo>
                    <a:pt x="237" y="114"/>
                  </a:lnTo>
                  <a:lnTo>
                    <a:pt x="238" y="114"/>
                  </a:lnTo>
                  <a:lnTo>
                    <a:pt x="234" y="118"/>
                  </a:lnTo>
                  <a:lnTo>
                    <a:pt x="234" y="118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38" y="122"/>
                  </a:lnTo>
                  <a:lnTo>
                    <a:pt x="237" y="122"/>
                  </a:lnTo>
                  <a:lnTo>
                    <a:pt x="236" y="122"/>
                  </a:lnTo>
                  <a:lnTo>
                    <a:pt x="236" y="114"/>
                  </a:lnTo>
                  <a:close/>
                  <a:moveTo>
                    <a:pt x="243" y="111"/>
                  </a:moveTo>
                  <a:lnTo>
                    <a:pt x="244" y="111"/>
                  </a:lnTo>
                  <a:lnTo>
                    <a:pt x="240" y="115"/>
                  </a:lnTo>
                  <a:lnTo>
                    <a:pt x="240" y="114"/>
                  </a:lnTo>
                  <a:lnTo>
                    <a:pt x="244" y="110"/>
                  </a:lnTo>
                  <a:lnTo>
                    <a:pt x="245" y="110"/>
                  </a:lnTo>
                  <a:lnTo>
                    <a:pt x="245" y="118"/>
                  </a:lnTo>
                  <a:lnTo>
                    <a:pt x="244" y="118"/>
                  </a:lnTo>
                  <a:lnTo>
                    <a:pt x="248" y="114"/>
                  </a:lnTo>
                  <a:lnTo>
                    <a:pt x="248" y="115"/>
                  </a:lnTo>
                  <a:lnTo>
                    <a:pt x="244" y="119"/>
                  </a:lnTo>
                  <a:lnTo>
                    <a:pt x="243" y="119"/>
                  </a:lnTo>
                  <a:lnTo>
                    <a:pt x="243" y="111"/>
                  </a:lnTo>
                  <a:close/>
                  <a:moveTo>
                    <a:pt x="245" y="110"/>
                  </a:moveTo>
                  <a:lnTo>
                    <a:pt x="246" y="110"/>
                  </a:lnTo>
                  <a:lnTo>
                    <a:pt x="242" y="114"/>
                  </a:lnTo>
                  <a:lnTo>
                    <a:pt x="242" y="113"/>
                  </a:lnTo>
                  <a:lnTo>
                    <a:pt x="246" y="109"/>
                  </a:lnTo>
                  <a:lnTo>
                    <a:pt x="247" y="109"/>
                  </a:lnTo>
                  <a:lnTo>
                    <a:pt x="248" y="109"/>
                  </a:lnTo>
                  <a:lnTo>
                    <a:pt x="244" y="113"/>
                  </a:lnTo>
                  <a:lnTo>
                    <a:pt x="244" y="112"/>
                  </a:lnTo>
                  <a:lnTo>
                    <a:pt x="251" y="112"/>
                  </a:lnTo>
                  <a:lnTo>
                    <a:pt x="251" y="113"/>
                  </a:lnTo>
                  <a:lnTo>
                    <a:pt x="248" y="117"/>
                  </a:lnTo>
                  <a:lnTo>
                    <a:pt x="247" y="117"/>
                  </a:lnTo>
                  <a:lnTo>
                    <a:pt x="246" y="117"/>
                  </a:lnTo>
                  <a:lnTo>
                    <a:pt x="249" y="113"/>
                  </a:lnTo>
                  <a:lnTo>
                    <a:pt x="249" y="114"/>
                  </a:lnTo>
                  <a:lnTo>
                    <a:pt x="246" y="118"/>
                  </a:lnTo>
                  <a:lnTo>
                    <a:pt x="245" y="118"/>
                  </a:lnTo>
                  <a:lnTo>
                    <a:pt x="245" y="110"/>
                  </a:lnTo>
                  <a:close/>
                  <a:moveTo>
                    <a:pt x="248" y="108"/>
                  </a:moveTo>
                  <a:lnTo>
                    <a:pt x="248" y="108"/>
                  </a:lnTo>
                  <a:lnTo>
                    <a:pt x="248" y="116"/>
                  </a:lnTo>
                  <a:lnTo>
                    <a:pt x="248" y="116"/>
                  </a:lnTo>
                  <a:lnTo>
                    <a:pt x="248" y="108"/>
                  </a:lnTo>
                  <a:close/>
                  <a:moveTo>
                    <a:pt x="254" y="107"/>
                  </a:moveTo>
                  <a:lnTo>
                    <a:pt x="254" y="107"/>
                  </a:lnTo>
                  <a:lnTo>
                    <a:pt x="250" y="110"/>
                  </a:lnTo>
                  <a:lnTo>
                    <a:pt x="250" y="109"/>
                  </a:lnTo>
                  <a:lnTo>
                    <a:pt x="258" y="109"/>
                  </a:lnTo>
                  <a:lnTo>
                    <a:pt x="258" y="110"/>
                  </a:lnTo>
                  <a:lnTo>
                    <a:pt x="254" y="114"/>
                  </a:lnTo>
                  <a:lnTo>
                    <a:pt x="254" y="114"/>
                  </a:lnTo>
                  <a:lnTo>
                    <a:pt x="254" y="107"/>
                  </a:lnTo>
                  <a:close/>
                  <a:moveTo>
                    <a:pt x="254" y="106"/>
                  </a:moveTo>
                  <a:lnTo>
                    <a:pt x="255" y="106"/>
                  </a:lnTo>
                  <a:lnTo>
                    <a:pt x="256" y="106"/>
                  </a:lnTo>
                  <a:lnTo>
                    <a:pt x="252" y="109"/>
                  </a:lnTo>
                  <a:lnTo>
                    <a:pt x="252" y="108"/>
                  </a:lnTo>
                  <a:lnTo>
                    <a:pt x="256" y="105"/>
                  </a:lnTo>
                  <a:lnTo>
                    <a:pt x="257" y="105"/>
                  </a:lnTo>
                  <a:lnTo>
                    <a:pt x="257" y="112"/>
                  </a:lnTo>
                  <a:lnTo>
                    <a:pt x="256" y="112"/>
                  </a:lnTo>
                  <a:lnTo>
                    <a:pt x="260" y="108"/>
                  </a:lnTo>
                  <a:lnTo>
                    <a:pt x="260" y="109"/>
                  </a:lnTo>
                  <a:lnTo>
                    <a:pt x="256" y="113"/>
                  </a:lnTo>
                  <a:lnTo>
                    <a:pt x="255" y="113"/>
                  </a:lnTo>
                  <a:lnTo>
                    <a:pt x="254" y="113"/>
                  </a:lnTo>
                  <a:lnTo>
                    <a:pt x="254" y="106"/>
                  </a:lnTo>
                  <a:close/>
                  <a:moveTo>
                    <a:pt x="257" y="105"/>
                  </a:moveTo>
                  <a:lnTo>
                    <a:pt x="258" y="105"/>
                  </a:lnTo>
                  <a:lnTo>
                    <a:pt x="254" y="108"/>
                  </a:lnTo>
                  <a:lnTo>
                    <a:pt x="254" y="107"/>
                  </a:lnTo>
                  <a:lnTo>
                    <a:pt x="258" y="104"/>
                  </a:lnTo>
                  <a:lnTo>
                    <a:pt x="259" y="104"/>
                  </a:lnTo>
                  <a:lnTo>
                    <a:pt x="259" y="111"/>
                  </a:lnTo>
                  <a:lnTo>
                    <a:pt x="258" y="111"/>
                  </a:lnTo>
                  <a:lnTo>
                    <a:pt x="262" y="107"/>
                  </a:lnTo>
                  <a:lnTo>
                    <a:pt x="262" y="108"/>
                  </a:lnTo>
                  <a:lnTo>
                    <a:pt x="258" y="112"/>
                  </a:lnTo>
                  <a:lnTo>
                    <a:pt x="257" y="112"/>
                  </a:lnTo>
                  <a:lnTo>
                    <a:pt x="257" y="105"/>
                  </a:lnTo>
                  <a:close/>
                  <a:moveTo>
                    <a:pt x="260" y="105"/>
                  </a:moveTo>
                  <a:lnTo>
                    <a:pt x="260" y="105"/>
                  </a:lnTo>
                  <a:lnTo>
                    <a:pt x="264" y="101"/>
                  </a:lnTo>
                  <a:lnTo>
                    <a:pt x="265" y="101"/>
                  </a:lnTo>
                  <a:lnTo>
                    <a:pt x="266" y="101"/>
                  </a:lnTo>
                  <a:lnTo>
                    <a:pt x="262" y="105"/>
                  </a:lnTo>
                  <a:lnTo>
                    <a:pt x="262" y="104"/>
                  </a:lnTo>
                  <a:lnTo>
                    <a:pt x="266" y="100"/>
                  </a:lnTo>
                  <a:lnTo>
                    <a:pt x="267" y="100"/>
                  </a:lnTo>
                  <a:lnTo>
                    <a:pt x="267" y="107"/>
                  </a:lnTo>
                  <a:lnTo>
                    <a:pt x="266" y="107"/>
                  </a:lnTo>
                  <a:lnTo>
                    <a:pt x="270" y="104"/>
                  </a:lnTo>
                  <a:lnTo>
                    <a:pt x="270" y="105"/>
                  </a:lnTo>
                  <a:lnTo>
                    <a:pt x="266" y="108"/>
                  </a:lnTo>
                  <a:lnTo>
                    <a:pt x="265" y="108"/>
                  </a:lnTo>
                  <a:lnTo>
                    <a:pt x="264" y="108"/>
                  </a:lnTo>
                  <a:lnTo>
                    <a:pt x="268" y="105"/>
                  </a:lnTo>
                  <a:lnTo>
                    <a:pt x="268" y="105"/>
                  </a:lnTo>
                  <a:lnTo>
                    <a:pt x="260" y="105"/>
                  </a:lnTo>
                  <a:close/>
                  <a:moveTo>
                    <a:pt x="267" y="100"/>
                  </a:moveTo>
                  <a:lnTo>
                    <a:pt x="268" y="100"/>
                  </a:lnTo>
                  <a:lnTo>
                    <a:pt x="264" y="104"/>
                  </a:lnTo>
                  <a:lnTo>
                    <a:pt x="264" y="103"/>
                  </a:lnTo>
                  <a:lnTo>
                    <a:pt x="268" y="99"/>
                  </a:lnTo>
                  <a:lnTo>
                    <a:pt x="269" y="99"/>
                  </a:lnTo>
                  <a:lnTo>
                    <a:pt x="269" y="99"/>
                  </a:lnTo>
                  <a:lnTo>
                    <a:pt x="269" y="107"/>
                  </a:lnTo>
                  <a:lnTo>
                    <a:pt x="269" y="107"/>
                  </a:lnTo>
                  <a:lnTo>
                    <a:pt x="268" y="107"/>
                  </a:lnTo>
                  <a:lnTo>
                    <a:pt x="271" y="103"/>
                  </a:lnTo>
                  <a:lnTo>
                    <a:pt x="271" y="104"/>
                  </a:lnTo>
                  <a:lnTo>
                    <a:pt x="268" y="107"/>
                  </a:lnTo>
                  <a:lnTo>
                    <a:pt x="267" y="107"/>
                  </a:lnTo>
                  <a:lnTo>
                    <a:pt x="267" y="100"/>
                  </a:lnTo>
                  <a:close/>
                  <a:moveTo>
                    <a:pt x="275" y="96"/>
                  </a:moveTo>
                  <a:lnTo>
                    <a:pt x="275" y="96"/>
                  </a:lnTo>
                  <a:lnTo>
                    <a:pt x="275" y="104"/>
                  </a:lnTo>
                  <a:lnTo>
                    <a:pt x="275" y="104"/>
                  </a:lnTo>
                  <a:lnTo>
                    <a:pt x="275" y="96"/>
                  </a:lnTo>
                  <a:close/>
                  <a:moveTo>
                    <a:pt x="275" y="96"/>
                  </a:moveTo>
                  <a:lnTo>
                    <a:pt x="276" y="96"/>
                  </a:lnTo>
                  <a:lnTo>
                    <a:pt x="272" y="100"/>
                  </a:lnTo>
                  <a:lnTo>
                    <a:pt x="272" y="99"/>
                  </a:lnTo>
                  <a:lnTo>
                    <a:pt x="276" y="95"/>
                  </a:lnTo>
                  <a:lnTo>
                    <a:pt x="277" y="95"/>
                  </a:lnTo>
                  <a:lnTo>
                    <a:pt x="278" y="95"/>
                  </a:lnTo>
                  <a:lnTo>
                    <a:pt x="274" y="99"/>
                  </a:lnTo>
                  <a:lnTo>
                    <a:pt x="274" y="98"/>
                  </a:lnTo>
                  <a:lnTo>
                    <a:pt x="278" y="94"/>
                  </a:lnTo>
                  <a:lnTo>
                    <a:pt x="279" y="94"/>
                  </a:lnTo>
                  <a:lnTo>
                    <a:pt x="279" y="102"/>
                  </a:lnTo>
                  <a:lnTo>
                    <a:pt x="278" y="102"/>
                  </a:lnTo>
                  <a:lnTo>
                    <a:pt x="282" y="98"/>
                  </a:lnTo>
                  <a:lnTo>
                    <a:pt x="282" y="99"/>
                  </a:lnTo>
                  <a:lnTo>
                    <a:pt x="278" y="103"/>
                  </a:lnTo>
                  <a:lnTo>
                    <a:pt x="277" y="103"/>
                  </a:lnTo>
                  <a:lnTo>
                    <a:pt x="276" y="103"/>
                  </a:lnTo>
                  <a:lnTo>
                    <a:pt x="280" y="99"/>
                  </a:lnTo>
                  <a:lnTo>
                    <a:pt x="280" y="100"/>
                  </a:lnTo>
                  <a:lnTo>
                    <a:pt x="276" y="104"/>
                  </a:lnTo>
                  <a:lnTo>
                    <a:pt x="275" y="104"/>
                  </a:lnTo>
                  <a:lnTo>
                    <a:pt x="275" y="96"/>
                  </a:lnTo>
                  <a:close/>
                  <a:moveTo>
                    <a:pt x="279" y="94"/>
                  </a:moveTo>
                  <a:lnTo>
                    <a:pt x="280" y="94"/>
                  </a:lnTo>
                  <a:lnTo>
                    <a:pt x="276" y="98"/>
                  </a:lnTo>
                  <a:lnTo>
                    <a:pt x="276" y="98"/>
                  </a:lnTo>
                  <a:lnTo>
                    <a:pt x="284" y="98"/>
                  </a:lnTo>
                  <a:lnTo>
                    <a:pt x="284" y="98"/>
                  </a:lnTo>
                  <a:lnTo>
                    <a:pt x="280" y="102"/>
                  </a:lnTo>
                  <a:lnTo>
                    <a:pt x="279" y="102"/>
                  </a:lnTo>
                  <a:lnTo>
                    <a:pt x="279" y="94"/>
                  </a:lnTo>
                  <a:close/>
                  <a:moveTo>
                    <a:pt x="285" y="91"/>
                  </a:moveTo>
                  <a:lnTo>
                    <a:pt x="286" y="91"/>
                  </a:lnTo>
                  <a:lnTo>
                    <a:pt x="282" y="95"/>
                  </a:lnTo>
                  <a:lnTo>
                    <a:pt x="282" y="94"/>
                  </a:lnTo>
                  <a:lnTo>
                    <a:pt x="286" y="90"/>
                  </a:lnTo>
                  <a:lnTo>
                    <a:pt x="287" y="90"/>
                  </a:lnTo>
                  <a:lnTo>
                    <a:pt x="288" y="90"/>
                  </a:lnTo>
                  <a:lnTo>
                    <a:pt x="288" y="98"/>
                  </a:lnTo>
                  <a:lnTo>
                    <a:pt x="287" y="98"/>
                  </a:lnTo>
                  <a:lnTo>
                    <a:pt x="286" y="98"/>
                  </a:lnTo>
                  <a:lnTo>
                    <a:pt x="290" y="94"/>
                  </a:lnTo>
                  <a:lnTo>
                    <a:pt x="290" y="95"/>
                  </a:lnTo>
                  <a:lnTo>
                    <a:pt x="286" y="99"/>
                  </a:lnTo>
                  <a:lnTo>
                    <a:pt x="285" y="99"/>
                  </a:lnTo>
                  <a:lnTo>
                    <a:pt x="285" y="91"/>
                  </a:lnTo>
                  <a:close/>
                  <a:moveTo>
                    <a:pt x="288" y="90"/>
                  </a:moveTo>
                  <a:lnTo>
                    <a:pt x="289" y="90"/>
                  </a:lnTo>
                  <a:lnTo>
                    <a:pt x="285" y="94"/>
                  </a:lnTo>
                  <a:lnTo>
                    <a:pt x="285" y="93"/>
                  </a:lnTo>
                  <a:lnTo>
                    <a:pt x="289" y="89"/>
                  </a:lnTo>
                  <a:lnTo>
                    <a:pt x="290" y="89"/>
                  </a:lnTo>
                  <a:lnTo>
                    <a:pt x="291" y="89"/>
                  </a:lnTo>
                  <a:lnTo>
                    <a:pt x="287" y="93"/>
                  </a:lnTo>
                  <a:lnTo>
                    <a:pt x="287" y="93"/>
                  </a:lnTo>
                  <a:lnTo>
                    <a:pt x="295" y="93"/>
                  </a:lnTo>
                  <a:lnTo>
                    <a:pt x="295" y="93"/>
                  </a:lnTo>
                  <a:lnTo>
                    <a:pt x="291" y="97"/>
                  </a:lnTo>
                  <a:lnTo>
                    <a:pt x="290" y="97"/>
                  </a:lnTo>
                  <a:lnTo>
                    <a:pt x="289" y="97"/>
                  </a:lnTo>
                  <a:lnTo>
                    <a:pt x="293" y="93"/>
                  </a:lnTo>
                  <a:lnTo>
                    <a:pt x="293" y="94"/>
                  </a:lnTo>
                  <a:lnTo>
                    <a:pt x="289" y="98"/>
                  </a:lnTo>
                  <a:lnTo>
                    <a:pt x="288" y="98"/>
                  </a:lnTo>
                  <a:lnTo>
                    <a:pt x="288" y="90"/>
                  </a:lnTo>
                  <a:close/>
                  <a:moveTo>
                    <a:pt x="296" y="86"/>
                  </a:moveTo>
                  <a:lnTo>
                    <a:pt x="296" y="86"/>
                  </a:lnTo>
                  <a:lnTo>
                    <a:pt x="293" y="90"/>
                  </a:lnTo>
                  <a:lnTo>
                    <a:pt x="293" y="89"/>
                  </a:lnTo>
                  <a:lnTo>
                    <a:pt x="296" y="85"/>
                  </a:lnTo>
                  <a:lnTo>
                    <a:pt x="297" y="85"/>
                  </a:lnTo>
                  <a:lnTo>
                    <a:pt x="297" y="93"/>
                  </a:lnTo>
                  <a:lnTo>
                    <a:pt x="296" y="93"/>
                  </a:lnTo>
                  <a:lnTo>
                    <a:pt x="300" y="89"/>
                  </a:lnTo>
                  <a:lnTo>
                    <a:pt x="300" y="90"/>
                  </a:lnTo>
                  <a:lnTo>
                    <a:pt x="296" y="94"/>
                  </a:lnTo>
                  <a:lnTo>
                    <a:pt x="296" y="94"/>
                  </a:lnTo>
                  <a:lnTo>
                    <a:pt x="296" y="86"/>
                  </a:lnTo>
                  <a:close/>
                  <a:moveTo>
                    <a:pt x="297" y="85"/>
                  </a:moveTo>
                  <a:lnTo>
                    <a:pt x="298" y="85"/>
                  </a:lnTo>
                  <a:lnTo>
                    <a:pt x="295" y="89"/>
                  </a:lnTo>
                  <a:lnTo>
                    <a:pt x="295" y="88"/>
                  </a:lnTo>
                  <a:lnTo>
                    <a:pt x="298" y="84"/>
                  </a:lnTo>
                  <a:lnTo>
                    <a:pt x="299" y="84"/>
                  </a:lnTo>
                  <a:lnTo>
                    <a:pt x="300" y="84"/>
                  </a:lnTo>
                  <a:lnTo>
                    <a:pt x="300" y="92"/>
                  </a:lnTo>
                  <a:lnTo>
                    <a:pt x="299" y="92"/>
                  </a:lnTo>
                  <a:lnTo>
                    <a:pt x="298" y="92"/>
                  </a:lnTo>
                  <a:lnTo>
                    <a:pt x="302" y="88"/>
                  </a:lnTo>
                  <a:lnTo>
                    <a:pt x="302" y="89"/>
                  </a:lnTo>
                  <a:lnTo>
                    <a:pt x="298" y="93"/>
                  </a:lnTo>
                  <a:lnTo>
                    <a:pt x="297" y="93"/>
                  </a:lnTo>
                  <a:lnTo>
                    <a:pt x="297" y="85"/>
                  </a:lnTo>
                  <a:close/>
                  <a:moveTo>
                    <a:pt x="296" y="88"/>
                  </a:moveTo>
                  <a:lnTo>
                    <a:pt x="296" y="87"/>
                  </a:lnTo>
                  <a:lnTo>
                    <a:pt x="300" y="83"/>
                  </a:lnTo>
                  <a:lnTo>
                    <a:pt x="301" y="83"/>
                  </a:lnTo>
                  <a:lnTo>
                    <a:pt x="301" y="91"/>
                  </a:lnTo>
                  <a:lnTo>
                    <a:pt x="300" y="91"/>
                  </a:lnTo>
                  <a:lnTo>
                    <a:pt x="304" y="87"/>
                  </a:lnTo>
                  <a:lnTo>
                    <a:pt x="304" y="88"/>
                  </a:lnTo>
                  <a:lnTo>
                    <a:pt x="296" y="88"/>
                  </a:lnTo>
                  <a:close/>
                  <a:moveTo>
                    <a:pt x="306" y="82"/>
                  </a:moveTo>
                  <a:lnTo>
                    <a:pt x="307" y="82"/>
                  </a:lnTo>
                  <a:lnTo>
                    <a:pt x="303" y="85"/>
                  </a:lnTo>
                  <a:lnTo>
                    <a:pt x="303" y="84"/>
                  </a:lnTo>
                  <a:lnTo>
                    <a:pt x="311" y="84"/>
                  </a:lnTo>
                  <a:lnTo>
                    <a:pt x="311" y="85"/>
                  </a:lnTo>
                  <a:lnTo>
                    <a:pt x="307" y="89"/>
                  </a:lnTo>
                  <a:lnTo>
                    <a:pt x="306" y="89"/>
                  </a:lnTo>
                  <a:lnTo>
                    <a:pt x="306" y="82"/>
                  </a:lnTo>
                  <a:close/>
                  <a:moveTo>
                    <a:pt x="307" y="81"/>
                  </a:moveTo>
                  <a:lnTo>
                    <a:pt x="308" y="81"/>
                  </a:lnTo>
                  <a:lnTo>
                    <a:pt x="309" y="81"/>
                  </a:lnTo>
                  <a:lnTo>
                    <a:pt x="305" y="84"/>
                  </a:lnTo>
                  <a:lnTo>
                    <a:pt x="305" y="83"/>
                  </a:lnTo>
                  <a:lnTo>
                    <a:pt x="309" y="80"/>
                  </a:lnTo>
                  <a:lnTo>
                    <a:pt x="310" y="80"/>
                  </a:lnTo>
                  <a:lnTo>
                    <a:pt x="310" y="87"/>
                  </a:lnTo>
                  <a:lnTo>
                    <a:pt x="309" y="87"/>
                  </a:lnTo>
                  <a:lnTo>
                    <a:pt x="313" y="83"/>
                  </a:lnTo>
                  <a:lnTo>
                    <a:pt x="313" y="84"/>
                  </a:lnTo>
                  <a:lnTo>
                    <a:pt x="309" y="88"/>
                  </a:lnTo>
                  <a:lnTo>
                    <a:pt x="308" y="88"/>
                  </a:lnTo>
                  <a:lnTo>
                    <a:pt x="307" y="88"/>
                  </a:lnTo>
                  <a:lnTo>
                    <a:pt x="307" y="81"/>
                  </a:lnTo>
                  <a:close/>
                  <a:moveTo>
                    <a:pt x="310" y="80"/>
                  </a:moveTo>
                  <a:lnTo>
                    <a:pt x="311" y="80"/>
                  </a:lnTo>
                  <a:lnTo>
                    <a:pt x="307" y="83"/>
                  </a:lnTo>
                  <a:lnTo>
                    <a:pt x="307" y="83"/>
                  </a:lnTo>
                  <a:lnTo>
                    <a:pt x="311" y="79"/>
                  </a:lnTo>
                  <a:lnTo>
                    <a:pt x="311" y="79"/>
                  </a:lnTo>
                  <a:lnTo>
                    <a:pt x="311" y="86"/>
                  </a:lnTo>
                  <a:lnTo>
                    <a:pt x="311" y="86"/>
                  </a:lnTo>
                  <a:lnTo>
                    <a:pt x="315" y="83"/>
                  </a:lnTo>
                  <a:lnTo>
                    <a:pt x="315" y="83"/>
                  </a:lnTo>
                  <a:lnTo>
                    <a:pt x="311" y="87"/>
                  </a:lnTo>
                  <a:lnTo>
                    <a:pt x="310" y="87"/>
                  </a:lnTo>
                  <a:lnTo>
                    <a:pt x="310" y="80"/>
                  </a:lnTo>
                  <a:close/>
                  <a:moveTo>
                    <a:pt x="313" y="80"/>
                  </a:moveTo>
                  <a:lnTo>
                    <a:pt x="313" y="80"/>
                  </a:lnTo>
                  <a:lnTo>
                    <a:pt x="317" y="76"/>
                  </a:lnTo>
                  <a:lnTo>
                    <a:pt x="318" y="76"/>
                  </a:lnTo>
                  <a:lnTo>
                    <a:pt x="319" y="76"/>
                  </a:lnTo>
                  <a:lnTo>
                    <a:pt x="315" y="80"/>
                  </a:lnTo>
                  <a:lnTo>
                    <a:pt x="315" y="79"/>
                  </a:lnTo>
                  <a:lnTo>
                    <a:pt x="319" y="75"/>
                  </a:lnTo>
                  <a:lnTo>
                    <a:pt x="319" y="75"/>
                  </a:lnTo>
                  <a:lnTo>
                    <a:pt x="319" y="83"/>
                  </a:lnTo>
                  <a:lnTo>
                    <a:pt x="319" y="83"/>
                  </a:lnTo>
                  <a:lnTo>
                    <a:pt x="322" y="79"/>
                  </a:lnTo>
                  <a:lnTo>
                    <a:pt x="322" y="80"/>
                  </a:lnTo>
                  <a:lnTo>
                    <a:pt x="319" y="83"/>
                  </a:lnTo>
                  <a:lnTo>
                    <a:pt x="318" y="83"/>
                  </a:lnTo>
                  <a:lnTo>
                    <a:pt x="317" y="83"/>
                  </a:lnTo>
                  <a:lnTo>
                    <a:pt x="320" y="80"/>
                  </a:lnTo>
                  <a:lnTo>
                    <a:pt x="320" y="80"/>
                  </a:lnTo>
                  <a:lnTo>
                    <a:pt x="313" y="80"/>
                  </a:lnTo>
                  <a:close/>
                  <a:moveTo>
                    <a:pt x="319" y="75"/>
                  </a:moveTo>
                  <a:lnTo>
                    <a:pt x="320" y="75"/>
                  </a:lnTo>
                  <a:lnTo>
                    <a:pt x="317" y="79"/>
                  </a:lnTo>
                  <a:lnTo>
                    <a:pt x="317" y="78"/>
                  </a:lnTo>
                  <a:lnTo>
                    <a:pt x="320" y="74"/>
                  </a:lnTo>
                  <a:lnTo>
                    <a:pt x="321" y="74"/>
                  </a:lnTo>
                  <a:lnTo>
                    <a:pt x="322" y="74"/>
                  </a:lnTo>
                  <a:lnTo>
                    <a:pt x="322" y="82"/>
                  </a:lnTo>
                  <a:lnTo>
                    <a:pt x="321" y="82"/>
                  </a:lnTo>
                  <a:lnTo>
                    <a:pt x="320" y="82"/>
                  </a:lnTo>
                  <a:lnTo>
                    <a:pt x="324" y="78"/>
                  </a:lnTo>
                  <a:lnTo>
                    <a:pt x="324" y="79"/>
                  </a:lnTo>
                  <a:lnTo>
                    <a:pt x="320" y="83"/>
                  </a:lnTo>
                  <a:lnTo>
                    <a:pt x="319" y="83"/>
                  </a:lnTo>
                  <a:lnTo>
                    <a:pt x="319" y="75"/>
                  </a:lnTo>
                  <a:close/>
                  <a:moveTo>
                    <a:pt x="323" y="76"/>
                  </a:moveTo>
                  <a:lnTo>
                    <a:pt x="323" y="75"/>
                  </a:lnTo>
                  <a:lnTo>
                    <a:pt x="327" y="71"/>
                  </a:lnTo>
                  <a:lnTo>
                    <a:pt x="328" y="71"/>
                  </a:lnTo>
                  <a:lnTo>
                    <a:pt x="328" y="79"/>
                  </a:lnTo>
                  <a:lnTo>
                    <a:pt x="327" y="79"/>
                  </a:lnTo>
                  <a:lnTo>
                    <a:pt x="331" y="75"/>
                  </a:lnTo>
                  <a:lnTo>
                    <a:pt x="331" y="76"/>
                  </a:lnTo>
                  <a:lnTo>
                    <a:pt x="323" y="76"/>
                  </a:lnTo>
                  <a:close/>
                  <a:moveTo>
                    <a:pt x="328" y="71"/>
                  </a:moveTo>
                  <a:lnTo>
                    <a:pt x="329" y="71"/>
                  </a:lnTo>
                  <a:lnTo>
                    <a:pt x="325" y="75"/>
                  </a:lnTo>
                  <a:lnTo>
                    <a:pt x="325" y="74"/>
                  </a:lnTo>
                  <a:lnTo>
                    <a:pt x="329" y="70"/>
                  </a:lnTo>
                  <a:lnTo>
                    <a:pt x="330" y="70"/>
                  </a:lnTo>
                  <a:lnTo>
                    <a:pt x="331" y="70"/>
                  </a:lnTo>
                  <a:lnTo>
                    <a:pt x="327" y="74"/>
                  </a:lnTo>
                  <a:lnTo>
                    <a:pt x="327" y="73"/>
                  </a:lnTo>
                  <a:lnTo>
                    <a:pt x="331" y="69"/>
                  </a:lnTo>
                  <a:lnTo>
                    <a:pt x="332" y="69"/>
                  </a:lnTo>
                  <a:lnTo>
                    <a:pt x="332" y="77"/>
                  </a:lnTo>
                  <a:lnTo>
                    <a:pt x="331" y="77"/>
                  </a:lnTo>
                  <a:lnTo>
                    <a:pt x="335" y="73"/>
                  </a:lnTo>
                  <a:lnTo>
                    <a:pt x="335" y="74"/>
                  </a:lnTo>
                  <a:lnTo>
                    <a:pt x="331" y="78"/>
                  </a:lnTo>
                  <a:lnTo>
                    <a:pt x="330" y="78"/>
                  </a:lnTo>
                  <a:lnTo>
                    <a:pt x="329" y="78"/>
                  </a:lnTo>
                  <a:lnTo>
                    <a:pt x="333" y="74"/>
                  </a:lnTo>
                  <a:lnTo>
                    <a:pt x="333" y="75"/>
                  </a:lnTo>
                  <a:lnTo>
                    <a:pt x="329" y="79"/>
                  </a:lnTo>
                  <a:lnTo>
                    <a:pt x="328" y="79"/>
                  </a:lnTo>
                  <a:lnTo>
                    <a:pt x="328" y="71"/>
                  </a:lnTo>
                  <a:close/>
                  <a:moveTo>
                    <a:pt x="332" y="69"/>
                  </a:moveTo>
                  <a:lnTo>
                    <a:pt x="332" y="69"/>
                  </a:lnTo>
                  <a:lnTo>
                    <a:pt x="332" y="77"/>
                  </a:lnTo>
                  <a:lnTo>
                    <a:pt x="332" y="77"/>
                  </a:lnTo>
                  <a:lnTo>
                    <a:pt x="332" y="69"/>
                  </a:lnTo>
                  <a:close/>
                  <a:moveTo>
                    <a:pt x="337" y="66"/>
                  </a:moveTo>
                  <a:lnTo>
                    <a:pt x="338" y="66"/>
                  </a:lnTo>
                  <a:lnTo>
                    <a:pt x="338" y="74"/>
                  </a:lnTo>
                  <a:lnTo>
                    <a:pt x="337" y="74"/>
                  </a:lnTo>
                  <a:lnTo>
                    <a:pt x="337" y="66"/>
                  </a:lnTo>
                  <a:close/>
                  <a:moveTo>
                    <a:pt x="338" y="66"/>
                  </a:moveTo>
                  <a:lnTo>
                    <a:pt x="339" y="66"/>
                  </a:lnTo>
                  <a:lnTo>
                    <a:pt x="340" y="66"/>
                  </a:lnTo>
                  <a:lnTo>
                    <a:pt x="336" y="70"/>
                  </a:lnTo>
                  <a:lnTo>
                    <a:pt x="336" y="69"/>
                  </a:lnTo>
                  <a:lnTo>
                    <a:pt x="340" y="65"/>
                  </a:lnTo>
                  <a:lnTo>
                    <a:pt x="341" y="65"/>
                  </a:lnTo>
                  <a:lnTo>
                    <a:pt x="341" y="73"/>
                  </a:lnTo>
                  <a:lnTo>
                    <a:pt x="340" y="73"/>
                  </a:lnTo>
                  <a:lnTo>
                    <a:pt x="343" y="69"/>
                  </a:lnTo>
                  <a:lnTo>
                    <a:pt x="343" y="70"/>
                  </a:lnTo>
                  <a:lnTo>
                    <a:pt x="340" y="74"/>
                  </a:lnTo>
                  <a:lnTo>
                    <a:pt x="339" y="74"/>
                  </a:lnTo>
                  <a:lnTo>
                    <a:pt x="338" y="74"/>
                  </a:lnTo>
                  <a:lnTo>
                    <a:pt x="338" y="66"/>
                  </a:lnTo>
                  <a:close/>
                  <a:moveTo>
                    <a:pt x="341" y="65"/>
                  </a:moveTo>
                  <a:lnTo>
                    <a:pt x="342" y="65"/>
                  </a:lnTo>
                  <a:lnTo>
                    <a:pt x="338" y="69"/>
                  </a:lnTo>
                  <a:lnTo>
                    <a:pt x="338" y="68"/>
                  </a:lnTo>
                  <a:lnTo>
                    <a:pt x="342" y="64"/>
                  </a:lnTo>
                  <a:lnTo>
                    <a:pt x="342" y="64"/>
                  </a:lnTo>
                  <a:lnTo>
                    <a:pt x="343" y="64"/>
                  </a:lnTo>
                  <a:lnTo>
                    <a:pt x="343" y="72"/>
                  </a:lnTo>
                  <a:lnTo>
                    <a:pt x="342" y="72"/>
                  </a:lnTo>
                  <a:lnTo>
                    <a:pt x="342" y="72"/>
                  </a:lnTo>
                  <a:lnTo>
                    <a:pt x="345" y="68"/>
                  </a:lnTo>
                  <a:lnTo>
                    <a:pt x="345" y="69"/>
                  </a:lnTo>
                  <a:lnTo>
                    <a:pt x="342" y="73"/>
                  </a:lnTo>
                  <a:lnTo>
                    <a:pt x="341" y="73"/>
                  </a:lnTo>
                  <a:lnTo>
                    <a:pt x="341" y="65"/>
                  </a:lnTo>
                  <a:close/>
                  <a:moveTo>
                    <a:pt x="348" y="61"/>
                  </a:moveTo>
                  <a:lnTo>
                    <a:pt x="348" y="61"/>
                  </a:lnTo>
                  <a:lnTo>
                    <a:pt x="349" y="61"/>
                  </a:lnTo>
                  <a:lnTo>
                    <a:pt x="345" y="65"/>
                  </a:lnTo>
                  <a:lnTo>
                    <a:pt x="345" y="64"/>
                  </a:lnTo>
                  <a:lnTo>
                    <a:pt x="349" y="60"/>
                  </a:lnTo>
                  <a:lnTo>
                    <a:pt x="350" y="60"/>
                  </a:lnTo>
                  <a:lnTo>
                    <a:pt x="350" y="68"/>
                  </a:lnTo>
                  <a:lnTo>
                    <a:pt x="349" y="68"/>
                  </a:lnTo>
                  <a:lnTo>
                    <a:pt x="353" y="64"/>
                  </a:lnTo>
                  <a:lnTo>
                    <a:pt x="353" y="65"/>
                  </a:lnTo>
                  <a:lnTo>
                    <a:pt x="349" y="69"/>
                  </a:lnTo>
                  <a:lnTo>
                    <a:pt x="348" y="69"/>
                  </a:lnTo>
                  <a:lnTo>
                    <a:pt x="348" y="69"/>
                  </a:lnTo>
                  <a:lnTo>
                    <a:pt x="348" y="61"/>
                  </a:lnTo>
                  <a:close/>
                  <a:moveTo>
                    <a:pt x="350" y="60"/>
                  </a:moveTo>
                  <a:lnTo>
                    <a:pt x="351" y="60"/>
                  </a:lnTo>
                  <a:lnTo>
                    <a:pt x="347" y="64"/>
                  </a:lnTo>
                  <a:lnTo>
                    <a:pt x="347" y="63"/>
                  </a:lnTo>
                  <a:lnTo>
                    <a:pt x="351" y="59"/>
                  </a:lnTo>
                  <a:lnTo>
                    <a:pt x="352" y="59"/>
                  </a:lnTo>
                  <a:lnTo>
                    <a:pt x="353" y="59"/>
                  </a:lnTo>
                  <a:lnTo>
                    <a:pt x="353" y="67"/>
                  </a:lnTo>
                  <a:lnTo>
                    <a:pt x="352" y="67"/>
                  </a:lnTo>
                  <a:lnTo>
                    <a:pt x="351" y="67"/>
                  </a:lnTo>
                  <a:lnTo>
                    <a:pt x="355" y="63"/>
                  </a:lnTo>
                  <a:lnTo>
                    <a:pt x="355" y="64"/>
                  </a:lnTo>
                  <a:lnTo>
                    <a:pt x="351" y="68"/>
                  </a:lnTo>
                  <a:lnTo>
                    <a:pt x="350" y="68"/>
                  </a:lnTo>
                  <a:lnTo>
                    <a:pt x="350" y="60"/>
                  </a:lnTo>
                  <a:close/>
                  <a:moveTo>
                    <a:pt x="349" y="63"/>
                  </a:moveTo>
                  <a:lnTo>
                    <a:pt x="349" y="63"/>
                  </a:lnTo>
                  <a:lnTo>
                    <a:pt x="357" y="63"/>
                  </a:lnTo>
                  <a:lnTo>
                    <a:pt x="357" y="63"/>
                  </a:lnTo>
                  <a:lnTo>
                    <a:pt x="349" y="63"/>
                  </a:lnTo>
                  <a:close/>
                  <a:moveTo>
                    <a:pt x="358" y="57"/>
                  </a:moveTo>
                  <a:lnTo>
                    <a:pt x="359" y="57"/>
                  </a:lnTo>
                  <a:lnTo>
                    <a:pt x="360" y="57"/>
                  </a:lnTo>
                  <a:lnTo>
                    <a:pt x="360" y="64"/>
                  </a:lnTo>
                  <a:lnTo>
                    <a:pt x="359" y="64"/>
                  </a:lnTo>
                  <a:lnTo>
                    <a:pt x="358" y="64"/>
                  </a:lnTo>
                  <a:lnTo>
                    <a:pt x="358" y="57"/>
                  </a:lnTo>
                  <a:close/>
                  <a:moveTo>
                    <a:pt x="356" y="60"/>
                  </a:moveTo>
                  <a:lnTo>
                    <a:pt x="356" y="59"/>
                  </a:lnTo>
                  <a:lnTo>
                    <a:pt x="360" y="56"/>
                  </a:lnTo>
                  <a:lnTo>
                    <a:pt x="361" y="56"/>
                  </a:lnTo>
                  <a:lnTo>
                    <a:pt x="362" y="56"/>
                  </a:lnTo>
                  <a:lnTo>
                    <a:pt x="358" y="59"/>
                  </a:lnTo>
                  <a:lnTo>
                    <a:pt x="358" y="59"/>
                  </a:lnTo>
                  <a:lnTo>
                    <a:pt x="362" y="55"/>
                  </a:lnTo>
                  <a:lnTo>
                    <a:pt x="363" y="55"/>
                  </a:lnTo>
                  <a:lnTo>
                    <a:pt x="363" y="62"/>
                  </a:lnTo>
                  <a:lnTo>
                    <a:pt x="362" y="62"/>
                  </a:lnTo>
                  <a:lnTo>
                    <a:pt x="366" y="59"/>
                  </a:lnTo>
                  <a:lnTo>
                    <a:pt x="366" y="59"/>
                  </a:lnTo>
                  <a:lnTo>
                    <a:pt x="362" y="63"/>
                  </a:lnTo>
                  <a:lnTo>
                    <a:pt x="361" y="63"/>
                  </a:lnTo>
                  <a:lnTo>
                    <a:pt x="360" y="63"/>
                  </a:lnTo>
                  <a:lnTo>
                    <a:pt x="364" y="59"/>
                  </a:lnTo>
                  <a:lnTo>
                    <a:pt x="364" y="60"/>
                  </a:lnTo>
                  <a:lnTo>
                    <a:pt x="356" y="60"/>
                  </a:lnTo>
                  <a:close/>
                  <a:moveTo>
                    <a:pt x="363" y="55"/>
                  </a:moveTo>
                  <a:lnTo>
                    <a:pt x="364" y="55"/>
                  </a:lnTo>
                  <a:lnTo>
                    <a:pt x="360" y="59"/>
                  </a:lnTo>
                  <a:lnTo>
                    <a:pt x="360" y="58"/>
                  </a:lnTo>
                  <a:lnTo>
                    <a:pt x="367" y="58"/>
                  </a:lnTo>
                  <a:lnTo>
                    <a:pt x="367" y="59"/>
                  </a:lnTo>
                  <a:lnTo>
                    <a:pt x="364" y="62"/>
                  </a:lnTo>
                  <a:lnTo>
                    <a:pt x="363" y="62"/>
                  </a:lnTo>
                  <a:lnTo>
                    <a:pt x="363" y="55"/>
                  </a:lnTo>
                  <a:close/>
                  <a:moveTo>
                    <a:pt x="369" y="52"/>
                  </a:moveTo>
                  <a:lnTo>
                    <a:pt x="369" y="52"/>
                  </a:lnTo>
                  <a:lnTo>
                    <a:pt x="366" y="56"/>
                  </a:lnTo>
                  <a:lnTo>
                    <a:pt x="366" y="55"/>
                  </a:lnTo>
                  <a:lnTo>
                    <a:pt x="369" y="51"/>
                  </a:lnTo>
                  <a:lnTo>
                    <a:pt x="370" y="51"/>
                  </a:lnTo>
                  <a:lnTo>
                    <a:pt x="371" y="51"/>
                  </a:lnTo>
                  <a:lnTo>
                    <a:pt x="367" y="55"/>
                  </a:lnTo>
                  <a:lnTo>
                    <a:pt x="367" y="54"/>
                  </a:lnTo>
                  <a:lnTo>
                    <a:pt x="375" y="54"/>
                  </a:lnTo>
                  <a:lnTo>
                    <a:pt x="375" y="55"/>
                  </a:lnTo>
                  <a:lnTo>
                    <a:pt x="371" y="59"/>
                  </a:lnTo>
                  <a:lnTo>
                    <a:pt x="370" y="59"/>
                  </a:lnTo>
                  <a:lnTo>
                    <a:pt x="369" y="59"/>
                  </a:lnTo>
                  <a:lnTo>
                    <a:pt x="373" y="55"/>
                  </a:lnTo>
                  <a:lnTo>
                    <a:pt x="373" y="56"/>
                  </a:lnTo>
                  <a:lnTo>
                    <a:pt x="369" y="59"/>
                  </a:lnTo>
                  <a:lnTo>
                    <a:pt x="369" y="59"/>
                  </a:lnTo>
                  <a:lnTo>
                    <a:pt x="369" y="52"/>
                  </a:lnTo>
                  <a:close/>
                  <a:moveTo>
                    <a:pt x="371" y="50"/>
                  </a:moveTo>
                  <a:lnTo>
                    <a:pt x="372" y="50"/>
                  </a:lnTo>
                  <a:lnTo>
                    <a:pt x="373" y="50"/>
                  </a:lnTo>
                  <a:lnTo>
                    <a:pt x="374" y="50"/>
                  </a:lnTo>
                  <a:lnTo>
                    <a:pt x="370" y="54"/>
                  </a:lnTo>
                  <a:lnTo>
                    <a:pt x="370" y="54"/>
                  </a:lnTo>
                  <a:lnTo>
                    <a:pt x="378" y="54"/>
                  </a:lnTo>
                  <a:lnTo>
                    <a:pt x="378" y="54"/>
                  </a:lnTo>
                  <a:lnTo>
                    <a:pt x="374" y="58"/>
                  </a:lnTo>
                  <a:lnTo>
                    <a:pt x="373" y="58"/>
                  </a:lnTo>
                  <a:lnTo>
                    <a:pt x="372" y="58"/>
                  </a:lnTo>
                  <a:lnTo>
                    <a:pt x="371" y="58"/>
                  </a:lnTo>
                  <a:lnTo>
                    <a:pt x="371" y="50"/>
                  </a:lnTo>
                  <a:close/>
                  <a:moveTo>
                    <a:pt x="379" y="47"/>
                  </a:moveTo>
                  <a:lnTo>
                    <a:pt x="380" y="47"/>
                  </a:lnTo>
                  <a:lnTo>
                    <a:pt x="376" y="51"/>
                  </a:lnTo>
                  <a:lnTo>
                    <a:pt x="376" y="50"/>
                  </a:lnTo>
                  <a:lnTo>
                    <a:pt x="380" y="46"/>
                  </a:lnTo>
                  <a:lnTo>
                    <a:pt x="381" y="46"/>
                  </a:lnTo>
                  <a:lnTo>
                    <a:pt x="381" y="54"/>
                  </a:lnTo>
                  <a:lnTo>
                    <a:pt x="380" y="54"/>
                  </a:lnTo>
                  <a:lnTo>
                    <a:pt x="384" y="50"/>
                  </a:lnTo>
                  <a:lnTo>
                    <a:pt x="384" y="51"/>
                  </a:lnTo>
                  <a:lnTo>
                    <a:pt x="380" y="55"/>
                  </a:lnTo>
                  <a:lnTo>
                    <a:pt x="379" y="55"/>
                  </a:lnTo>
                  <a:lnTo>
                    <a:pt x="379" y="47"/>
                  </a:lnTo>
                  <a:close/>
                  <a:moveTo>
                    <a:pt x="381" y="46"/>
                  </a:moveTo>
                  <a:lnTo>
                    <a:pt x="382" y="46"/>
                  </a:lnTo>
                  <a:lnTo>
                    <a:pt x="378" y="50"/>
                  </a:lnTo>
                  <a:lnTo>
                    <a:pt x="378" y="49"/>
                  </a:lnTo>
                  <a:lnTo>
                    <a:pt x="382" y="45"/>
                  </a:lnTo>
                  <a:lnTo>
                    <a:pt x="383" y="45"/>
                  </a:lnTo>
                  <a:lnTo>
                    <a:pt x="384" y="45"/>
                  </a:lnTo>
                  <a:lnTo>
                    <a:pt x="380" y="49"/>
                  </a:lnTo>
                  <a:lnTo>
                    <a:pt x="380" y="48"/>
                  </a:lnTo>
                  <a:lnTo>
                    <a:pt x="388" y="48"/>
                  </a:lnTo>
                  <a:lnTo>
                    <a:pt x="388" y="49"/>
                  </a:lnTo>
                  <a:lnTo>
                    <a:pt x="384" y="53"/>
                  </a:lnTo>
                  <a:lnTo>
                    <a:pt x="383" y="53"/>
                  </a:lnTo>
                  <a:lnTo>
                    <a:pt x="382" y="53"/>
                  </a:lnTo>
                  <a:lnTo>
                    <a:pt x="386" y="49"/>
                  </a:lnTo>
                  <a:lnTo>
                    <a:pt x="386" y="50"/>
                  </a:lnTo>
                  <a:lnTo>
                    <a:pt x="382" y="54"/>
                  </a:lnTo>
                  <a:lnTo>
                    <a:pt x="381" y="54"/>
                  </a:lnTo>
                  <a:lnTo>
                    <a:pt x="381" y="46"/>
                  </a:lnTo>
                  <a:close/>
                  <a:moveTo>
                    <a:pt x="384" y="44"/>
                  </a:moveTo>
                  <a:lnTo>
                    <a:pt x="384" y="44"/>
                  </a:lnTo>
                  <a:lnTo>
                    <a:pt x="384" y="52"/>
                  </a:lnTo>
                  <a:lnTo>
                    <a:pt x="384" y="52"/>
                  </a:lnTo>
                  <a:lnTo>
                    <a:pt x="384" y="44"/>
                  </a:lnTo>
                  <a:close/>
                  <a:moveTo>
                    <a:pt x="387" y="43"/>
                  </a:moveTo>
                  <a:lnTo>
                    <a:pt x="388" y="42"/>
                  </a:lnTo>
                  <a:lnTo>
                    <a:pt x="393" y="48"/>
                  </a:lnTo>
                  <a:lnTo>
                    <a:pt x="392" y="49"/>
                  </a:lnTo>
                  <a:lnTo>
                    <a:pt x="387" y="43"/>
                  </a:lnTo>
                  <a:close/>
                  <a:moveTo>
                    <a:pt x="390" y="41"/>
                  </a:moveTo>
                  <a:lnTo>
                    <a:pt x="391" y="41"/>
                  </a:lnTo>
                  <a:lnTo>
                    <a:pt x="392" y="41"/>
                  </a:lnTo>
                  <a:lnTo>
                    <a:pt x="389" y="45"/>
                  </a:lnTo>
                  <a:lnTo>
                    <a:pt x="389" y="44"/>
                  </a:lnTo>
                  <a:lnTo>
                    <a:pt x="392" y="40"/>
                  </a:lnTo>
                  <a:lnTo>
                    <a:pt x="393" y="40"/>
                  </a:lnTo>
                  <a:lnTo>
                    <a:pt x="393" y="48"/>
                  </a:lnTo>
                  <a:lnTo>
                    <a:pt x="392" y="48"/>
                  </a:lnTo>
                  <a:lnTo>
                    <a:pt x="396" y="44"/>
                  </a:lnTo>
                  <a:lnTo>
                    <a:pt x="396" y="45"/>
                  </a:lnTo>
                  <a:lnTo>
                    <a:pt x="392" y="49"/>
                  </a:lnTo>
                  <a:lnTo>
                    <a:pt x="391" y="49"/>
                  </a:lnTo>
                  <a:lnTo>
                    <a:pt x="390" y="49"/>
                  </a:lnTo>
                  <a:lnTo>
                    <a:pt x="390" y="41"/>
                  </a:lnTo>
                  <a:close/>
                  <a:moveTo>
                    <a:pt x="393" y="40"/>
                  </a:moveTo>
                  <a:lnTo>
                    <a:pt x="394" y="40"/>
                  </a:lnTo>
                  <a:lnTo>
                    <a:pt x="390" y="44"/>
                  </a:lnTo>
                  <a:lnTo>
                    <a:pt x="390" y="43"/>
                  </a:lnTo>
                  <a:lnTo>
                    <a:pt x="394" y="39"/>
                  </a:lnTo>
                  <a:lnTo>
                    <a:pt x="395" y="39"/>
                  </a:lnTo>
                  <a:lnTo>
                    <a:pt x="395" y="47"/>
                  </a:lnTo>
                  <a:lnTo>
                    <a:pt x="394" y="47"/>
                  </a:lnTo>
                  <a:lnTo>
                    <a:pt x="398" y="43"/>
                  </a:lnTo>
                  <a:lnTo>
                    <a:pt x="398" y="44"/>
                  </a:lnTo>
                  <a:lnTo>
                    <a:pt x="394" y="48"/>
                  </a:lnTo>
                  <a:lnTo>
                    <a:pt x="393" y="48"/>
                  </a:lnTo>
                  <a:lnTo>
                    <a:pt x="393" y="40"/>
                  </a:lnTo>
                  <a:close/>
                  <a:moveTo>
                    <a:pt x="396" y="40"/>
                  </a:moveTo>
                  <a:lnTo>
                    <a:pt x="396" y="40"/>
                  </a:lnTo>
                  <a:lnTo>
                    <a:pt x="400" y="36"/>
                  </a:lnTo>
                  <a:lnTo>
                    <a:pt x="401" y="36"/>
                  </a:lnTo>
                  <a:lnTo>
                    <a:pt x="402" y="36"/>
                  </a:lnTo>
                  <a:lnTo>
                    <a:pt x="398" y="40"/>
                  </a:lnTo>
                  <a:lnTo>
                    <a:pt x="398" y="39"/>
                  </a:lnTo>
                  <a:lnTo>
                    <a:pt x="402" y="35"/>
                  </a:lnTo>
                  <a:lnTo>
                    <a:pt x="403" y="35"/>
                  </a:lnTo>
                  <a:lnTo>
                    <a:pt x="403" y="43"/>
                  </a:lnTo>
                  <a:lnTo>
                    <a:pt x="402" y="43"/>
                  </a:lnTo>
                  <a:lnTo>
                    <a:pt x="406" y="39"/>
                  </a:lnTo>
                  <a:lnTo>
                    <a:pt x="406" y="40"/>
                  </a:lnTo>
                  <a:lnTo>
                    <a:pt x="402" y="44"/>
                  </a:lnTo>
                  <a:lnTo>
                    <a:pt x="401" y="44"/>
                  </a:lnTo>
                  <a:lnTo>
                    <a:pt x="400" y="44"/>
                  </a:lnTo>
                  <a:lnTo>
                    <a:pt x="404" y="40"/>
                  </a:lnTo>
                  <a:lnTo>
                    <a:pt x="404" y="40"/>
                  </a:lnTo>
                  <a:lnTo>
                    <a:pt x="396" y="40"/>
                  </a:lnTo>
                  <a:close/>
                  <a:moveTo>
                    <a:pt x="403" y="35"/>
                  </a:moveTo>
                  <a:lnTo>
                    <a:pt x="404" y="35"/>
                  </a:lnTo>
                  <a:lnTo>
                    <a:pt x="400" y="39"/>
                  </a:lnTo>
                  <a:lnTo>
                    <a:pt x="400" y="38"/>
                  </a:lnTo>
                  <a:lnTo>
                    <a:pt x="404" y="34"/>
                  </a:lnTo>
                  <a:lnTo>
                    <a:pt x="405" y="34"/>
                  </a:lnTo>
                  <a:lnTo>
                    <a:pt x="406" y="34"/>
                  </a:lnTo>
                  <a:lnTo>
                    <a:pt x="406" y="42"/>
                  </a:lnTo>
                  <a:lnTo>
                    <a:pt x="405" y="42"/>
                  </a:lnTo>
                  <a:lnTo>
                    <a:pt x="404" y="42"/>
                  </a:lnTo>
                  <a:lnTo>
                    <a:pt x="408" y="38"/>
                  </a:lnTo>
                  <a:lnTo>
                    <a:pt x="408" y="39"/>
                  </a:lnTo>
                  <a:lnTo>
                    <a:pt x="404" y="43"/>
                  </a:lnTo>
                  <a:lnTo>
                    <a:pt x="403" y="43"/>
                  </a:lnTo>
                  <a:lnTo>
                    <a:pt x="403" y="35"/>
                  </a:lnTo>
                  <a:close/>
                  <a:moveTo>
                    <a:pt x="407" y="36"/>
                  </a:moveTo>
                  <a:lnTo>
                    <a:pt x="407" y="35"/>
                  </a:lnTo>
                  <a:lnTo>
                    <a:pt x="411" y="32"/>
                  </a:lnTo>
                  <a:lnTo>
                    <a:pt x="412" y="32"/>
                  </a:lnTo>
                  <a:lnTo>
                    <a:pt x="412" y="39"/>
                  </a:lnTo>
                  <a:lnTo>
                    <a:pt x="411" y="39"/>
                  </a:lnTo>
                  <a:lnTo>
                    <a:pt x="414" y="35"/>
                  </a:lnTo>
                  <a:lnTo>
                    <a:pt x="414" y="36"/>
                  </a:lnTo>
                  <a:lnTo>
                    <a:pt x="407" y="36"/>
                  </a:lnTo>
                  <a:close/>
                  <a:moveTo>
                    <a:pt x="412" y="32"/>
                  </a:moveTo>
                  <a:lnTo>
                    <a:pt x="413" y="32"/>
                  </a:lnTo>
                  <a:lnTo>
                    <a:pt x="409" y="35"/>
                  </a:lnTo>
                  <a:lnTo>
                    <a:pt x="409" y="34"/>
                  </a:lnTo>
                  <a:lnTo>
                    <a:pt x="413" y="31"/>
                  </a:lnTo>
                  <a:lnTo>
                    <a:pt x="413" y="31"/>
                  </a:lnTo>
                  <a:lnTo>
                    <a:pt x="414" y="31"/>
                  </a:lnTo>
                  <a:lnTo>
                    <a:pt x="411" y="34"/>
                  </a:lnTo>
                  <a:lnTo>
                    <a:pt x="411" y="34"/>
                  </a:lnTo>
                  <a:lnTo>
                    <a:pt x="414" y="30"/>
                  </a:lnTo>
                  <a:lnTo>
                    <a:pt x="415" y="30"/>
                  </a:lnTo>
                  <a:lnTo>
                    <a:pt x="415" y="37"/>
                  </a:lnTo>
                  <a:lnTo>
                    <a:pt x="414" y="37"/>
                  </a:lnTo>
                  <a:lnTo>
                    <a:pt x="418" y="34"/>
                  </a:lnTo>
                  <a:lnTo>
                    <a:pt x="418" y="34"/>
                  </a:lnTo>
                  <a:lnTo>
                    <a:pt x="414" y="38"/>
                  </a:lnTo>
                  <a:lnTo>
                    <a:pt x="413" y="38"/>
                  </a:lnTo>
                  <a:lnTo>
                    <a:pt x="413" y="38"/>
                  </a:lnTo>
                  <a:lnTo>
                    <a:pt x="416" y="34"/>
                  </a:lnTo>
                  <a:lnTo>
                    <a:pt x="416" y="35"/>
                  </a:lnTo>
                  <a:lnTo>
                    <a:pt x="413" y="39"/>
                  </a:lnTo>
                  <a:lnTo>
                    <a:pt x="412" y="39"/>
                  </a:lnTo>
                  <a:lnTo>
                    <a:pt x="412" y="32"/>
                  </a:lnTo>
                  <a:close/>
                  <a:moveTo>
                    <a:pt x="415" y="30"/>
                  </a:moveTo>
                  <a:lnTo>
                    <a:pt x="416" y="30"/>
                  </a:lnTo>
                  <a:lnTo>
                    <a:pt x="416" y="37"/>
                  </a:lnTo>
                  <a:lnTo>
                    <a:pt x="415" y="37"/>
                  </a:lnTo>
                  <a:lnTo>
                    <a:pt x="415" y="30"/>
                  </a:lnTo>
                  <a:close/>
                  <a:moveTo>
                    <a:pt x="421" y="27"/>
                  </a:moveTo>
                  <a:lnTo>
                    <a:pt x="421" y="27"/>
                  </a:lnTo>
                  <a:lnTo>
                    <a:pt x="421" y="34"/>
                  </a:lnTo>
                  <a:lnTo>
                    <a:pt x="421" y="34"/>
                  </a:lnTo>
                  <a:lnTo>
                    <a:pt x="421" y="27"/>
                  </a:lnTo>
                  <a:close/>
                  <a:moveTo>
                    <a:pt x="421" y="27"/>
                  </a:moveTo>
                  <a:lnTo>
                    <a:pt x="422" y="27"/>
                  </a:lnTo>
                  <a:lnTo>
                    <a:pt x="418" y="31"/>
                  </a:lnTo>
                  <a:lnTo>
                    <a:pt x="418" y="30"/>
                  </a:lnTo>
                  <a:lnTo>
                    <a:pt x="422" y="26"/>
                  </a:lnTo>
                  <a:lnTo>
                    <a:pt x="423" y="26"/>
                  </a:lnTo>
                  <a:lnTo>
                    <a:pt x="424" y="26"/>
                  </a:lnTo>
                  <a:lnTo>
                    <a:pt x="424" y="34"/>
                  </a:lnTo>
                  <a:lnTo>
                    <a:pt x="423" y="34"/>
                  </a:lnTo>
                  <a:lnTo>
                    <a:pt x="422" y="34"/>
                  </a:lnTo>
                  <a:lnTo>
                    <a:pt x="426" y="30"/>
                  </a:lnTo>
                  <a:lnTo>
                    <a:pt x="426" y="31"/>
                  </a:lnTo>
                  <a:lnTo>
                    <a:pt x="422" y="34"/>
                  </a:lnTo>
                  <a:lnTo>
                    <a:pt x="421" y="34"/>
                  </a:lnTo>
                  <a:lnTo>
                    <a:pt x="421" y="27"/>
                  </a:lnTo>
                  <a:close/>
                  <a:moveTo>
                    <a:pt x="421" y="27"/>
                  </a:moveTo>
                  <a:lnTo>
                    <a:pt x="422" y="26"/>
                  </a:lnTo>
                  <a:lnTo>
                    <a:pt x="425" y="25"/>
                  </a:lnTo>
                  <a:lnTo>
                    <a:pt x="426" y="25"/>
                  </a:lnTo>
                  <a:lnTo>
                    <a:pt x="427" y="25"/>
                  </a:lnTo>
                  <a:lnTo>
                    <a:pt x="423" y="29"/>
                  </a:lnTo>
                  <a:lnTo>
                    <a:pt x="423" y="28"/>
                  </a:lnTo>
                  <a:lnTo>
                    <a:pt x="431" y="28"/>
                  </a:lnTo>
                  <a:lnTo>
                    <a:pt x="431" y="29"/>
                  </a:lnTo>
                  <a:lnTo>
                    <a:pt x="427" y="33"/>
                  </a:lnTo>
                  <a:lnTo>
                    <a:pt x="426" y="33"/>
                  </a:lnTo>
                  <a:lnTo>
                    <a:pt x="425" y="33"/>
                  </a:lnTo>
                  <a:lnTo>
                    <a:pt x="428" y="31"/>
                  </a:lnTo>
                  <a:lnTo>
                    <a:pt x="427" y="32"/>
                  </a:lnTo>
                  <a:lnTo>
                    <a:pt x="421" y="27"/>
                  </a:lnTo>
                  <a:close/>
                  <a:moveTo>
                    <a:pt x="432" y="22"/>
                  </a:moveTo>
                  <a:lnTo>
                    <a:pt x="433" y="22"/>
                  </a:lnTo>
                  <a:lnTo>
                    <a:pt x="429" y="26"/>
                  </a:lnTo>
                  <a:lnTo>
                    <a:pt x="429" y="25"/>
                  </a:lnTo>
                  <a:lnTo>
                    <a:pt x="433" y="21"/>
                  </a:lnTo>
                  <a:lnTo>
                    <a:pt x="434" y="21"/>
                  </a:lnTo>
                  <a:lnTo>
                    <a:pt x="434" y="29"/>
                  </a:lnTo>
                  <a:lnTo>
                    <a:pt x="433" y="29"/>
                  </a:lnTo>
                  <a:lnTo>
                    <a:pt x="437" y="25"/>
                  </a:lnTo>
                  <a:lnTo>
                    <a:pt x="437" y="26"/>
                  </a:lnTo>
                  <a:lnTo>
                    <a:pt x="433" y="30"/>
                  </a:lnTo>
                  <a:lnTo>
                    <a:pt x="432" y="30"/>
                  </a:lnTo>
                  <a:lnTo>
                    <a:pt x="432" y="22"/>
                  </a:lnTo>
                  <a:close/>
                  <a:moveTo>
                    <a:pt x="434" y="21"/>
                  </a:moveTo>
                  <a:lnTo>
                    <a:pt x="435" y="21"/>
                  </a:lnTo>
                  <a:lnTo>
                    <a:pt x="431" y="25"/>
                  </a:lnTo>
                  <a:lnTo>
                    <a:pt x="431" y="24"/>
                  </a:lnTo>
                  <a:lnTo>
                    <a:pt x="435" y="20"/>
                  </a:lnTo>
                  <a:lnTo>
                    <a:pt x="436" y="20"/>
                  </a:lnTo>
                  <a:lnTo>
                    <a:pt x="437" y="20"/>
                  </a:lnTo>
                  <a:lnTo>
                    <a:pt x="437" y="28"/>
                  </a:lnTo>
                  <a:lnTo>
                    <a:pt x="436" y="28"/>
                  </a:lnTo>
                  <a:lnTo>
                    <a:pt x="435" y="28"/>
                  </a:lnTo>
                  <a:lnTo>
                    <a:pt x="438" y="24"/>
                  </a:lnTo>
                  <a:lnTo>
                    <a:pt x="438" y="25"/>
                  </a:lnTo>
                  <a:lnTo>
                    <a:pt x="435" y="29"/>
                  </a:lnTo>
                  <a:lnTo>
                    <a:pt x="434" y="29"/>
                  </a:lnTo>
                  <a:lnTo>
                    <a:pt x="434" y="21"/>
                  </a:lnTo>
                  <a:close/>
                  <a:moveTo>
                    <a:pt x="433" y="24"/>
                  </a:moveTo>
                  <a:lnTo>
                    <a:pt x="433" y="23"/>
                  </a:lnTo>
                  <a:lnTo>
                    <a:pt x="437" y="19"/>
                  </a:lnTo>
                  <a:lnTo>
                    <a:pt x="437" y="19"/>
                  </a:lnTo>
                  <a:lnTo>
                    <a:pt x="437" y="27"/>
                  </a:lnTo>
                  <a:lnTo>
                    <a:pt x="437" y="27"/>
                  </a:lnTo>
                  <a:lnTo>
                    <a:pt x="440" y="23"/>
                  </a:lnTo>
                  <a:lnTo>
                    <a:pt x="440" y="24"/>
                  </a:lnTo>
                  <a:lnTo>
                    <a:pt x="433" y="24"/>
                  </a:lnTo>
                  <a:close/>
                  <a:moveTo>
                    <a:pt x="443" y="17"/>
                  </a:moveTo>
                  <a:lnTo>
                    <a:pt x="443" y="17"/>
                  </a:lnTo>
                  <a:lnTo>
                    <a:pt x="439" y="21"/>
                  </a:lnTo>
                  <a:lnTo>
                    <a:pt x="439" y="20"/>
                  </a:lnTo>
                  <a:lnTo>
                    <a:pt x="447" y="20"/>
                  </a:lnTo>
                  <a:lnTo>
                    <a:pt x="447" y="21"/>
                  </a:lnTo>
                  <a:lnTo>
                    <a:pt x="443" y="25"/>
                  </a:lnTo>
                  <a:lnTo>
                    <a:pt x="443" y="25"/>
                  </a:lnTo>
                  <a:lnTo>
                    <a:pt x="443" y="17"/>
                  </a:lnTo>
                  <a:close/>
                  <a:moveTo>
                    <a:pt x="443" y="16"/>
                  </a:moveTo>
                  <a:lnTo>
                    <a:pt x="444" y="16"/>
                  </a:lnTo>
                  <a:lnTo>
                    <a:pt x="445" y="16"/>
                  </a:lnTo>
                  <a:lnTo>
                    <a:pt x="441" y="20"/>
                  </a:lnTo>
                  <a:lnTo>
                    <a:pt x="441" y="19"/>
                  </a:lnTo>
                  <a:lnTo>
                    <a:pt x="445" y="15"/>
                  </a:lnTo>
                  <a:lnTo>
                    <a:pt x="446" y="15"/>
                  </a:lnTo>
                  <a:lnTo>
                    <a:pt x="446" y="23"/>
                  </a:lnTo>
                  <a:lnTo>
                    <a:pt x="445" y="23"/>
                  </a:lnTo>
                  <a:lnTo>
                    <a:pt x="449" y="19"/>
                  </a:lnTo>
                  <a:lnTo>
                    <a:pt x="449" y="20"/>
                  </a:lnTo>
                  <a:lnTo>
                    <a:pt x="445" y="24"/>
                  </a:lnTo>
                  <a:lnTo>
                    <a:pt x="444" y="24"/>
                  </a:lnTo>
                  <a:lnTo>
                    <a:pt x="443" y="24"/>
                  </a:lnTo>
                  <a:lnTo>
                    <a:pt x="443" y="16"/>
                  </a:lnTo>
                  <a:close/>
                  <a:moveTo>
                    <a:pt x="446" y="15"/>
                  </a:moveTo>
                  <a:lnTo>
                    <a:pt x="447" y="15"/>
                  </a:lnTo>
                  <a:lnTo>
                    <a:pt x="443" y="19"/>
                  </a:lnTo>
                  <a:lnTo>
                    <a:pt x="443" y="18"/>
                  </a:lnTo>
                  <a:lnTo>
                    <a:pt x="447" y="14"/>
                  </a:lnTo>
                  <a:lnTo>
                    <a:pt x="447" y="14"/>
                  </a:lnTo>
                  <a:lnTo>
                    <a:pt x="447" y="22"/>
                  </a:lnTo>
                  <a:lnTo>
                    <a:pt x="447" y="22"/>
                  </a:lnTo>
                  <a:lnTo>
                    <a:pt x="451" y="18"/>
                  </a:lnTo>
                  <a:lnTo>
                    <a:pt x="451" y="19"/>
                  </a:lnTo>
                  <a:lnTo>
                    <a:pt x="447" y="23"/>
                  </a:lnTo>
                  <a:lnTo>
                    <a:pt x="446" y="23"/>
                  </a:lnTo>
                  <a:lnTo>
                    <a:pt x="446" y="15"/>
                  </a:lnTo>
                  <a:close/>
                  <a:moveTo>
                    <a:pt x="449" y="16"/>
                  </a:moveTo>
                  <a:lnTo>
                    <a:pt x="449" y="15"/>
                  </a:lnTo>
                  <a:lnTo>
                    <a:pt x="453" y="11"/>
                  </a:lnTo>
                  <a:lnTo>
                    <a:pt x="454" y="11"/>
                  </a:lnTo>
                  <a:lnTo>
                    <a:pt x="455" y="11"/>
                  </a:lnTo>
                  <a:lnTo>
                    <a:pt x="451" y="15"/>
                  </a:lnTo>
                  <a:lnTo>
                    <a:pt x="451" y="14"/>
                  </a:lnTo>
                  <a:lnTo>
                    <a:pt x="455" y="10"/>
                  </a:lnTo>
                  <a:lnTo>
                    <a:pt x="456" y="10"/>
                  </a:lnTo>
                  <a:lnTo>
                    <a:pt x="456" y="18"/>
                  </a:lnTo>
                  <a:lnTo>
                    <a:pt x="455" y="18"/>
                  </a:lnTo>
                  <a:lnTo>
                    <a:pt x="459" y="14"/>
                  </a:lnTo>
                  <a:lnTo>
                    <a:pt x="459" y="15"/>
                  </a:lnTo>
                  <a:lnTo>
                    <a:pt x="455" y="19"/>
                  </a:lnTo>
                  <a:lnTo>
                    <a:pt x="454" y="19"/>
                  </a:lnTo>
                  <a:lnTo>
                    <a:pt x="453" y="19"/>
                  </a:lnTo>
                  <a:lnTo>
                    <a:pt x="457" y="15"/>
                  </a:lnTo>
                  <a:lnTo>
                    <a:pt x="457" y="16"/>
                  </a:lnTo>
                  <a:lnTo>
                    <a:pt x="449" y="16"/>
                  </a:lnTo>
                  <a:close/>
                  <a:moveTo>
                    <a:pt x="456" y="10"/>
                  </a:moveTo>
                  <a:lnTo>
                    <a:pt x="457" y="10"/>
                  </a:lnTo>
                  <a:lnTo>
                    <a:pt x="453" y="14"/>
                  </a:lnTo>
                  <a:lnTo>
                    <a:pt x="453" y="13"/>
                  </a:lnTo>
                  <a:lnTo>
                    <a:pt x="457" y="10"/>
                  </a:lnTo>
                  <a:lnTo>
                    <a:pt x="458" y="10"/>
                  </a:lnTo>
                  <a:lnTo>
                    <a:pt x="458" y="10"/>
                  </a:lnTo>
                  <a:lnTo>
                    <a:pt x="458" y="17"/>
                  </a:lnTo>
                  <a:lnTo>
                    <a:pt x="458" y="17"/>
                  </a:lnTo>
                  <a:lnTo>
                    <a:pt x="457" y="17"/>
                  </a:lnTo>
                  <a:lnTo>
                    <a:pt x="461" y="13"/>
                  </a:lnTo>
                  <a:lnTo>
                    <a:pt x="461" y="14"/>
                  </a:lnTo>
                  <a:lnTo>
                    <a:pt x="457" y="18"/>
                  </a:lnTo>
                  <a:lnTo>
                    <a:pt x="456" y="18"/>
                  </a:lnTo>
                  <a:lnTo>
                    <a:pt x="456" y="10"/>
                  </a:lnTo>
                  <a:close/>
                  <a:moveTo>
                    <a:pt x="460" y="11"/>
                  </a:moveTo>
                  <a:lnTo>
                    <a:pt x="460" y="10"/>
                  </a:lnTo>
                  <a:lnTo>
                    <a:pt x="463" y="7"/>
                  </a:lnTo>
                  <a:lnTo>
                    <a:pt x="464" y="7"/>
                  </a:lnTo>
                  <a:lnTo>
                    <a:pt x="464" y="14"/>
                  </a:lnTo>
                  <a:lnTo>
                    <a:pt x="463" y="14"/>
                  </a:lnTo>
                  <a:lnTo>
                    <a:pt x="467" y="10"/>
                  </a:lnTo>
                  <a:lnTo>
                    <a:pt x="467" y="11"/>
                  </a:lnTo>
                  <a:lnTo>
                    <a:pt x="460" y="11"/>
                  </a:lnTo>
                  <a:close/>
                  <a:moveTo>
                    <a:pt x="464" y="7"/>
                  </a:moveTo>
                  <a:lnTo>
                    <a:pt x="465" y="7"/>
                  </a:lnTo>
                  <a:lnTo>
                    <a:pt x="461" y="10"/>
                  </a:lnTo>
                  <a:lnTo>
                    <a:pt x="461" y="10"/>
                  </a:lnTo>
                  <a:lnTo>
                    <a:pt x="465" y="6"/>
                  </a:lnTo>
                  <a:lnTo>
                    <a:pt x="466" y="6"/>
                  </a:lnTo>
                  <a:lnTo>
                    <a:pt x="467" y="6"/>
                  </a:lnTo>
                  <a:lnTo>
                    <a:pt x="463" y="10"/>
                  </a:lnTo>
                  <a:lnTo>
                    <a:pt x="463" y="9"/>
                  </a:lnTo>
                  <a:lnTo>
                    <a:pt x="471" y="9"/>
                  </a:lnTo>
                  <a:lnTo>
                    <a:pt x="471" y="10"/>
                  </a:lnTo>
                  <a:lnTo>
                    <a:pt x="467" y="13"/>
                  </a:lnTo>
                  <a:lnTo>
                    <a:pt x="466" y="13"/>
                  </a:lnTo>
                  <a:lnTo>
                    <a:pt x="465" y="13"/>
                  </a:lnTo>
                  <a:lnTo>
                    <a:pt x="469" y="10"/>
                  </a:lnTo>
                  <a:lnTo>
                    <a:pt x="469" y="10"/>
                  </a:lnTo>
                  <a:lnTo>
                    <a:pt x="465" y="14"/>
                  </a:lnTo>
                  <a:lnTo>
                    <a:pt x="464" y="14"/>
                  </a:lnTo>
                  <a:lnTo>
                    <a:pt x="464" y="7"/>
                  </a:lnTo>
                  <a:close/>
                  <a:moveTo>
                    <a:pt x="467" y="5"/>
                  </a:moveTo>
                  <a:lnTo>
                    <a:pt x="468" y="5"/>
                  </a:lnTo>
                  <a:lnTo>
                    <a:pt x="469" y="5"/>
                  </a:lnTo>
                  <a:lnTo>
                    <a:pt x="469" y="12"/>
                  </a:lnTo>
                  <a:lnTo>
                    <a:pt x="468" y="12"/>
                  </a:lnTo>
                  <a:lnTo>
                    <a:pt x="467" y="12"/>
                  </a:lnTo>
                  <a:lnTo>
                    <a:pt x="467" y="5"/>
                  </a:lnTo>
                  <a:close/>
                  <a:moveTo>
                    <a:pt x="473" y="2"/>
                  </a:moveTo>
                  <a:lnTo>
                    <a:pt x="474" y="2"/>
                  </a:lnTo>
                  <a:lnTo>
                    <a:pt x="474" y="10"/>
                  </a:lnTo>
                  <a:lnTo>
                    <a:pt x="473" y="10"/>
                  </a:lnTo>
                  <a:lnTo>
                    <a:pt x="473" y="2"/>
                  </a:lnTo>
                  <a:close/>
                  <a:moveTo>
                    <a:pt x="474" y="2"/>
                  </a:moveTo>
                  <a:lnTo>
                    <a:pt x="475" y="2"/>
                  </a:lnTo>
                  <a:lnTo>
                    <a:pt x="471" y="6"/>
                  </a:lnTo>
                  <a:lnTo>
                    <a:pt x="471" y="5"/>
                  </a:lnTo>
                  <a:lnTo>
                    <a:pt x="475" y="1"/>
                  </a:lnTo>
                  <a:lnTo>
                    <a:pt x="476" y="1"/>
                  </a:lnTo>
                  <a:lnTo>
                    <a:pt x="477" y="1"/>
                  </a:lnTo>
                  <a:lnTo>
                    <a:pt x="477" y="9"/>
                  </a:lnTo>
                  <a:lnTo>
                    <a:pt x="476" y="9"/>
                  </a:lnTo>
                  <a:lnTo>
                    <a:pt x="475" y="9"/>
                  </a:lnTo>
                  <a:lnTo>
                    <a:pt x="479" y="5"/>
                  </a:lnTo>
                  <a:lnTo>
                    <a:pt x="479" y="6"/>
                  </a:lnTo>
                  <a:lnTo>
                    <a:pt x="475" y="10"/>
                  </a:lnTo>
                  <a:lnTo>
                    <a:pt x="474" y="10"/>
                  </a:lnTo>
                  <a:lnTo>
                    <a:pt x="474" y="2"/>
                  </a:lnTo>
                  <a:close/>
                  <a:moveTo>
                    <a:pt x="477" y="1"/>
                  </a:moveTo>
                  <a:lnTo>
                    <a:pt x="478" y="1"/>
                  </a:lnTo>
                  <a:lnTo>
                    <a:pt x="474" y="5"/>
                  </a:lnTo>
                  <a:lnTo>
                    <a:pt x="474" y="4"/>
                  </a:lnTo>
                  <a:lnTo>
                    <a:pt x="478" y="0"/>
                  </a:lnTo>
                  <a:lnTo>
                    <a:pt x="479" y="0"/>
                  </a:lnTo>
                  <a:lnTo>
                    <a:pt x="479" y="0"/>
                  </a:lnTo>
                  <a:lnTo>
                    <a:pt x="479" y="8"/>
                  </a:lnTo>
                  <a:lnTo>
                    <a:pt x="479" y="8"/>
                  </a:lnTo>
                  <a:lnTo>
                    <a:pt x="478" y="8"/>
                  </a:lnTo>
                  <a:lnTo>
                    <a:pt x="482" y="4"/>
                  </a:lnTo>
                  <a:lnTo>
                    <a:pt x="482" y="5"/>
                  </a:lnTo>
                  <a:lnTo>
                    <a:pt x="478" y="9"/>
                  </a:lnTo>
                  <a:lnTo>
                    <a:pt x="477" y="9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AAAAAA"/>
            </a:solidFill>
            <a:ln w="1588" cap="flat">
              <a:solidFill>
                <a:srgbClr val="AAAAA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58" name="Freeform 48"/>
            <p:cNvSpPr>
              <a:spLocks noEditPoints="1"/>
            </p:cNvSpPr>
            <p:nvPr/>
          </p:nvSpPr>
          <p:spPr bwMode="auto">
            <a:xfrm>
              <a:off x="874" y="2833"/>
              <a:ext cx="545" cy="262"/>
            </a:xfrm>
            <a:custGeom>
              <a:avLst/>
              <a:gdLst>
                <a:gd name="T0" fmla="*/ 5 w 545"/>
                <a:gd name="T1" fmla="*/ 260 h 262"/>
                <a:gd name="T2" fmla="*/ 20 w 545"/>
                <a:gd name="T3" fmla="*/ 252 h 262"/>
                <a:gd name="T4" fmla="*/ 29 w 545"/>
                <a:gd name="T5" fmla="*/ 247 h 262"/>
                <a:gd name="T6" fmla="*/ 38 w 545"/>
                <a:gd name="T7" fmla="*/ 244 h 262"/>
                <a:gd name="T8" fmla="*/ 47 w 545"/>
                <a:gd name="T9" fmla="*/ 234 h 262"/>
                <a:gd name="T10" fmla="*/ 52 w 545"/>
                <a:gd name="T11" fmla="*/ 233 h 262"/>
                <a:gd name="T12" fmla="*/ 67 w 545"/>
                <a:gd name="T13" fmla="*/ 225 h 262"/>
                <a:gd name="T14" fmla="*/ 69 w 545"/>
                <a:gd name="T15" fmla="*/ 232 h 262"/>
                <a:gd name="T16" fmla="*/ 76 w 545"/>
                <a:gd name="T17" fmla="*/ 222 h 262"/>
                <a:gd name="T18" fmla="*/ 90 w 545"/>
                <a:gd name="T19" fmla="*/ 213 h 262"/>
                <a:gd name="T20" fmla="*/ 100 w 545"/>
                <a:gd name="T21" fmla="*/ 209 h 262"/>
                <a:gd name="T22" fmla="*/ 108 w 545"/>
                <a:gd name="T23" fmla="*/ 205 h 262"/>
                <a:gd name="T24" fmla="*/ 115 w 545"/>
                <a:gd name="T25" fmla="*/ 204 h 262"/>
                <a:gd name="T26" fmla="*/ 128 w 545"/>
                <a:gd name="T27" fmla="*/ 195 h 262"/>
                <a:gd name="T28" fmla="*/ 129 w 545"/>
                <a:gd name="T29" fmla="*/ 197 h 262"/>
                <a:gd name="T30" fmla="*/ 139 w 545"/>
                <a:gd name="T31" fmla="*/ 190 h 262"/>
                <a:gd name="T32" fmla="*/ 151 w 545"/>
                <a:gd name="T33" fmla="*/ 184 h 262"/>
                <a:gd name="T34" fmla="*/ 158 w 545"/>
                <a:gd name="T35" fmla="*/ 184 h 262"/>
                <a:gd name="T36" fmla="*/ 168 w 545"/>
                <a:gd name="T37" fmla="*/ 178 h 262"/>
                <a:gd name="T38" fmla="*/ 181 w 545"/>
                <a:gd name="T39" fmla="*/ 170 h 262"/>
                <a:gd name="T40" fmla="*/ 190 w 545"/>
                <a:gd name="T41" fmla="*/ 172 h 262"/>
                <a:gd name="T42" fmla="*/ 195 w 545"/>
                <a:gd name="T43" fmla="*/ 163 h 262"/>
                <a:gd name="T44" fmla="*/ 205 w 545"/>
                <a:gd name="T45" fmla="*/ 159 h 262"/>
                <a:gd name="T46" fmla="*/ 211 w 545"/>
                <a:gd name="T47" fmla="*/ 158 h 262"/>
                <a:gd name="T48" fmla="*/ 224 w 545"/>
                <a:gd name="T49" fmla="*/ 149 h 262"/>
                <a:gd name="T50" fmla="*/ 233 w 545"/>
                <a:gd name="T51" fmla="*/ 145 h 262"/>
                <a:gd name="T52" fmla="*/ 238 w 545"/>
                <a:gd name="T53" fmla="*/ 143 h 262"/>
                <a:gd name="T54" fmla="*/ 248 w 545"/>
                <a:gd name="T55" fmla="*/ 138 h 262"/>
                <a:gd name="T56" fmla="*/ 255 w 545"/>
                <a:gd name="T57" fmla="*/ 137 h 262"/>
                <a:gd name="T58" fmla="*/ 268 w 545"/>
                <a:gd name="T59" fmla="*/ 137 h 262"/>
                <a:gd name="T60" fmla="*/ 277 w 545"/>
                <a:gd name="T61" fmla="*/ 124 h 262"/>
                <a:gd name="T62" fmla="*/ 286 w 545"/>
                <a:gd name="T63" fmla="*/ 120 h 262"/>
                <a:gd name="T64" fmla="*/ 284 w 545"/>
                <a:gd name="T65" fmla="*/ 124 h 262"/>
                <a:gd name="T66" fmla="*/ 301 w 545"/>
                <a:gd name="T67" fmla="*/ 119 h 262"/>
                <a:gd name="T68" fmla="*/ 309 w 545"/>
                <a:gd name="T69" fmla="*/ 110 h 262"/>
                <a:gd name="T70" fmla="*/ 316 w 545"/>
                <a:gd name="T71" fmla="*/ 106 h 262"/>
                <a:gd name="T72" fmla="*/ 324 w 545"/>
                <a:gd name="T73" fmla="*/ 104 h 262"/>
                <a:gd name="T74" fmla="*/ 338 w 545"/>
                <a:gd name="T75" fmla="*/ 96 h 262"/>
                <a:gd name="T76" fmla="*/ 337 w 545"/>
                <a:gd name="T77" fmla="*/ 99 h 262"/>
                <a:gd name="T78" fmla="*/ 354 w 545"/>
                <a:gd name="T79" fmla="*/ 94 h 262"/>
                <a:gd name="T80" fmla="*/ 361 w 545"/>
                <a:gd name="T81" fmla="*/ 85 h 262"/>
                <a:gd name="T82" fmla="*/ 369 w 545"/>
                <a:gd name="T83" fmla="*/ 81 h 262"/>
                <a:gd name="T84" fmla="*/ 377 w 545"/>
                <a:gd name="T85" fmla="*/ 79 h 262"/>
                <a:gd name="T86" fmla="*/ 390 w 545"/>
                <a:gd name="T87" fmla="*/ 71 h 262"/>
                <a:gd name="T88" fmla="*/ 397 w 545"/>
                <a:gd name="T89" fmla="*/ 73 h 262"/>
                <a:gd name="T90" fmla="*/ 407 w 545"/>
                <a:gd name="T91" fmla="*/ 69 h 262"/>
                <a:gd name="T92" fmla="*/ 414 w 545"/>
                <a:gd name="T93" fmla="*/ 67 h 262"/>
                <a:gd name="T94" fmla="*/ 424 w 545"/>
                <a:gd name="T95" fmla="*/ 55 h 262"/>
                <a:gd name="T96" fmla="*/ 432 w 545"/>
                <a:gd name="T97" fmla="*/ 51 h 262"/>
                <a:gd name="T98" fmla="*/ 436 w 545"/>
                <a:gd name="T99" fmla="*/ 49 h 262"/>
                <a:gd name="T100" fmla="*/ 446 w 545"/>
                <a:gd name="T101" fmla="*/ 44 h 262"/>
                <a:gd name="T102" fmla="*/ 452 w 545"/>
                <a:gd name="T103" fmla="*/ 43 h 262"/>
                <a:gd name="T104" fmla="*/ 462 w 545"/>
                <a:gd name="T105" fmla="*/ 40 h 262"/>
                <a:gd name="T106" fmla="*/ 476 w 545"/>
                <a:gd name="T107" fmla="*/ 31 h 262"/>
                <a:gd name="T108" fmla="*/ 484 w 545"/>
                <a:gd name="T109" fmla="*/ 27 h 262"/>
                <a:gd name="T110" fmla="*/ 485 w 545"/>
                <a:gd name="T111" fmla="*/ 34 h 262"/>
                <a:gd name="T112" fmla="*/ 495 w 545"/>
                <a:gd name="T113" fmla="*/ 29 h 262"/>
                <a:gd name="T114" fmla="*/ 508 w 545"/>
                <a:gd name="T115" fmla="*/ 20 h 262"/>
                <a:gd name="T116" fmla="*/ 518 w 545"/>
                <a:gd name="T117" fmla="*/ 11 h 262"/>
                <a:gd name="T118" fmla="*/ 523 w 545"/>
                <a:gd name="T119" fmla="*/ 11 h 262"/>
                <a:gd name="T120" fmla="*/ 536 w 545"/>
                <a:gd name="T121" fmla="*/ 2 h 262"/>
                <a:gd name="T122" fmla="*/ 543 w 545"/>
                <a:gd name="T123" fmla="*/ 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5" h="262">
                  <a:moveTo>
                    <a:pt x="3" y="255"/>
                  </a:moveTo>
                  <a:lnTo>
                    <a:pt x="4" y="255"/>
                  </a:lnTo>
                  <a:lnTo>
                    <a:pt x="0" y="259"/>
                  </a:lnTo>
                  <a:lnTo>
                    <a:pt x="0" y="258"/>
                  </a:lnTo>
                  <a:lnTo>
                    <a:pt x="4" y="254"/>
                  </a:lnTo>
                  <a:lnTo>
                    <a:pt x="5" y="254"/>
                  </a:lnTo>
                  <a:lnTo>
                    <a:pt x="5" y="254"/>
                  </a:lnTo>
                  <a:lnTo>
                    <a:pt x="2" y="258"/>
                  </a:lnTo>
                  <a:lnTo>
                    <a:pt x="2" y="257"/>
                  </a:lnTo>
                  <a:lnTo>
                    <a:pt x="9" y="257"/>
                  </a:lnTo>
                  <a:lnTo>
                    <a:pt x="9" y="258"/>
                  </a:lnTo>
                  <a:lnTo>
                    <a:pt x="5" y="261"/>
                  </a:lnTo>
                  <a:lnTo>
                    <a:pt x="5" y="261"/>
                  </a:lnTo>
                  <a:lnTo>
                    <a:pt x="4" y="261"/>
                  </a:lnTo>
                  <a:lnTo>
                    <a:pt x="7" y="258"/>
                  </a:lnTo>
                  <a:lnTo>
                    <a:pt x="7" y="259"/>
                  </a:lnTo>
                  <a:lnTo>
                    <a:pt x="4" y="262"/>
                  </a:lnTo>
                  <a:lnTo>
                    <a:pt x="3" y="262"/>
                  </a:lnTo>
                  <a:lnTo>
                    <a:pt x="3" y="255"/>
                  </a:lnTo>
                  <a:close/>
                  <a:moveTo>
                    <a:pt x="5" y="253"/>
                  </a:moveTo>
                  <a:lnTo>
                    <a:pt x="6" y="253"/>
                  </a:lnTo>
                  <a:lnTo>
                    <a:pt x="7" y="253"/>
                  </a:lnTo>
                  <a:lnTo>
                    <a:pt x="4" y="257"/>
                  </a:lnTo>
                  <a:lnTo>
                    <a:pt x="4" y="256"/>
                  </a:lnTo>
                  <a:lnTo>
                    <a:pt x="11" y="256"/>
                  </a:lnTo>
                  <a:lnTo>
                    <a:pt x="11" y="257"/>
                  </a:lnTo>
                  <a:lnTo>
                    <a:pt x="7" y="260"/>
                  </a:lnTo>
                  <a:lnTo>
                    <a:pt x="6" y="260"/>
                  </a:lnTo>
                  <a:lnTo>
                    <a:pt x="5" y="260"/>
                  </a:lnTo>
                  <a:lnTo>
                    <a:pt x="5" y="253"/>
                  </a:lnTo>
                  <a:close/>
                  <a:moveTo>
                    <a:pt x="14" y="250"/>
                  </a:moveTo>
                  <a:lnTo>
                    <a:pt x="14" y="250"/>
                  </a:lnTo>
                  <a:lnTo>
                    <a:pt x="10" y="254"/>
                  </a:lnTo>
                  <a:lnTo>
                    <a:pt x="10" y="253"/>
                  </a:lnTo>
                  <a:lnTo>
                    <a:pt x="14" y="249"/>
                  </a:lnTo>
                  <a:lnTo>
                    <a:pt x="15" y="249"/>
                  </a:lnTo>
                  <a:lnTo>
                    <a:pt x="15" y="257"/>
                  </a:lnTo>
                  <a:lnTo>
                    <a:pt x="14" y="257"/>
                  </a:lnTo>
                  <a:lnTo>
                    <a:pt x="18" y="253"/>
                  </a:lnTo>
                  <a:lnTo>
                    <a:pt x="18" y="254"/>
                  </a:lnTo>
                  <a:lnTo>
                    <a:pt x="14" y="258"/>
                  </a:lnTo>
                  <a:lnTo>
                    <a:pt x="14" y="258"/>
                  </a:lnTo>
                  <a:lnTo>
                    <a:pt x="14" y="250"/>
                  </a:lnTo>
                  <a:close/>
                  <a:moveTo>
                    <a:pt x="15" y="249"/>
                  </a:moveTo>
                  <a:lnTo>
                    <a:pt x="16" y="249"/>
                  </a:lnTo>
                  <a:lnTo>
                    <a:pt x="12" y="253"/>
                  </a:lnTo>
                  <a:lnTo>
                    <a:pt x="12" y="252"/>
                  </a:lnTo>
                  <a:lnTo>
                    <a:pt x="16" y="248"/>
                  </a:lnTo>
                  <a:lnTo>
                    <a:pt x="17" y="248"/>
                  </a:lnTo>
                  <a:lnTo>
                    <a:pt x="18" y="248"/>
                  </a:lnTo>
                  <a:lnTo>
                    <a:pt x="14" y="252"/>
                  </a:lnTo>
                  <a:lnTo>
                    <a:pt x="14" y="251"/>
                  </a:lnTo>
                  <a:lnTo>
                    <a:pt x="22" y="251"/>
                  </a:lnTo>
                  <a:lnTo>
                    <a:pt x="22" y="252"/>
                  </a:lnTo>
                  <a:lnTo>
                    <a:pt x="18" y="256"/>
                  </a:lnTo>
                  <a:lnTo>
                    <a:pt x="17" y="256"/>
                  </a:lnTo>
                  <a:lnTo>
                    <a:pt x="16" y="256"/>
                  </a:lnTo>
                  <a:lnTo>
                    <a:pt x="20" y="252"/>
                  </a:lnTo>
                  <a:lnTo>
                    <a:pt x="20" y="253"/>
                  </a:lnTo>
                  <a:lnTo>
                    <a:pt x="16" y="257"/>
                  </a:lnTo>
                  <a:lnTo>
                    <a:pt x="15" y="257"/>
                  </a:lnTo>
                  <a:lnTo>
                    <a:pt x="15" y="249"/>
                  </a:lnTo>
                  <a:close/>
                  <a:moveTo>
                    <a:pt x="18" y="247"/>
                  </a:moveTo>
                  <a:lnTo>
                    <a:pt x="19" y="247"/>
                  </a:lnTo>
                  <a:lnTo>
                    <a:pt x="19" y="255"/>
                  </a:lnTo>
                  <a:lnTo>
                    <a:pt x="18" y="255"/>
                  </a:lnTo>
                  <a:lnTo>
                    <a:pt x="18" y="247"/>
                  </a:lnTo>
                  <a:close/>
                  <a:moveTo>
                    <a:pt x="20" y="248"/>
                  </a:moveTo>
                  <a:lnTo>
                    <a:pt x="20" y="248"/>
                  </a:lnTo>
                  <a:lnTo>
                    <a:pt x="24" y="244"/>
                  </a:lnTo>
                  <a:lnTo>
                    <a:pt x="25" y="244"/>
                  </a:lnTo>
                  <a:lnTo>
                    <a:pt x="25" y="252"/>
                  </a:lnTo>
                  <a:lnTo>
                    <a:pt x="24" y="252"/>
                  </a:lnTo>
                  <a:lnTo>
                    <a:pt x="28" y="248"/>
                  </a:lnTo>
                  <a:lnTo>
                    <a:pt x="28" y="248"/>
                  </a:lnTo>
                  <a:lnTo>
                    <a:pt x="20" y="248"/>
                  </a:lnTo>
                  <a:close/>
                  <a:moveTo>
                    <a:pt x="25" y="244"/>
                  </a:moveTo>
                  <a:lnTo>
                    <a:pt x="26" y="244"/>
                  </a:lnTo>
                  <a:lnTo>
                    <a:pt x="22" y="248"/>
                  </a:lnTo>
                  <a:lnTo>
                    <a:pt x="22" y="247"/>
                  </a:lnTo>
                  <a:lnTo>
                    <a:pt x="26" y="243"/>
                  </a:lnTo>
                  <a:lnTo>
                    <a:pt x="27" y="243"/>
                  </a:lnTo>
                  <a:lnTo>
                    <a:pt x="28" y="243"/>
                  </a:lnTo>
                  <a:lnTo>
                    <a:pt x="28" y="251"/>
                  </a:lnTo>
                  <a:lnTo>
                    <a:pt x="27" y="251"/>
                  </a:lnTo>
                  <a:lnTo>
                    <a:pt x="26" y="251"/>
                  </a:lnTo>
                  <a:lnTo>
                    <a:pt x="29" y="247"/>
                  </a:lnTo>
                  <a:lnTo>
                    <a:pt x="29" y="248"/>
                  </a:lnTo>
                  <a:lnTo>
                    <a:pt x="26" y="252"/>
                  </a:lnTo>
                  <a:lnTo>
                    <a:pt x="25" y="252"/>
                  </a:lnTo>
                  <a:lnTo>
                    <a:pt x="25" y="244"/>
                  </a:lnTo>
                  <a:close/>
                  <a:moveTo>
                    <a:pt x="24" y="247"/>
                  </a:moveTo>
                  <a:lnTo>
                    <a:pt x="24" y="246"/>
                  </a:lnTo>
                  <a:lnTo>
                    <a:pt x="28" y="242"/>
                  </a:lnTo>
                  <a:lnTo>
                    <a:pt x="29" y="242"/>
                  </a:lnTo>
                  <a:lnTo>
                    <a:pt x="29" y="242"/>
                  </a:lnTo>
                  <a:lnTo>
                    <a:pt x="29" y="250"/>
                  </a:lnTo>
                  <a:lnTo>
                    <a:pt x="29" y="250"/>
                  </a:lnTo>
                  <a:lnTo>
                    <a:pt x="28" y="250"/>
                  </a:lnTo>
                  <a:lnTo>
                    <a:pt x="31" y="246"/>
                  </a:lnTo>
                  <a:lnTo>
                    <a:pt x="31" y="247"/>
                  </a:lnTo>
                  <a:lnTo>
                    <a:pt x="24" y="247"/>
                  </a:lnTo>
                  <a:close/>
                  <a:moveTo>
                    <a:pt x="30" y="244"/>
                  </a:moveTo>
                  <a:lnTo>
                    <a:pt x="30" y="243"/>
                  </a:lnTo>
                  <a:lnTo>
                    <a:pt x="34" y="239"/>
                  </a:lnTo>
                  <a:lnTo>
                    <a:pt x="35" y="239"/>
                  </a:lnTo>
                  <a:lnTo>
                    <a:pt x="36" y="239"/>
                  </a:lnTo>
                  <a:lnTo>
                    <a:pt x="32" y="243"/>
                  </a:lnTo>
                  <a:lnTo>
                    <a:pt x="32" y="242"/>
                  </a:lnTo>
                  <a:lnTo>
                    <a:pt x="40" y="242"/>
                  </a:lnTo>
                  <a:lnTo>
                    <a:pt x="40" y="243"/>
                  </a:lnTo>
                  <a:lnTo>
                    <a:pt x="36" y="247"/>
                  </a:lnTo>
                  <a:lnTo>
                    <a:pt x="35" y="247"/>
                  </a:lnTo>
                  <a:lnTo>
                    <a:pt x="34" y="247"/>
                  </a:lnTo>
                  <a:lnTo>
                    <a:pt x="38" y="243"/>
                  </a:lnTo>
                  <a:lnTo>
                    <a:pt x="38" y="244"/>
                  </a:lnTo>
                  <a:lnTo>
                    <a:pt x="30" y="244"/>
                  </a:lnTo>
                  <a:close/>
                  <a:moveTo>
                    <a:pt x="36" y="238"/>
                  </a:moveTo>
                  <a:lnTo>
                    <a:pt x="37" y="238"/>
                  </a:lnTo>
                  <a:lnTo>
                    <a:pt x="38" y="238"/>
                  </a:lnTo>
                  <a:lnTo>
                    <a:pt x="34" y="242"/>
                  </a:lnTo>
                  <a:lnTo>
                    <a:pt x="34" y="241"/>
                  </a:lnTo>
                  <a:lnTo>
                    <a:pt x="38" y="237"/>
                  </a:lnTo>
                  <a:lnTo>
                    <a:pt x="39" y="237"/>
                  </a:lnTo>
                  <a:lnTo>
                    <a:pt x="40" y="237"/>
                  </a:lnTo>
                  <a:lnTo>
                    <a:pt x="40" y="245"/>
                  </a:lnTo>
                  <a:lnTo>
                    <a:pt x="39" y="245"/>
                  </a:lnTo>
                  <a:lnTo>
                    <a:pt x="38" y="245"/>
                  </a:lnTo>
                  <a:lnTo>
                    <a:pt x="42" y="241"/>
                  </a:lnTo>
                  <a:lnTo>
                    <a:pt x="42" y="242"/>
                  </a:lnTo>
                  <a:lnTo>
                    <a:pt x="38" y="246"/>
                  </a:lnTo>
                  <a:lnTo>
                    <a:pt x="37" y="246"/>
                  </a:lnTo>
                  <a:lnTo>
                    <a:pt x="36" y="246"/>
                  </a:lnTo>
                  <a:lnTo>
                    <a:pt x="36" y="238"/>
                  </a:lnTo>
                  <a:close/>
                  <a:moveTo>
                    <a:pt x="44" y="235"/>
                  </a:moveTo>
                  <a:lnTo>
                    <a:pt x="45" y="235"/>
                  </a:lnTo>
                  <a:lnTo>
                    <a:pt x="46" y="235"/>
                  </a:lnTo>
                  <a:lnTo>
                    <a:pt x="46" y="242"/>
                  </a:lnTo>
                  <a:lnTo>
                    <a:pt x="45" y="242"/>
                  </a:lnTo>
                  <a:lnTo>
                    <a:pt x="44" y="242"/>
                  </a:lnTo>
                  <a:lnTo>
                    <a:pt x="44" y="235"/>
                  </a:lnTo>
                  <a:close/>
                  <a:moveTo>
                    <a:pt x="42" y="238"/>
                  </a:moveTo>
                  <a:lnTo>
                    <a:pt x="42" y="237"/>
                  </a:lnTo>
                  <a:lnTo>
                    <a:pt x="46" y="234"/>
                  </a:lnTo>
                  <a:lnTo>
                    <a:pt x="47" y="234"/>
                  </a:lnTo>
                  <a:lnTo>
                    <a:pt x="48" y="234"/>
                  </a:lnTo>
                  <a:lnTo>
                    <a:pt x="49" y="234"/>
                  </a:lnTo>
                  <a:lnTo>
                    <a:pt x="45" y="237"/>
                  </a:lnTo>
                  <a:lnTo>
                    <a:pt x="45" y="236"/>
                  </a:lnTo>
                  <a:lnTo>
                    <a:pt x="52" y="236"/>
                  </a:lnTo>
                  <a:lnTo>
                    <a:pt x="52" y="237"/>
                  </a:lnTo>
                  <a:lnTo>
                    <a:pt x="49" y="241"/>
                  </a:lnTo>
                  <a:lnTo>
                    <a:pt x="48" y="241"/>
                  </a:lnTo>
                  <a:lnTo>
                    <a:pt x="47" y="241"/>
                  </a:lnTo>
                  <a:lnTo>
                    <a:pt x="46" y="241"/>
                  </a:lnTo>
                  <a:lnTo>
                    <a:pt x="50" y="237"/>
                  </a:lnTo>
                  <a:lnTo>
                    <a:pt x="50" y="238"/>
                  </a:lnTo>
                  <a:lnTo>
                    <a:pt x="42" y="238"/>
                  </a:lnTo>
                  <a:close/>
                  <a:moveTo>
                    <a:pt x="49" y="233"/>
                  </a:moveTo>
                  <a:lnTo>
                    <a:pt x="50" y="233"/>
                  </a:lnTo>
                  <a:lnTo>
                    <a:pt x="50" y="233"/>
                  </a:lnTo>
                  <a:lnTo>
                    <a:pt x="50" y="240"/>
                  </a:lnTo>
                  <a:lnTo>
                    <a:pt x="50" y="240"/>
                  </a:lnTo>
                  <a:lnTo>
                    <a:pt x="49" y="240"/>
                  </a:lnTo>
                  <a:lnTo>
                    <a:pt x="49" y="233"/>
                  </a:lnTo>
                  <a:close/>
                  <a:moveTo>
                    <a:pt x="55" y="230"/>
                  </a:moveTo>
                  <a:lnTo>
                    <a:pt x="55" y="230"/>
                  </a:lnTo>
                  <a:lnTo>
                    <a:pt x="55" y="237"/>
                  </a:lnTo>
                  <a:lnTo>
                    <a:pt x="55" y="237"/>
                  </a:lnTo>
                  <a:lnTo>
                    <a:pt x="55" y="230"/>
                  </a:lnTo>
                  <a:close/>
                  <a:moveTo>
                    <a:pt x="55" y="230"/>
                  </a:moveTo>
                  <a:lnTo>
                    <a:pt x="56" y="230"/>
                  </a:lnTo>
                  <a:lnTo>
                    <a:pt x="52" y="234"/>
                  </a:lnTo>
                  <a:lnTo>
                    <a:pt x="52" y="233"/>
                  </a:lnTo>
                  <a:lnTo>
                    <a:pt x="56" y="229"/>
                  </a:lnTo>
                  <a:lnTo>
                    <a:pt x="57" y="229"/>
                  </a:lnTo>
                  <a:lnTo>
                    <a:pt x="58" y="229"/>
                  </a:lnTo>
                  <a:lnTo>
                    <a:pt x="58" y="236"/>
                  </a:lnTo>
                  <a:lnTo>
                    <a:pt x="57" y="236"/>
                  </a:lnTo>
                  <a:lnTo>
                    <a:pt x="56" y="236"/>
                  </a:lnTo>
                  <a:lnTo>
                    <a:pt x="60" y="233"/>
                  </a:lnTo>
                  <a:lnTo>
                    <a:pt x="60" y="234"/>
                  </a:lnTo>
                  <a:lnTo>
                    <a:pt x="56" y="237"/>
                  </a:lnTo>
                  <a:lnTo>
                    <a:pt x="55" y="237"/>
                  </a:lnTo>
                  <a:lnTo>
                    <a:pt x="55" y="230"/>
                  </a:lnTo>
                  <a:close/>
                  <a:moveTo>
                    <a:pt x="54" y="233"/>
                  </a:moveTo>
                  <a:lnTo>
                    <a:pt x="54" y="232"/>
                  </a:lnTo>
                  <a:lnTo>
                    <a:pt x="58" y="228"/>
                  </a:lnTo>
                  <a:lnTo>
                    <a:pt x="59" y="228"/>
                  </a:lnTo>
                  <a:lnTo>
                    <a:pt x="60" y="228"/>
                  </a:lnTo>
                  <a:lnTo>
                    <a:pt x="56" y="232"/>
                  </a:lnTo>
                  <a:lnTo>
                    <a:pt x="56" y="231"/>
                  </a:lnTo>
                  <a:lnTo>
                    <a:pt x="64" y="231"/>
                  </a:lnTo>
                  <a:lnTo>
                    <a:pt x="64" y="232"/>
                  </a:lnTo>
                  <a:lnTo>
                    <a:pt x="60" y="235"/>
                  </a:lnTo>
                  <a:lnTo>
                    <a:pt x="59" y="235"/>
                  </a:lnTo>
                  <a:lnTo>
                    <a:pt x="58" y="235"/>
                  </a:lnTo>
                  <a:lnTo>
                    <a:pt x="62" y="232"/>
                  </a:lnTo>
                  <a:lnTo>
                    <a:pt x="62" y="233"/>
                  </a:lnTo>
                  <a:lnTo>
                    <a:pt x="54" y="233"/>
                  </a:lnTo>
                  <a:close/>
                  <a:moveTo>
                    <a:pt x="66" y="225"/>
                  </a:moveTo>
                  <a:lnTo>
                    <a:pt x="66" y="225"/>
                  </a:lnTo>
                  <a:lnTo>
                    <a:pt x="67" y="225"/>
                  </a:lnTo>
                  <a:lnTo>
                    <a:pt x="63" y="229"/>
                  </a:lnTo>
                  <a:lnTo>
                    <a:pt x="63" y="228"/>
                  </a:lnTo>
                  <a:lnTo>
                    <a:pt x="67" y="224"/>
                  </a:lnTo>
                  <a:lnTo>
                    <a:pt x="68" y="224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71" y="228"/>
                  </a:lnTo>
                  <a:lnTo>
                    <a:pt x="71" y="229"/>
                  </a:lnTo>
                  <a:lnTo>
                    <a:pt x="67" y="233"/>
                  </a:lnTo>
                  <a:lnTo>
                    <a:pt x="66" y="233"/>
                  </a:lnTo>
                  <a:lnTo>
                    <a:pt x="66" y="233"/>
                  </a:lnTo>
                  <a:lnTo>
                    <a:pt x="66" y="225"/>
                  </a:lnTo>
                  <a:close/>
                  <a:moveTo>
                    <a:pt x="68" y="224"/>
                  </a:moveTo>
                  <a:lnTo>
                    <a:pt x="69" y="224"/>
                  </a:lnTo>
                  <a:lnTo>
                    <a:pt x="65" y="228"/>
                  </a:lnTo>
                  <a:lnTo>
                    <a:pt x="65" y="227"/>
                  </a:lnTo>
                  <a:lnTo>
                    <a:pt x="69" y="223"/>
                  </a:lnTo>
                  <a:lnTo>
                    <a:pt x="70" y="223"/>
                  </a:lnTo>
                  <a:lnTo>
                    <a:pt x="71" y="223"/>
                  </a:lnTo>
                  <a:lnTo>
                    <a:pt x="67" y="227"/>
                  </a:lnTo>
                  <a:lnTo>
                    <a:pt x="67" y="226"/>
                  </a:lnTo>
                  <a:lnTo>
                    <a:pt x="75" y="226"/>
                  </a:lnTo>
                  <a:lnTo>
                    <a:pt x="75" y="227"/>
                  </a:lnTo>
                  <a:lnTo>
                    <a:pt x="71" y="231"/>
                  </a:lnTo>
                  <a:lnTo>
                    <a:pt x="70" y="231"/>
                  </a:lnTo>
                  <a:lnTo>
                    <a:pt x="69" y="231"/>
                  </a:lnTo>
                  <a:lnTo>
                    <a:pt x="73" y="227"/>
                  </a:lnTo>
                  <a:lnTo>
                    <a:pt x="73" y="228"/>
                  </a:lnTo>
                  <a:lnTo>
                    <a:pt x="69" y="232"/>
                  </a:lnTo>
                  <a:lnTo>
                    <a:pt x="68" y="232"/>
                  </a:lnTo>
                  <a:lnTo>
                    <a:pt x="68" y="224"/>
                  </a:lnTo>
                  <a:close/>
                  <a:moveTo>
                    <a:pt x="76" y="220"/>
                  </a:moveTo>
                  <a:lnTo>
                    <a:pt x="76" y="220"/>
                  </a:lnTo>
                  <a:lnTo>
                    <a:pt x="73" y="224"/>
                  </a:lnTo>
                  <a:lnTo>
                    <a:pt x="73" y="223"/>
                  </a:lnTo>
                  <a:lnTo>
                    <a:pt x="80" y="223"/>
                  </a:lnTo>
                  <a:lnTo>
                    <a:pt x="80" y="224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76" y="220"/>
                  </a:lnTo>
                  <a:close/>
                  <a:moveTo>
                    <a:pt x="76" y="219"/>
                  </a:moveTo>
                  <a:lnTo>
                    <a:pt x="77" y="219"/>
                  </a:lnTo>
                  <a:lnTo>
                    <a:pt x="78" y="219"/>
                  </a:lnTo>
                  <a:lnTo>
                    <a:pt x="75" y="223"/>
                  </a:lnTo>
                  <a:lnTo>
                    <a:pt x="75" y="222"/>
                  </a:lnTo>
                  <a:lnTo>
                    <a:pt x="78" y="218"/>
                  </a:lnTo>
                  <a:lnTo>
                    <a:pt x="79" y="218"/>
                  </a:lnTo>
                  <a:lnTo>
                    <a:pt x="80" y="218"/>
                  </a:lnTo>
                  <a:lnTo>
                    <a:pt x="80" y="226"/>
                  </a:lnTo>
                  <a:lnTo>
                    <a:pt x="79" y="226"/>
                  </a:lnTo>
                  <a:lnTo>
                    <a:pt x="78" y="226"/>
                  </a:lnTo>
                  <a:lnTo>
                    <a:pt x="82" y="222"/>
                  </a:lnTo>
                  <a:lnTo>
                    <a:pt x="82" y="223"/>
                  </a:lnTo>
                  <a:lnTo>
                    <a:pt x="78" y="227"/>
                  </a:lnTo>
                  <a:lnTo>
                    <a:pt x="77" y="227"/>
                  </a:lnTo>
                  <a:lnTo>
                    <a:pt x="76" y="227"/>
                  </a:lnTo>
                  <a:lnTo>
                    <a:pt x="76" y="219"/>
                  </a:lnTo>
                  <a:close/>
                  <a:moveTo>
                    <a:pt x="76" y="222"/>
                  </a:moveTo>
                  <a:lnTo>
                    <a:pt x="76" y="221"/>
                  </a:lnTo>
                  <a:lnTo>
                    <a:pt x="80" y="217"/>
                  </a:lnTo>
                  <a:lnTo>
                    <a:pt x="81" y="217"/>
                  </a:lnTo>
                  <a:lnTo>
                    <a:pt x="81" y="225"/>
                  </a:lnTo>
                  <a:lnTo>
                    <a:pt x="80" y="225"/>
                  </a:lnTo>
                  <a:lnTo>
                    <a:pt x="84" y="221"/>
                  </a:lnTo>
                  <a:lnTo>
                    <a:pt x="84" y="222"/>
                  </a:lnTo>
                  <a:lnTo>
                    <a:pt x="76" y="222"/>
                  </a:lnTo>
                  <a:close/>
                  <a:moveTo>
                    <a:pt x="87" y="215"/>
                  </a:moveTo>
                  <a:lnTo>
                    <a:pt x="87" y="215"/>
                  </a:lnTo>
                  <a:lnTo>
                    <a:pt x="83" y="219"/>
                  </a:lnTo>
                  <a:lnTo>
                    <a:pt x="83" y="218"/>
                  </a:lnTo>
                  <a:lnTo>
                    <a:pt x="87" y="214"/>
                  </a:lnTo>
                  <a:lnTo>
                    <a:pt x="88" y="214"/>
                  </a:lnTo>
                  <a:lnTo>
                    <a:pt x="89" y="214"/>
                  </a:lnTo>
                  <a:lnTo>
                    <a:pt x="85" y="218"/>
                  </a:lnTo>
                  <a:lnTo>
                    <a:pt x="85" y="217"/>
                  </a:lnTo>
                  <a:lnTo>
                    <a:pt x="93" y="217"/>
                  </a:lnTo>
                  <a:lnTo>
                    <a:pt x="93" y="218"/>
                  </a:lnTo>
                  <a:lnTo>
                    <a:pt x="89" y="222"/>
                  </a:lnTo>
                  <a:lnTo>
                    <a:pt x="88" y="222"/>
                  </a:lnTo>
                  <a:lnTo>
                    <a:pt x="87" y="222"/>
                  </a:lnTo>
                  <a:lnTo>
                    <a:pt x="91" y="218"/>
                  </a:lnTo>
                  <a:lnTo>
                    <a:pt x="91" y="219"/>
                  </a:lnTo>
                  <a:lnTo>
                    <a:pt x="87" y="223"/>
                  </a:lnTo>
                  <a:lnTo>
                    <a:pt x="87" y="223"/>
                  </a:lnTo>
                  <a:lnTo>
                    <a:pt x="87" y="215"/>
                  </a:lnTo>
                  <a:close/>
                  <a:moveTo>
                    <a:pt x="89" y="213"/>
                  </a:moveTo>
                  <a:lnTo>
                    <a:pt x="90" y="213"/>
                  </a:lnTo>
                  <a:lnTo>
                    <a:pt x="91" y="213"/>
                  </a:lnTo>
                  <a:lnTo>
                    <a:pt x="87" y="217"/>
                  </a:lnTo>
                  <a:lnTo>
                    <a:pt x="87" y="216"/>
                  </a:lnTo>
                  <a:lnTo>
                    <a:pt x="91" y="212"/>
                  </a:lnTo>
                  <a:lnTo>
                    <a:pt x="91" y="212"/>
                  </a:lnTo>
                  <a:lnTo>
                    <a:pt x="91" y="220"/>
                  </a:lnTo>
                  <a:lnTo>
                    <a:pt x="91" y="220"/>
                  </a:lnTo>
                  <a:lnTo>
                    <a:pt x="95" y="216"/>
                  </a:lnTo>
                  <a:lnTo>
                    <a:pt x="95" y="217"/>
                  </a:lnTo>
                  <a:lnTo>
                    <a:pt x="91" y="221"/>
                  </a:lnTo>
                  <a:lnTo>
                    <a:pt x="90" y="221"/>
                  </a:lnTo>
                  <a:lnTo>
                    <a:pt x="89" y="221"/>
                  </a:lnTo>
                  <a:lnTo>
                    <a:pt x="89" y="213"/>
                  </a:lnTo>
                  <a:close/>
                  <a:moveTo>
                    <a:pt x="93" y="214"/>
                  </a:moveTo>
                  <a:lnTo>
                    <a:pt x="93" y="213"/>
                  </a:lnTo>
                  <a:lnTo>
                    <a:pt x="97" y="210"/>
                  </a:lnTo>
                  <a:lnTo>
                    <a:pt x="98" y="210"/>
                  </a:lnTo>
                  <a:lnTo>
                    <a:pt x="99" y="210"/>
                  </a:lnTo>
                  <a:lnTo>
                    <a:pt x="99" y="217"/>
                  </a:lnTo>
                  <a:lnTo>
                    <a:pt x="98" y="217"/>
                  </a:lnTo>
                  <a:lnTo>
                    <a:pt x="97" y="217"/>
                  </a:lnTo>
                  <a:lnTo>
                    <a:pt x="100" y="213"/>
                  </a:lnTo>
                  <a:lnTo>
                    <a:pt x="100" y="214"/>
                  </a:lnTo>
                  <a:lnTo>
                    <a:pt x="93" y="214"/>
                  </a:lnTo>
                  <a:close/>
                  <a:moveTo>
                    <a:pt x="95" y="213"/>
                  </a:moveTo>
                  <a:lnTo>
                    <a:pt x="95" y="212"/>
                  </a:lnTo>
                  <a:lnTo>
                    <a:pt x="99" y="209"/>
                  </a:lnTo>
                  <a:lnTo>
                    <a:pt x="100" y="209"/>
                  </a:lnTo>
                  <a:lnTo>
                    <a:pt x="100" y="209"/>
                  </a:lnTo>
                  <a:lnTo>
                    <a:pt x="97" y="212"/>
                  </a:lnTo>
                  <a:lnTo>
                    <a:pt x="97" y="211"/>
                  </a:lnTo>
                  <a:lnTo>
                    <a:pt x="100" y="208"/>
                  </a:lnTo>
                  <a:lnTo>
                    <a:pt x="101" y="208"/>
                  </a:lnTo>
                  <a:lnTo>
                    <a:pt x="101" y="215"/>
                  </a:lnTo>
                  <a:lnTo>
                    <a:pt x="100" y="215"/>
                  </a:lnTo>
                  <a:lnTo>
                    <a:pt x="104" y="211"/>
                  </a:lnTo>
                  <a:lnTo>
                    <a:pt x="104" y="212"/>
                  </a:lnTo>
                  <a:lnTo>
                    <a:pt x="100" y="216"/>
                  </a:lnTo>
                  <a:lnTo>
                    <a:pt x="100" y="216"/>
                  </a:lnTo>
                  <a:lnTo>
                    <a:pt x="99" y="216"/>
                  </a:lnTo>
                  <a:lnTo>
                    <a:pt x="102" y="212"/>
                  </a:lnTo>
                  <a:lnTo>
                    <a:pt x="102" y="213"/>
                  </a:lnTo>
                  <a:lnTo>
                    <a:pt x="95" y="213"/>
                  </a:lnTo>
                  <a:close/>
                  <a:moveTo>
                    <a:pt x="101" y="208"/>
                  </a:moveTo>
                  <a:lnTo>
                    <a:pt x="102" y="208"/>
                  </a:lnTo>
                  <a:lnTo>
                    <a:pt x="102" y="215"/>
                  </a:lnTo>
                  <a:lnTo>
                    <a:pt x="101" y="215"/>
                  </a:lnTo>
                  <a:lnTo>
                    <a:pt x="101" y="208"/>
                  </a:lnTo>
                  <a:close/>
                  <a:moveTo>
                    <a:pt x="103" y="209"/>
                  </a:moveTo>
                  <a:lnTo>
                    <a:pt x="103" y="209"/>
                  </a:lnTo>
                  <a:lnTo>
                    <a:pt x="107" y="205"/>
                  </a:lnTo>
                  <a:lnTo>
                    <a:pt x="108" y="205"/>
                  </a:lnTo>
                  <a:lnTo>
                    <a:pt x="108" y="212"/>
                  </a:lnTo>
                  <a:lnTo>
                    <a:pt x="107" y="212"/>
                  </a:lnTo>
                  <a:lnTo>
                    <a:pt x="111" y="209"/>
                  </a:lnTo>
                  <a:lnTo>
                    <a:pt x="111" y="209"/>
                  </a:lnTo>
                  <a:lnTo>
                    <a:pt x="103" y="209"/>
                  </a:lnTo>
                  <a:close/>
                  <a:moveTo>
                    <a:pt x="108" y="205"/>
                  </a:moveTo>
                  <a:lnTo>
                    <a:pt x="109" y="205"/>
                  </a:lnTo>
                  <a:lnTo>
                    <a:pt x="105" y="209"/>
                  </a:lnTo>
                  <a:lnTo>
                    <a:pt x="105" y="208"/>
                  </a:lnTo>
                  <a:lnTo>
                    <a:pt x="109" y="204"/>
                  </a:lnTo>
                  <a:lnTo>
                    <a:pt x="110" y="204"/>
                  </a:lnTo>
                  <a:lnTo>
                    <a:pt x="111" y="204"/>
                  </a:lnTo>
                  <a:lnTo>
                    <a:pt x="111" y="211"/>
                  </a:lnTo>
                  <a:lnTo>
                    <a:pt x="110" y="211"/>
                  </a:lnTo>
                  <a:lnTo>
                    <a:pt x="109" y="211"/>
                  </a:lnTo>
                  <a:lnTo>
                    <a:pt x="113" y="208"/>
                  </a:lnTo>
                  <a:lnTo>
                    <a:pt x="113" y="209"/>
                  </a:lnTo>
                  <a:lnTo>
                    <a:pt x="109" y="212"/>
                  </a:lnTo>
                  <a:lnTo>
                    <a:pt x="108" y="212"/>
                  </a:lnTo>
                  <a:lnTo>
                    <a:pt x="108" y="205"/>
                  </a:lnTo>
                  <a:close/>
                  <a:moveTo>
                    <a:pt x="107" y="208"/>
                  </a:moveTo>
                  <a:lnTo>
                    <a:pt x="107" y="207"/>
                  </a:lnTo>
                  <a:lnTo>
                    <a:pt x="111" y="203"/>
                  </a:lnTo>
                  <a:lnTo>
                    <a:pt x="112" y="203"/>
                  </a:lnTo>
                  <a:lnTo>
                    <a:pt x="113" y="203"/>
                  </a:lnTo>
                  <a:lnTo>
                    <a:pt x="113" y="211"/>
                  </a:lnTo>
                  <a:lnTo>
                    <a:pt x="112" y="211"/>
                  </a:lnTo>
                  <a:lnTo>
                    <a:pt x="111" y="211"/>
                  </a:lnTo>
                  <a:lnTo>
                    <a:pt x="115" y="207"/>
                  </a:lnTo>
                  <a:lnTo>
                    <a:pt x="115" y="208"/>
                  </a:lnTo>
                  <a:lnTo>
                    <a:pt x="107" y="208"/>
                  </a:lnTo>
                  <a:close/>
                  <a:moveTo>
                    <a:pt x="117" y="200"/>
                  </a:moveTo>
                  <a:lnTo>
                    <a:pt x="118" y="200"/>
                  </a:lnTo>
                  <a:lnTo>
                    <a:pt x="119" y="200"/>
                  </a:lnTo>
                  <a:lnTo>
                    <a:pt x="115" y="204"/>
                  </a:lnTo>
                  <a:lnTo>
                    <a:pt x="115" y="203"/>
                  </a:lnTo>
                  <a:lnTo>
                    <a:pt x="119" y="199"/>
                  </a:lnTo>
                  <a:lnTo>
                    <a:pt x="120" y="199"/>
                  </a:lnTo>
                  <a:lnTo>
                    <a:pt x="121" y="199"/>
                  </a:lnTo>
                  <a:lnTo>
                    <a:pt x="121" y="207"/>
                  </a:lnTo>
                  <a:lnTo>
                    <a:pt x="120" y="207"/>
                  </a:lnTo>
                  <a:lnTo>
                    <a:pt x="119" y="207"/>
                  </a:lnTo>
                  <a:lnTo>
                    <a:pt x="123" y="203"/>
                  </a:lnTo>
                  <a:lnTo>
                    <a:pt x="123" y="204"/>
                  </a:lnTo>
                  <a:lnTo>
                    <a:pt x="119" y="208"/>
                  </a:lnTo>
                  <a:lnTo>
                    <a:pt x="118" y="208"/>
                  </a:lnTo>
                  <a:lnTo>
                    <a:pt x="117" y="208"/>
                  </a:lnTo>
                  <a:lnTo>
                    <a:pt x="117" y="200"/>
                  </a:lnTo>
                  <a:close/>
                  <a:moveTo>
                    <a:pt x="121" y="199"/>
                  </a:moveTo>
                  <a:lnTo>
                    <a:pt x="122" y="199"/>
                  </a:lnTo>
                  <a:lnTo>
                    <a:pt x="118" y="203"/>
                  </a:lnTo>
                  <a:lnTo>
                    <a:pt x="118" y="202"/>
                  </a:lnTo>
                  <a:lnTo>
                    <a:pt x="122" y="198"/>
                  </a:lnTo>
                  <a:lnTo>
                    <a:pt x="123" y="198"/>
                  </a:lnTo>
                  <a:lnTo>
                    <a:pt x="123" y="198"/>
                  </a:lnTo>
                  <a:lnTo>
                    <a:pt x="123" y="206"/>
                  </a:lnTo>
                  <a:lnTo>
                    <a:pt x="123" y="206"/>
                  </a:lnTo>
                  <a:lnTo>
                    <a:pt x="122" y="206"/>
                  </a:lnTo>
                  <a:lnTo>
                    <a:pt x="125" y="202"/>
                  </a:lnTo>
                  <a:lnTo>
                    <a:pt x="125" y="203"/>
                  </a:lnTo>
                  <a:lnTo>
                    <a:pt x="122" y="207"/>
                  </a:lnTo>
                  <a:lnTo>
                    <a:pt x="121" y="207"/>
                  </a:lnTo>
                  <a:lnTo>
                    <a:pt x="121" y="199"/>
                  </a:lnTo>
                  <a:close/>
                  <a:moveTo>
                    <a:pt x="128" y="195"/>
                  </a:moveTo>
                  <a:lnTo>
                    <a:pt x="128" y="195"/>
                  </a:lnTo>
                  <a:lnTo>
                    <a:pt x="129" y="195"/>
                  </a:lnTo>
                  <a:lnTo>
                    <a:pt x="125" y="199"/>
                  </a:lnTo>
                  <a:lnTo>
                    <a:pt x="125" y="198"/>
                  </a:lnTo>
                  <a:lnTo>
                    <a:pt x="133" y="198"/>
                  </a:lnTo>
                  <a:lnTo>
                    <a:pt x="133" y="199"/>
                  </a:lnTo>
                  <a:lnTo>
                    <a:pt x="129" y="203"/>
                  </a:lnTo>
                  <a:lnTo>
                    <a:pt x="128" y="203"/>
                  </a:lnTo>
                  <a:lnTo>
                    <a:pt x="128" y="203"/>
                  </a:lnTo>
                  <a:lnTo>
                    <a:pt x="128" y="195"/>
                  </a:lnTo>
                  <a:close/>
                  <a:moveTo>
                    <a:pt x="129" y="194"/>
                  </a:moveTo>
                  <a:lnTo>
                    <a:pt x="130" y="194"/>
                  </a:lnTo>
                  <a:lnTo>
                    <a:pt x="131" y="194"/>
                  </a:lnTo>
                  <a:lnTo>
                    <a:pt x="127" y="198"/>
                  </a:lnTo>
                  <a:lnTo>
                    <a:pt x="127" y="197"/>
                  </a:lnTo>
                  <a:lnTo>
                    <a:pt x="131" y="193"/>
                  </a:lnTo>
                  <a:lnTo>
                    <a:pt x="132" y="193"/>
                  </a:lnTo>
                  <a:lnTo>
                    <a:pt x="132" y="201"/>
                  </a:lnTo>
                  <a:lnTo>
                    <a:pt x="131" y="201"/>
                  </a:lnTo>
                  <a:lnTo>
                    <a:pt x="135" y="197"/>
                  </a:lnTo>
                  <a:lnTo>
                    <a:pt x="135" y="198"/>
                  </a:lnTo>
                  <a:lnTo>
                    <a:pt x="131" y="202"/>
                  </a:lnTo>
                  <a:lnTo>
                    <a:pt x="130" y="202"/>
                  </a:lnTo>
                  <a:lnTo>
                    <a:pt x="129" y="202"/>
                  </a:lnTo>
                  <a:lnTo>
                    <a:pt x="129" y="194"/>
                  </a:lnTo>
                  <a:close/>
                  <a:moveTo>
                    <a:pt x="132" y="193"/>
                  </a:moveTo>
                  <a:lnTo>
                    <a:pt x="133" y="193"/>
                  </a:lnTo>
                  <a:lnTo>
                    <a:pt x="129" y="197"/>
                  </a:lnTo>
                  <a:lnTo>
                    <a:pt x="129" y="197"/>
                  </a:lnTo>
                  <a:lnTo>
                    <a:pt x="137" y="197"/>
                  </a:lnTo>
                  <a:lnTo>
                    <a:pt x="137" y="197"/>
                  </a:lnTo>
                  <a:lnTo>
                    <a:pt x="133" y="201"/>
                  </a:lnTo>
                  <a:lnTo>
                    <a:pt x="132" y="201"/>
                  </a:lnTo>
                  <a:lnTo>
                    <a:pt x="132" y="193"/>
                  </a:lnTo>
                  <a:close/>
                  <a:moveTo>
                    <a:pt x="138" y="190"/>
                  </a:moveTo>
                  <a:lnTo>
                    <a:pt x="139" y="190"/>
                  </a:lnTo>
                  <a:lnTo>
                    <a:pt x="139" y="198"/>
                  </a:lnTo>
                  <a:lnTo>
                    <a:pt x="138" y="198"/>
                  </a:lnTo>
                  <a:lnTo>
                    <a:pt x="138" y="190"/>
                  </a:lnTo>
                  <a:close/>
                  <a:moveTo>
                    <a:pt x="139" y="190"/>
                  </a:moveTo>
                  <a:lnTo>
                    <a:pt x="140" y="190"/>
                  </a:lnTo>
                  <a:lnTo>
                    <a:pt x="136" y="194"/>
                  </a:lnTo>
                  <a:lnTo>
                    <a:pt x="136" y="193"/>
                  </a:lnTo>
                  <a:lnTo>
                    <a:pt x="140" y="189"/>
                  </a:lnTo>
                  <a:lnTo>
                    <a:pt x="141" y="189"/>
                  </a:lnTo>
                  <a:lnTo>
                    <a:pt x="142" y="189"/>
                  </a:lnTo>
                  <a:lnTo>
                    <a:pt x="138" y="193"/>
                  </a:lnTo>
                  <a:lnTo>
                    <a:pt x="138" y="192"/>
                  </a:lnTo>
                  <a:lnTo>
                    <a:pt x="146" y="192"/>
                  </a:lnTo>
                  <a:lnTo>
                    <a:pt x="146" y="193"/>
                  </a:lnTo>
                  <a:lnTo>
                    <a:pt x="142" y="197"/>
                  </a:lnTo>
                  <a:lnTo>
                    <a:pt x="141" y="197"/>
                  </a:lnTo>
                  <a:lnTo>
                    <a:pt x="140" y="197"/>
                  </a:lnTo>
                  <a:lnTo>
                    <a:pt x="144" y="193"/>
                  </a:lnTo>
                  <a:lnTo>
                    <a:pt x="144" y="194"/>
                  </a:lnTo>
                  <a:lnTo>
                    <a:pt x="140" y="198"/>
                  </a:lnTo>
                  <a:lnTo>
                    <a:pt x="139" y="198"/>
                  </a:lnTo>
                  <a:lnTo>
                    <a:pt x="139" y="190"/>
                  </a:lnTo>
                  <a:close/>
                  <a:moveTo>
                    <a:pt x="142" y="188"/>
                  </a:moveTo>
                  <a:lnTo>
                    <a:pt x="143" y="188"/>
                  </a:lnTo>
                  <a:lnTo>
                    <a:pt x="144" y="188"/>
                  </a:lnTo>
                  <a:lnTo>
                    <a:pt x="140" y="192"/>
                  </a:lnTo>
                  <a:lnTo>
                    <a:pt x="140" y="192"/>
                  </a:lnTo>
                  <a:lnTo>
                    <a:pt x="147" y="192"/>
                  </a:lnTo>
                  <a:lnTo>
                    <a:pt x="147" y="192"/>
                  </a:lnTo>
                  <a:lnTo>
                    <a:pt x="144" y="196"/>
                  </a:lnTo>
                  <a:lnTo>
                    <a:pt x="143" y="196"/>
                  </a:lnTo>
                  <a:lnTo>
                    <a:pt x="142" y="196"/>
                  </a:lnTo>
                  <a:lnTo>
                    <a:pt x="142" y="188"/>
                  </a:lnTo>
                  <a:close/>
                  <a:moveTo>
                    <a:pt x="149" y="186"/>
                  </a:moveTo>
                  <a:lnTo>
                    <a:pt x="149" y="186"/>
                  </a:lnTo>
                  <a:lnTo>
                    <a:pt x="146" y="189"/>
                  </a:lnTo>
                  <a:lnTo>
                    <a:pt x="146" y="188"/>
                  </a:lnTo>
                  <a:lnTo>
                    <a:pt x="149" y="185"/>
                  </a:lnTo>
                  <a:lnTo>
                    <a:pt x="150" y="185"/>
                  </a:lnTo>
                  <a:lnTo>
                    <a:pt x="151" y="185"/>
                  </a:lnTo>
                  <a:lnTo>
                    <a:pt x="151" y="192"/>
                  </a:lnTo>
                  <a:lnTo>
                    <a:pt x="150" y="192"/>
                  </a:lnTo>
                  <a:lnTo>
                    <a:pt x="149" y="192"/>
                  </a:lnTo>
                  <a:lnTo>
                    <a:pt x="153" y="188"/>
                  </a:lnTo>
                  <a:lnTo>
                    <a:pt x="153" y="189"/>
                  </a:lnTo>
                  <a:lnTo>
                    <a:pt x="149" y="193"/>
                  </a:lnTo>
                  <a:lnTo>
                    <a:pt x="149" y="193"/>
                  </a:lnTo>
                  <a:lnTo>
                    <a:pt x="149" y="186"/>
                  </a:lnTo>
                  <a:close/>
                  <a:moveTo>
                    <a:pt x="147" y="188"/>
                  </a:moveTo>
                  <a:lnTo>
                    <a:pt x="147" y="187"/>
                  </a:lnTo>
                  <a:lnTo>
                    <a:pt x="151" y="184"/>
                  </a:lnTo>
                  <a:lnTo>
                    <a:pt x="152" y="184"/>
                  </a:lnTo>
                  <a:lnTo>
                    <a:pt x="153" y="184"/>
                  </a:lnTo>
                  <a:lnTo>
                    <a:pt x="149" y="187"/>
                  </a:lnTo>
                  <a:lnTo>
                    <a:pt x="149" y="187"/>
                  </a:lnTo>
                  <a:lnTo>
                    <a:pt x="153" y="183"/>
                  </a:lnTo>
                  <a:lnTo>
                    <a:pt x="154" y="183"/>
                  </a:lnTo>
                  <a:lnTo>
                    <a:pt x="154" y="190"/>
                  </a:lnTo>
                  <a:lnTo>
                    <a:pt x="153" y="190"/>
                  </a:lnTo>
                  <a:lnTo>
                    <a:pt x="157" y="187"/>
                  </a:lnTo>
                  <a:lnTo>
                    <a:pt x="157" y="187"/>
                  </a:lnTo>
                  <a:lnTo>
                    <a:pt x="153" y="191"/>
                  </a:lnTo>
                  <a:lnTo>
                    <a:pt x="152" y="191"/>
                  </a:lnTo>
                  <a:lnTo>
                    <a:pt x="151" y="191"/>
                  </a:lnTo>
                  <a:lnTo>
                    <a:pt x="155" y="187"/>
                  </a:lnTo>
                  <a:lnTo>
                    <a:pt x="155" y="188"/>
                  </a:lnTo>
                  <a:lnTo>
                    <a:pt x="147" y="188"/>
                  </a:lnTo>
                  <a:close/>
                  <a:moveTo>
                    <a:pt x="160" y="181"/>
                  </a:moveTo>
                  <a:lnTo>
                    <a:pt x="160" y="181"/>
                  </a:lnTo>
                  <a:lnTo>
                    <a:pt x="156" y="185"/>
                  </a:lnTo>
                  <a:lnTo>
                    <a:pt x="156" y="184"/>
                  </a:lnTo>
                  <a:lnTo>
                    <a:pt x="164" y="184"/>
                  </a:lnTo>
                  <a:lnTo>
                    <a:pt x="164" y="185"/>
                  </a:lnTo>
                  <a:lnTo>
                    <a:pt x="160" y="188"/>
                  </a:lnTo>
                  <a:lnTo>
                    <a:pt x="160" y="188"/>
                  </a:lnTo>
                  <a:lnTo>
                    <a:pt x="160" y="181"/>
                  </a:lnTo>
                  <a:close/>
                  <a:moveTo>
                    <a:pt x="160" y="180"/>
                  </a:moveTo>
                  <a:lnTo>
                    <a:pt x="161" y="180"/>
                  </a:lnTo>
                  <a:lnTo>
                    <a:pt x="162" y="180"/>
                  </a:lnTo>
                  <a:lnTo>
                    <a:pt x="158" y="184"/>
                  </a:lnTo>
                  <a:lnTo>
                    <a:pt x="158" y="183"/>
                  </a:lnTo>
                  <a:lnTo>
                    <a:pt x="162" y="179"/>
                  </a:lnTo>
                  <a:lnTo>
                    <a:pt x="163" y="179"/>
                  </a:lnTo>
                  <a:lnTo>
                    <a:pt x="164" y="179"/>
                  </a:lnTo>
                  <a:lnTo>
                    <a:pt x="164" y="187"/>
                  </a:lnTo>
                  <a:lnTo>
                    <a:pt x="163" y="187"/>
                  </a:lnTo>
                  <a:lnTo>
                    <a:pt x="162" y="187"/>
                  </a:lnTo>
                  <a:lnTo>
                    <a:pt x="166" y="183"/>
                  </a:lnTo>
                  <a:lnTo>
                    <a:pt x="166" y="184"/>
                  </a:lnTo>
                  <a:lnTo>
                    <a:pt x="162" y="187"/>
                  </a:lnTo>
                  <a:lnTo>
                    <a:pt x="161" y="187"/>
                  </a:lnTo>
                  <a:lnTo>
                    <a:pt x="160" y="187"/>
                  </a:lnTo>
                  <a:lnTo>
                    <a:pt x="160" y="180"/>
                  </a:lnTo>
                  <a:close/>
                  <a:moveTo>
                    <a:pt x="160" y="183"/>
                  </a:moveTo>
                  <a:lnTo>
                    <a:pt x="160" y="182"/>
                  </a:lnTo>
                  <a:lnTo>
                    <a:pt x="164" y="178"/>
                  </a:lnTo>
                  <a:lnTo>
                    <a:pt x="164" y="178"/>
                  </a:lnTo>
                  <a:lnTo>
                    <a:pt x="164" y="186"/>
                  </a:lnTo>
                  <a:lnTo>
                    <a:pt x="164" y="186"/>
                  </a:lnTo>
                  <a:lnTo>
                    <a:pt x="168" y="182"/>
                  </a:lnTo>
                  <a:lnTo>
                    <a:pt x="168" y="183"/>
                  </a:lnTo>
                  <a:lnTo>
                    <a:pt x="160" y="183"/>
                  </a:lnTo>
                  <a:close/>
                  <a:moveTo>
                    <a:pt x="166" y="179"/>
                  </a:moveTo>
                  <a:lnTo>
                    <a:pt x="166" y="179"/>
                  </a:lnTo>
                  <a:lnTo>
                    <a:pt x="170" y="175"/>
                  </a:lnTo>
                  <a:lnTo>
                    <a:pt x="171" y="175"/>
                  </a:lnTo>
                  <a:lnTo>
                    <a:pt x="171" y="175"/>
                  </a:lnTo>
                  <a:lnTo>
                    <a:pt x="168" y="179"/>
                  </a:lnTo>
                  <a:lnTo>
                    <a:pt x="168" y="178"/>
                  </a:lnTo>
                  <a:lnTo>
                    <a:pt x="171" y="174"/>
                  </a:lnTo>
                  <a:lnTo>
                    <a:pt x="172" y="174"/>
                  </a:lnTo>
                  <a:lnTo>
                    <a:pt x="172" y="182"/>
                  </a:lnTo>
                  <a:lnTo>
                    <a:pt x="171" y="182"/>
                  </a:lnTo>
                  <a:lnTo>
                    <a:pt x="175" y="178"/>
                  </a:lnTo>
                  <a:lnTo>
                    <a:pt x="175" y="179"/>
                  </a:lnTo>
                  <a:lnTo>
                    <a:pt x="171" y="183"/>
                  </a:lnTo>
                  <a:lnTo>
                    <a:pt x="171" y="183"/>
                  </a:lnTo>
                  <a:lnTo>
                    <a:pt x="170" y="183"/>
                  </a:lnTo>
                  <a:lnTo>
                    <a:pt x="173" y="179"/>
                  </a:lnTo>
                  <a:lnTo>
                    <a:pt x="173" y="179"/>
                  </a:lnTo>
                  <a:lnTo>
                    <a:pt x="166" y="179"/>
                  </a:lnTo>
                  <a:close/>
                  <a:moveTo>
                    <a:pt x="172" y="174"/>
                  </a:moveTo>
                  <a:lnTo>
                    <a:pt x="173" y="174"/>
                  </a:lnTo>
                  <a:lnTo>
                    <a:pt x="171" y="175"/>
                  </a:lnTo>
                  <a:lnTo>
                    <a:pt x="172" y="174"/>
                  </a:lnTo>
                  <a:lnTo>
                    <a:pt x="174" y="173"/>
                  </a:lnTo>
                  <a:lnTo>
                    <a:pt x="175" y="173"/>
                  </a:lnTo>
                  <a:lnTo>
                    <a:pt x="175" y="173"/>
                  </a:lnTo>
                  <a:lnTo>
                    <a:pt x="175" y="181"/>
                  </a:lnTo>
                  <a:lnTo>
                    <a:pt x="175" y="181"/>
                  </a:lnTo>
                  <a:lnTo>
                    <a:pt x="174" y="181"/>
                  </a:lnTo>
                  <a:lnTo>
                    <a:pt x="177" y="180"/>
                  </a:lnTo>
                  <a:lnTo>
                    <a:pt x="176" y="181"/>
                  </a:lnTo>
                  <a:lnTo>
                    <a:pt x="173" y="182"/>
                  </a:lnTo>
                  <a:lnTo>
                    <a:pt x="172" y="182"/>
                  </a:lnTo>
                  <a:lnTo>
                    <a:pt x="172" y="174"/>
                  </a:lnTo>
                  <a:close/>
                  <a:moveTo>
                    <a:pt x="180" y="170"/>
                  </a:moveTo>
                  <a:lnTo>
                    <a:pt x="181" y="170"/>
                  </a:lnTo>
                  <a:lnTo>
                    <a:pt x="182" y="170"/>
                  </a:lnTo>
                  <a:lnTo>
                    <a:pt x="178" y="174"/>
                  </a:lnTo>
                  <a:lnTo>
                    <a:pt x="178" y="173"/>
                  </a:lnTo>
                  <a:lnTo>
                    <a:pt x="186" y="173"/>
                  </a:lnTo>
                  <a:lnTo>
                    <a:pt x="186" y="174"/>
                  </a:lnTo>
                  <a:lnTo>
                    <a:pt x="182" y="178"/>
                  </a:lnTo>
                  <a:lnTo>
                    <a:pt x="181" y="178"/>
                  </a:lnTo>
                  <a:lnTo>
                    <a:pt x="180" y="178"/>
                  </a:lnTo>
                  <a:lnTo>
                    <a:pt x="180" y="170"/>
                  </a:lnTo>
                  <a:close/>
                  <a:moveTo>
                    <a:pt x="182" y="169"/>
                  </a:moveTo>
                  <a:lnTo>
                    <a:pt x="183" y="169"/>
                  </a:lnTo>
                  <a:lnTo>
                    <a:pt x="184" y="169"/>
                  </a:lnTo>
                  <a:lnTo>
                    <a:pt x="180" y="173"/>
                  </a:lnTo>
                  <a:lnTo>
                    <a:pt x="180" y="172"/>
                  </a:lnTo>
                  <a:lnTo>
                    <a:pt x="184" y="168"/>
                  </a:lnTo>
                  <a:lnTo>
                    <a:pt x="185" y="168"/>
                  </a:lnTo>
                  <a:lnTo>
                    <a:pt x="185" y="176"/>
                  </a:lnTo>
                  <a:lnTo>
                    <a:pt x="184" y="176"/>
                  </a:lnTo>
                  <a:lnTo>
                    <a:pt x="188" y="172"/>
                  </a:lnTo>
                  <a:lnTo>
                    <a:pt x="188" y="173"/>
                  </a:lnTo>
                  <a:lnTo>
                    <a:pt x="184" y="177"/>
                  </a:lnTo>
                  <a:lnTo>
                    <a:pt x="183" y="177"/>
                  </a:lnTo>
                  <a:lnTo>
                    <a:pt x="182" y="177"/>
                  </a:lnTo>
                  <a:lnTo>
                    <a:pt x="182" y="169"/>
                  </a:lnTo>
                  <a:close/>
                  <a:moveTo>
                    <a:pt x="185" y="168"/>
                  </a:moveTo>
                  <a:lnTo>
                    <a:pt x="186" y="168"/>
                  </a:lnTo>
                  <a:lnTo>
                    <a:pt x="182" y="172"/>
                  </a:lnTo>
                  <a:lnTo>
                    <a:pt x="182" y="172"/>
                  </a:lnTo>
                  <a:lnTo>
                    <a:pt x="190" y="172"/>
                  </a:lnTo>
                  <a:lnTo>
                    <a:pt x="190" y="172"/>
                  </a:lnTo>
                  <a:lnTo>
                    <a:pt x="186" y="176"/>
                  </a:lnTo>
                  <a:lnTo>
                    <a:pt x="185" y="176"/>
                  </a:lnTo>
                  <a:lnTo>
                    <a:pt x="185" y="168"/>
                  </a:lnTo>
                  <a:close/>
                  <a:moveTo>
                    <a:pt x="191" y="165"/>
                  </a:moveTo>
                  <a:lnTo>
                    <a:pt x="192" y="165"/>
                  </a:lnTo>
                  <a:lnTo>
                    <a:pt x="192" y="173"/>
                  </a:lnTo>
                  <a:lnTo>
                    <a:pt x="191" y="173"/>
                  </a:lnTo>
                  <a:lnTo>
                    <a:pt x="191" y="165"/>
                  </a:lnTo>
                  <a:close/>
                  <a:moveTo>
                    <a:pt x="192" y="165"/>
                  </a:moveTo>
                  <a:lnTo>
                    <a:pt x="193" y="165"/>
                  </a:lnTo>
                  <a:lnTo>
                    <a:pt x="189" y="169"/>
                  </a:lnTo>
                  <a:lnTo>
                    <a:pt x="189" y="168"/>
                  </a:lnTo>
                  <a:lnTo>
                    <a:pt x="193" y="164"/>
                  </a:lnTo>
                  <a:lnTo>
                    <a:pt x="194" y="164"/>
                  </a:lnTo>
                  <a:lnTo>
                    <a:pt x="195" y="164"/>
                  </a:lnTo>
                  <a:lnTo>
                    <a:pt x="191" y="168"/>
                  </a:lnTo>
                  <a:lnTo>
                    <a:pt x="191" y="167"/>
                  </a:lnTo>
                  <a:lnTo>
                    <a:pt x="198" y="167"/>
                  </a:lnTo>
                  <a:lnTo>
                    <a:pt x="198" y="168"/>
                  </a:lnTo>
                  <a:lnTo>
                    <a:pt x="195" y="172"/>
                  </a:lnTo>
                  <a:lnTo>
                    <a:pt x="194" y="172"/>
                  </a:lnTo>
                  <a:lnTo>
                    <a:pt x="193" y="172"/>
                  </a:lnTo>
                  <a:lnTo>
                    <a:pt x="196" y="168"/>
                  </a:lnTo>
                  <a:lnTo>
                    <a:pt x="196" y="169"/>
                  </a:lnTo>
                  <a:lnTo>
                    <a:pt x="193" y="173"/>
                  </a:lnTo>
                  <a:lnTo>
                    <a:pt x="192" y="173"/>
                  </a:lnTo>
                  <a:lnTo>
                    <a:pt x="192" y="165"/>
                  </a:lnTo>
                  <a:close/>
                  <a:moveTo>
                    <a:pt x="195" y="163"/>
                  </a:moveTo>
                  <a:lnTo>
                    <a:pt x="195" y="163"/>
                  </a:lnTo>
                  <a:lnTo>
                    <a:pt x="196" y="163"/>
                  </a:lnTo>
                  <a:lnTo>
                    <a:pt x="193" y="167"/>
                  </a:lnTo>
                  <a:lnTo>
                    <a:pt x="193" y="167"/>
                  </a:lnTo>
                  <a:lnTo>
                    <a:pt x="200" y="167"/>
                  </a:lnTo>
                  <a:lnTo>
                    <a:pt x="200" y="167"/>
                  </a:lnTo>
                  <a:lnTo>
                    <a:pt x="196" y="171"/>
                  </a:lnTo>
                  <a:lnTo>
                    <a:pt x="195" y="171"/>
                  </a:lnTo>
                  <a:lnTo>
                    <a:pt x="195" y="171"/>
                  </a:lnTo>
                  <a:lnTo>
                    <a:pt x="195" y="163"/>
                  </a:lnTo>
                  <a:close/>
                  <a:moveTo>
                    <a:pt x="201" y="161"/>
                  </a:moveTo>
                  <a:lnTo>
                    <a:pt x="202" y="161"/>
                  </a:lnTo>
                  <a:lnTo>
                    <a:pt x="198" y="164"/>
                  </a:lnTo>
                  <a:lnTo>
                    <a:pt x="198" y="163"/>
                  </a:lnTo>
                  <a:lnTo>
                    <a:pt x="202" y="160"/>
                  </a:lnTo>
                  <a:lnTo>
                    <a:pt x="203" y="160"/>
                  </a:lnTo>
                  <a:lnTo>
                    <a:pt x="204" y="160"/>
                  </a:lnTo>
                  <a:lnTo>
                    <a:pt x="204" y="167"/>
                  </a:lnTo>
                  <a:lnTo>
                    <a:pt x="203" y="167"/>
                  </a:lnTo>
                  <a:lnTo>
                    <a:pt x="202" y="167"/>
                  </a:lnTo>
                  <a:lnTo>
                    <a:pt x="206" y="163"/>
                  </a:lnTo>
                  <a:lnTo>
                    <a:pt x="206" y="164"/>
                  </a:lnTo>
                  <a:lnTo>
                    <a:pt x="202" y="168"/>
                  </a:lnTo>
                  <a:lnTo>
                    <a:pt x="201" y="168"/>
                  </a:lnTo>
                  <a:lnTo>
                    <a:pt x="201" y="161"/>
                  </a:lnTo>
                  <a:close/>
                  <a:moveTo>
                    <a:pt x="200" y="163"/>
                  </a:moveTo>
                  <a:lnTo>
                    <a:pt x="200" y="162"/>
                  </a:lnTo>
                  <a:lnTo>
                    <a:pt x="204" y="159"/>
                  </a:lnTo>
                  <a:lnTo>
                    <a:pt x="205" y="159"/>
                  </a:lnTo>
                  <a:lnTo>
                    <a:pt x="206" y="159"/>
                  </a:lnTo>
                  <a:lnTo>
                    <a:pt x="202" y="162"/>
                  </a:lnTo>
                  <a:lnTo>
                    <a:pt x="202" y="162"/>
                  </a:lnTo>
                  <a:lnTo>
                    <a:pt x="206" y="158"/>
                  </a:lnTo>
                  <a:lnTo>
                    <a:pt x="206" y="158"/>
                  </a:lnTo>
                  <a:lnTo>
                    <a:pt x="206" y="165"/>
                  </a:lnTo>
                  <a:lnTo>
                    <a:pt x="206" y="165"/>
                  </a:lnTo>
                  <a:lnTo>
                    <a:pt x="210" y="162"/>
                  </a:lnTo>
                  <a:lnTo>
                    <a:pt x="210" y="162"/>
                  </a:lnTo>
                  <a:lnTo>
                    <a:pt x="206" y="166"/>
                  </a:lnTo>
                  <a:lnTo>
                    <a:pt x="205" y="166"/>
                  </a:lnTo>
                  <a:lnTo>
                    <a:pt x="204" y="166"/>
                  </a:lnTo>
                  <a:lnTo>
                    <a:pt x="208" y="162"/>
                  </a:lnTo>
                  <a:lnTo>
                    <a:pt x="208" y="163"/>
                  </a:lnTo>
                  <a:lnTo>
                    <a:pt x="200" y="163"/>
                  </a:lnTo>
                  <a:close/>
                  <a:moveTo>
                    <a:pt x="212" y="156"/>
                  </a:moveTo>
                  <a:lnTo>
                    <a:pt x="213" y="156"/>
                  </a:lnTo>
                  <a:lnTo>
                    <a:pt x="209" y="160"/>
                  </a:lnTo>
                  <a:lnTo>
                    <a:pt x="209" y="159"/>
                  </a:lnTo>
                  <a:lnTo>
                    <a:pt x="217" y="159"/>
                  </a:lnTo>
                  <a:lnTo>
                    <a:pt x="217" y="160"/>
                  </a:lnTo>
                  <a:lnTo>
                    <a:pt x="213" y="163"/>
                  </a:lnTo>
                  <a:lnTo>
                    <a:pt x="212" y="163"/>
                  </a:lnTo>
                  <a:lnTo>
                    <a:pt x="212" y="156"/>
                  </a:lnTo>
                  <a:close/>
                  <a:moveTo>
                    <a:pt x="213" y="155"/>
                  </a:moveTo>
                  <a:lnTo>
                    <a:pt x="214" y="155"/>
                  </a:lnTo>
                  <a:lnTo>
                    <a:pt x="215" y="155"/>
                  </a:lnTo>
                  <a:lnTo>
                    <a:pt x="211" y="159"/>
                  </a:lnTo>
                  <a:lnTo>
                    <a:pt x="211" y="158"/>
                  </a:lnTo>
                  <a:lnTo>
                    <a:pt x="215" y="154"/>
                  </a:lnTo>
                  <a:lnTo>
                    <a:pt x="216" y="154"/>
                  </a:lnTo>
                  <a:lnTo>
                    <a:pt x="217" y="154"/>
                  </a:lnTo>
                  <a:lnTo>
                    <a:pt x="217" y="162"/>
                  </a:lnTo>
                  <a:lnTo>
                    <a:pt x="216" y="162"/>
                  </a:lnTo>
                  <a:lnTo>
                    <a:pt x="215" y="162"/>
                  </a:lnTo>
                  <a:lnTo>
                    <a:pt x="218" y="158"/>
                  </a:lnTo>
                  <a:lnTo>
                    <a:pt x="218" y="159"/>
                  </a:lnTo>
                  <a:lnTo>
                    <a:pt x="215" y="162"/>
                  </a:lnTo>
                  <a:lnTo>
                    <a:pt x="214" y="162"/>
                  </a:lnTo>
                  <a:lnTo>
                    <a:pt x="213" y="162"/>
                  </a:lnTo>
                  <a:lnTo>
                    <a:pt x="213" y="155"/>
                  </a:lnTo>
                  <a:close/>
                  <a:moveTo>
                    <a:pt x="213" y="158"/>
                  </a:moveTo>
                  <a:lnTo>
                    <a:pt x="213" y="157"/>
                  </a:lnTo>
                  <a:lnTo>
                    <a:pt x="217" y="153"/>
                  </a:lnTo>
                  <a:lnTo>
                    <a:pt x="217" y="153"/>
                  </a:lnTo>
                  <a:lnTo>
                    <a:pt x="217" y="161"/>
                  </a:lnTo>
                  <a:lnTo>
                    <a:pt x="217" y="161"/>
                  </a:lnTo>
                  <a:lnTo>
                    <a:pt x="220" y="157"/>
                  </a:lnTo>
                  <a:lnTo>
                    <a:pt x="220" y="158"/>
                  </a:lnTo>
                  <a:lnTo>
                    <a:pt x="213" y="158"/>
                  </a:lnTo>
                  <a:close/>
                  <a:moveTo>
                    <a:pt x="218" y="155"/>
                  </a:moveTo>
                  <a:lnTo>
                    <a:pt x="218" y="154"/>
                  </a:lnTo>
                  <a:lnTo>
                    <a:pt x="222" y="150"/>
                  </a:lnTo>
                  <a:lnTo>
                    <a:pt x="223" y="150"/>
                  </a:lnTo>
                  <a:lnTo>
                    <a:pt x="224" y="150"/>
                  </a:lnTo>
                  <a:lnTo>
                    <a:pt x="220" y="154"/>
                  </a:lnTo>
                  <a:lnTo>
                    <a:pt x="220" y="153"/>
                  </a:lnTo>
                  <a:lnTo>
                    <a:pt x="224" y="149"/>
                  </a:lnTo>
                  <a:lnTo>
                    <a:pt x="225" y="149"/>
                  </a:lnTo>
                  <a:lnTo>
                    <a:pt x="225" y="157"/>
                  </a:lnTo>
                  <a:lnTo>
                    <a:pt x="224" y="157"/>
                  </a:lnTo>
                  <a:lnTo>
                    <a:pt x="228" y="153"/>
                  </a:lnTo>
                  <a:lnTo>
                    <a:pt x="228" y="154"/>
                  </a:lnTo>
                  <a:lnTo>
                    <a:pt x="224" y="158"/>
                  </a:lnTo>
                  <a:lnTo>
                    <a:pt x="223" y="158"/>
                  </a:lnTo>
                  <a:lnTo>
                    <a:pt x="222" y="158"/>
                  </a:lnTo>
                  <a:lnTo>
                    <a:pt x="226" y="154"/>
                  </a:lnTo>
                  <a:lnTo>
                    <a:pt x="226" y="155"/>
                  </a:lnTo>
                  <a:lnTo>
                    <a:pt x="218" y="155"/>
                  </a:lnTo>
                  <a:close/>
                  <a:moveTo>
                    <a:pt x="225" y="149"/>
                  </a:moveTo>
                  <a:lnTo>
                    <a:pt x="226" y="149"/>
                  </a:lnTo>
                  <a:lnTo>
                    <a:pt x="222" y="153"/>
                  </a:lnTo>
                  <a:lnTo>
                    <a:pt x="222" y="152"/>
                  </a:lnTo>
                  <a:lnTo>
                    <a:pt x="226" y="148"/>
                  </a:lnTo>
                  <a:lnTo>
                    <a:pt x="227" y="148"/>
                  </a:lnTo>
                  <a:lnTo>
                    <a:pt x="227" y="148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6" y="156"/>
                  </a:lnTo>
                  <a:lnTo>
                    <a:pt x="230" y="152"/>
                  </a:lnTo>
                  <a:lnTo>
                    <a:pt x="230" y="153"/>
                  </a:lnTo>
                  <a:lnTo>
                    <a:pt x="226" y="157"/>
                  </a:lnTo>
                  <a:lnTo>
                    <a:pt x="225" y="157"/>
                  </a:lnTo>
                  <a:lnTo>
                    <a:pt x="225" y="149"/>
                  </a:lnTo>
                  <a:close/>
                  <a:moveTo>
                    <a:pt x="229" y="150"/>
                  </a:moveTo>
                  <a:lnTo>
                    <a:pt x="229" y="149"/>
                  </a:lnTo>
                  <a:lnTo>
                    <a:pt x="233" y="145"/>
                  </a:lnTo>
                  <a:lnTo>
                    <a:pt x="234" y="145"/>
                  </a:lnTo>
                  <a:lnTo>
                    <a:pt x="235" y="145"/>
                  </a:lnTo>
                  <a:lnTo>
                    <a:pt x="231" y="149"/>
                  </a:lnTo>
                  <a:lnTo>
                    <a:pt x="231" y="148"/>
                  </a:lnTo>
                  <a:lnTo>
                    <a:pt x="239" y="148"/>
                  </a:lnTo>
                  <a:lnTo>
                    <a:pt x="239" y="149"/>
                  </a:lnTo>
                  <a:lnTo>
                    <a:pt x="235" y="153"/>
                  </a:lnTo>
                  <a:lnTo>
                    <a:pt x="234" y="153"/>
                  </a:lnTo>
                  <a:lnTo>
                    <a:pt x="233" y="153"/>
                  </a:lnTo>
                  <a:lnTo>
                    <a:pt x="237" y="149"/>
                  </a:lnTo>
                  <a:lnTo>
                    <a:pt x="237" y="150"/>
                  </a:lnTo>
                  <a:lnTo>
                    <a:pt x="229" y="150"/>
                  </a:lnTo>
                  <a:close/>
                  <a:moveTo>
                    <a:pt x="235" y="144"/>
                  </a:moveTo>
                  <a:lnTo>
                    <a:pt x="236" y="144"/>
                  </a:lnTo>
                  <a:lnTo>
                    <a:pt x="237" y="144"/>
                  </a:lnTo>
                  <a:lnTo>
                    <a:pt x="233" y="148"/>
                  </a:lnTo>
                  <a:lnTo>
                    <a:pt x="233" y="147"/>
                  </a:lnTo>
                  <a:lnTo>
                    <a:pt x="237" y="143"/>
                  </a:lnTo>
                  <a:lnTo>
                    <a:pt x="238" y="143"/>
                  </a:lnTo>
                  <a:lnTo>
                    <a:pt x="238" y="151"/>
                  </a:lnTo>
                  <a:lnTo>
                    <a:pt x="237" y="151"/>
                  </a:lnTo>
                  <a:lnTo>
                    <a:pt x="241" y="147"/>
                  </a:lnTo>
                  <a:lnTo>
                    <a:pt x="241" y="148"/>
                  </a:lnTo>
                  <a:lnTo>
                    <a:pt x="237" y="152"/>
                  </a:lnTo>
                  <a:lnTo>
                    <a:pt x="236" y="152"/>
                  </a:lnTo>
                  <a:lnTo>
                    <a:pt x="235" y="152"/>
                  </a:lnTo>
                  <a:lnTo>
                    <a:pt x="235" y="144"/>
                  </a:lnTo>
                  <a:close/>
                  <a:moveTo>
                    <a:pt x="238" y="143"/>
                  </a:moveTo>
                  <a:lnTo>
                    <a:pt x="238" y="143"/>
                  </a:lnTo>
                  <a:lnTo>
                    <a:pt x="238" y="151"/>
                  </a:lnTo>
                  <a:lnTo>
                    <a:pt x="238" y="151"/>
                  </a:lnTo>
                  <a:lnTo>
                    <a:pt x="238" y="143"/>
                  </a:lnTo>
                  <a:close/>
                  <a:moveTo>
                    <a:pt x="243" y="140"/>
                  </a:moveTo>
                  <a:lnTo>
                    <a:pt x="243" y="140"/>
                  </a:lnTo>
                  <a:lnTo>
                    <a:pt x="244" y="140"/>
                  </a:lnTo>
                  <a:lnTo>
                    <a:pt x="244" y="148"/>
                  </a:lnTo>
                  <a:lnTo>
                    <a:pt x="243" y="148"/>
                  </a:lnTo>
                  <a:lnTo>
                    <a:pt x="243" y="148"/>
                  </a:lnTo>
                  <a:lnTo>
                    <a:pt x="243" y="140"/>
                  </a:lnTo>
                  <a:close/>
                  <a:moveTo>
                    <a:pt x="241" y="144"/>
                  </a:moveTo>
                  <a:lnTo>
                    <a:pt x="241" y="143"/>
                  </a:lnTo>
                  <a:lnTo>
                    <a:pt x="244" y="139"/>
                  </a:lnTo>
                  <a:lnTo>
                    <a:pt x="245" y="139"/>
                  </a:lnTo>
                  <a:lnTo>
                    <a:pt x="246" y="139"/>
                  </a:lnTo>
                  <a:lnTo>
                    <a:pt x="247" y="139"/>
                  </a:lnTo>
                  <a:lnTo>
                    <a:pt x="243" y="143"/>
                  </a:lnTo>
                  <a:lnTo>
                    <a:pt x="243" y="142"/>
                  </a:lnTo>
                  <a:lnTo>
                    <a:pt x="251" y="142"/>
                  </a:lnTo>
                  <a:lnTo>
                    <a:pt x="251" y="143"/>
                  </a:lnTo>
                  <a:lnTo>
                    <a:pt x="247" y="147"/>
                  </a:lnTo>
                  <a:lnTo>
                    <a:pt x="246" y="147"/>
                  </a:lnTo>
                  <a:lnTo>
                    <a:pt x="245" y="147"/>
                  </a:lnTo>
                  <a:lnTo>
                    <a:pt x="244" y="147"/>
                  </a:lnTo>
                  <a:lnTo>
                    <a:pt x="248" y="143"/>
                  </a:lnTo>
                  <a:lnTo>
                    <a:pt x="248" y="144"/>
                  </a:lnTo>
                  <a:lnTo>
                    <a:pt x="241" y="144"/>
                  </a:lnTo>
                  <a:close/>
                  <a:moveTo>
                    <a:pt x="247" y="138"/>
                  </a:moveTo>
                  <a:lnTo>
                    <a:pt x="248" y="138"/>
                  </a:lnTo>
                  <a:lnTo>
                    <a:pt x="248" y="138"/>
                  </a:lnTo>
                  <a:lnTo>
                    <a:pt x="248" y="146"/>
                  </a:lnTo>
                  <a:lnTo>
                    <a:pt x="248" y="146"/>
                  </a:lnTo>
                  <a:lnTo>
                    <a:pt x="247" y="146"/>
                  </a:lnTo>
                  <a:lnTo>
                    <a:pt x="247" y="138"/>
                  </a:lnTo>
                  <a:close/>
                  <a:moveTo>
                    <a:pt x="253" y="136"/>
                  </a:moveTo>
                  <a:lnTo>
                    <a:pt x="254" y="136"/>
                  </a:lnTo>
                  <a:lnTo>
                    <a:pt x="255" y="136"/>
                  </a:lnTo>
                  <a:lnTo>
                    <a:pt x="251" y="139"/>
                  </a:lnTo>
                  <a:lnTo>
                    <a:pt x="251" y="138"/>
                  </a:lnTo>
                  <a:lnTo>
                    <a:pt x="255" y="135"/>
                  </a:lnTo>
                  <a:lnTo>
                    <a:pt x="256" y="135"/>
                  </a:lnTo>
                  <a:lnTo>
                    <a:pt x="256" y="142"/>
                  </a:lnTo>
                  <a:lnTo>
                    <a:pt x="255" y="142"/>
                  </a:lnTo>
                  <a:lnTo>
                    <a:pt x="259" y="138"/>
                  </a:lnTo>
                  <a:lnTo>
                    <a:pt x="259" y="139"/>
                  </a:lnTo>
                  <a:lnTo>
                    <a:pt x="255" y="143"/>
                  </a:lnTo>
                  <a:lnTo>
                    <a:pt x="254" y="143"/>
                  </a:lnTo>
                  <a:lnTo>
                    <a:pt x="253" y="143"/>
                  </a:lnTo>
                  <a:lnTo>
                    <a:pt x="253" y="136"/>
                  </a:lnTo>
                  <a:close/>
                  <a:moveTo>
                    <a:pt x="256" y="135"/>
                  </a:moveTo>
                  <a:lnTo>
                    <a:pt x="257" y="135"/>
                  </a:lnTo>
                  <a:lnTo>
                    <a:pt x="253" y="138"/>
                  </a:lnTo>
                  <a:lnTo>
                    <a:pt x="253" y="138"/>
                  </a:lnTo>
                  <a:lnTo>
                    <a:pt x="257" y="134"/>
                  </a:lnTo>
                  <a:lnTo>
                    <a:pt x="258" y="134"/>
                  </a:lnTo>
                  <a:lnTo>
                    <a:pt x="259" y="134"/>
                  </a:lnTo>
                  <a:lnTo>
                    <a:pt x="255" y="138"/>
                  </a:lnTo>
                  <a:lnTo>
                    <a:pt x="255" y="137"/>
                  </a:lnTo>
                  <a:lnTo>
                    <a:pt x="263" y="137"/>
                  </a:lnTo>
                  <a:lnTo>
                    <a:pt x="263" y="138"/>
                  </a:lnTo>
                  <a:lnTo>
                    <a:pt x="259" y="141"/>
                  </a:lnTo>
                  <a:lnTo>
                    <a:pt x="258" y="141"/>
                  </a:lnTo>
                  <a:lnTo>
                    <a:pt x="257" y="141"/>
                  </a:lnTo>
                  <a:lnTo>
                    <a:pt x="261" y="138"/>
                  </a:lnTo>
                  <a:lnTo>
                    <a:pt x="261" y="138"/>
                  </a:lnTo>
                  <a:lnTo>
                    <a:pt x="257" y="142"/>
                  </a:lnTo>
                  <a:lnTo>
                    <a:pt x="256" y="142"/>
                  </a:lnTo>
                  <a:lnTo>
                    <a:pt x="256" y="135"/>
                  </a:lnTo>
                  <a:close/>
                  <a:moveTo>
                    <a:pt x="264" y="131"/>
                  </a:moveTo>
                  <a:lnTo>
                    <a:pt x="265" y="131"/>
                  </a:lnTo>
                  <a:lnTo>
                    <a:pt x="266" y="131"/>
                  </a:lnTo>
                  <a:lnTo>
                    <a:pt x="262" y="135"/>
                  </a:lnTo>
                  <a:lnTo>
                    <a:pt x="262" y="134"/>
                  </a:lnTo>
                  <a:lnTo>
                    <a:pt x="269" y="134"/>
                  </a:lnTo>
                  <a:lnTo>
                    <a:pt x="269" y="135"/>
                  </a:lnTo>
                  <a:lnTo>
                    <a:pt x="266" y="138"/>
                  </a:lnTo>
                  <a:lnTo>
                    <a:pt x="265" y="138"/>
                  </a:lnTo>
                  <a:lnTo>
                    <a:pt x="264" y="138"/>
                  </a:lnTo>
                  <a:lnTo>
                    <a:pt x="264" y="131"/>
                  </a:lnTo>
                  <a:close/>
                  <a:moveTo>
                    <a:pt x="266" y="130"/>
                  </a:moveTo>
                  <a:lnTo>
                    <a:pt x="266" y="130"/>
                  </a:lnTo>
                  <a:lnTo>
                    <a:pt x="267" y="130"/>
                  </a:lnTo>
                  <a:lnTo>
                    <a:pt x="264" y="134"/>
                  </a:lnTo>
                  <a:lnTo>
                    <a:pt x="264" y="133"/>
                  </a:lnTo>
                  <a:lnTo>
                    <a:pt x="267" y="129"/>
                  </a:lnTo>
                  <a:lnTo>
                    <a:pt x="268" y="129"/>
                  </a:lnTo>
                  <a:lnTo>
                    <a:pt x="268" y="137"/>
                  </a:lnTo>
                  <a:lnTo>
                    <a:pt x="267" y="137"/>
                  </a:lnTo>
                  <a:lnTo>
                    <a:pt x="271" y="133"/>
                  </a:lnTo>
                  <a:lnTo>
                    <a:pt x="271" y="134"/>
                  </a:lnTo>
                  <a:lnTo>
                    <a:pt x="267" y="138"/>
                  </a:lnTo>
                  <a:lnTo>
                    <a:pt x="266" y="138"/>
                  </a:lnTo>
                  <a:lnTo>
                    <a:pt x="266" y="138"/>
                  </a:lnTo>
                  <a:lnTo>
                    <a:pt x="266" y="130"/>
                  </a:lnTo>
                  <a:close/>
                  <a:moveTo>
                    <a:pt x="268" y="129"/>
                  </a:moveTo>
                  <a:lnTo>
                    <a:pt x="269" y="129"/>
                  </a:lnTo>
                  <a:lnTo>
                    <a:pt x="266" y="133"/>
                  </a:lnTo>
                  <a:lnTo>
                    <a:pt x="266" y="133"/>
                  </a:lnTo>
                  <a:lnTo>
                    <a:pt x="273" y="133"/>
                  </a:lnTo>
                  <a:lnTo>
                    <a:pt x="273" y="133"/>
                  </a:lnTo>
                  <a:lnTo>
                    <a:pt x="269" y="137"/>
                  </a:lnTo>
                  <a:lnTo>
                    <a:pt x="268" y="137"/>
                  </a:lnTo>
                  <a:lnTo>
                    <a:pt x="268" y="129"/>
                  </a:lnTo>
                  <a:close/>
                  <a:moveTo>
                    <a:pt x="274" y="126"/>
                  </a:moveTo>
                  <a:lnTo>
                    <a:pt x="275" y="126"/>
                  </a:lnTo>
                  <a:lnTo>
                    <a:pt x="275" y="134"/>
                  </a:lnTo>
                  <a:lnTo>
                    <a:pt x="274" y="134"/>
                  </a:lnTo>
                  <a:lnTo>
                    <a:pt x="274" y="126"/>
                  </a:lnTo>
                  <a:close/>
                  <a:moveTo>
                    <a:pt x="271" y="130"/>
                  </a:moveTo>
                  <a:lnTo>
                    <a:pt x="271" y="129"/>
                  </a:lnTo>
                  <a:lnTo>
                    <a:pt x="275" y="125"/>
                  </a:lnTo>
                  <a:lnTo>
                    <a:pt x="276" y="125"/>
                  </a:lnTo>
                  <a:lnTo>
                    <a:pt x="277" y="125"/>
                  </a:lnTo>
                  <a:lnTo>
                    <a:pt x="273" y="129"/>
                  </a:lnTo>
                  <a:lnTo>
                    <a:pt x="273" y="128"/>
                  </a:lnTo>
                  <a:lnTo>
                    <a:pt x="277" y="124"/>
                  </a:lnTo>
                  <a:lnTo>
                    <a:pt x="278" y="124"/>
                  </a:lnTo>
                  <a:lnTo>
                    <a:pt x="278" y="132"/>
                  </a:lnTo>
                  <a:lnTo>
                    <a:pt x="277" y="132"/>
                  </a:lnTo>
                  <a:lnTo>
                    <a:pt x="281" y="128"/>
                  </a:lnTo>
                  <a:lnTo>
                    <a:pt x="281" y="129"/>
                  </a:lnTo>
                  <a:lnTo>
                    <a:pt x="277" y="133"/>
                  </a:lnTo>
                  <a:lnTo>
                    <a:pt x="276" y="133"/>
                  </a:lnTo>
                  <a:lnTo>
                    <a:pt x="275" y="133"/>
                  </a:lnTo>
                  <a:lnTo>
                    <a:pt x="279" y="129"/>
                  </a:lnTo>
                  <a:lnTo>
                    <a:pt x="279" y="130"/>
                  </a:lnTo>
                  <a:lnTo>
                    <a:pt x="271" y="130"/>
                  </a:lnTo>
                  <a:close/>
                  <a:moveTo>
                    <a:pt x="278" y="124"/>
                  </a:moveTo>
                  <a:lnTo>
                    <a:pt x="279" y="124"/>
                  </a:lnTo>
                  <a:lnTo>
                    <a:pt x="275" y="128"/>
                  </a:lnTo>
                  <a:lnTo>
                    <a:pt x="275" y="127"/>
                  </a:lnTo>
                  <a:lnTo>
                    <a:pt x="279" y="123"/>
                  </a:lnTo>
                  <a:lnTo>
                    <a:pt x="279" y="123"/>
                  </a:lnTo>
                  <a:lnTo>
                    <a:pt x="279" y="131"/>
                  </a:lnTo>
                  <a:lnTo>
                    <a:pt x="279" y="131"/>
                  </a:lnTo>
                  <a:lnTo>
                    <a:pt x="283" y="127"/>
                  </a:lnTo>
                  <a:lnTo>
                    <a:pt x="283" y="128"/>
                  </a:lnTo>
                  <a:lnTo>
                    <a:pt x="279" y="132"/>
                  </a:lnTo>
                  <a:lnTo>
                    <a:pt x="278" y="132"/>
                  </a:lnTo>
                  <a:lnTo>
                    <a:pt x="278" y="124"/>
                  </a:lnTo>
                  <a:close/>
                  <a:moveTo>
                    <a:pt x="285" y="121"/>
                  </a:moveTo>
                  <a:lnTo>
                    <a:pt x="286" y="121"/>
                  </a:lnTo>
                  <a:lnTo>
                    <a:pt x="282" y="125"/>
                  </a:lnTo>
                  <a:lnTo>
                    <a:pt x="282" y="124"/>
                  </a:lnTo>
                  <a:lnTo>
                    <a:pt x="286" y="120"/>
                  </a:lnTo>
                  <a:lnTo>
                    <a:pt x="287" y="120"/>
                  </a:lnTo>
                  <a:lnTo>
                    <a:pt x="288" y="120"/>
                  </a:lnTo>
                  <a:lnTo>
                    <a:pt x="288" y="128"/>
                  </a:lnTo>
                  <a:lnTo>
                    <a:pt x="287" y="128"/>
                  </a:lnTo>
                  <a:lnTo>
                    <a:pt x="286" y="128"/>
                  </a:lnTo>
                  <a:lnTo>
                    <a:pt x="289" y="124"/>
                  </a:lnTo>
                  <a:lnTo>
                    <a:pt x="289" y="125"/>
                  </a:lnTo>
                  <a:lnTo>
                    <a:pt x="286" y="129"/>
                  </a:lnTo>
                  <a:lnTo>
                    <a:pt x="285" y="129"/>
                  </a:lnTo>
                  <a:lnTo>
                    <a:pt x="285" y="121"/>
                  </a:lnTo>
                  <a:close/>
                  <a:moveTo>
                    <a:pt x="284" y="124"/>
                  </a:moveTo>
                  <a:lnTo>
                    <a:pt x="284" y="123"/>
                  </a:lnTo>
                  <a:lnTo>
                    <a:pt x="288" y="119"/>
                  </a:lnTo>
                  <a:lnTo>
                    <a:pt x="289" y="119"/>
                  </a:lnTo>
                  <a:lnTo>
                    <a:pt x="289" y="119"/>
                  </a:lnTo>
                  <a:lnTo>
                    <a:pt x="286" y="123"/>
                  </a:lnTo>
                  <a:lnTo>
                    <a:pt x="286" y="122"/>
                  </a:lnTo>
                  <a:lnTo>
                    <a:pt x="289" y="118"/>
                  </a:lnTo>
                  <a:lnTo>
                    <a:pt x="290" y="118"/>
                  </a:lnTo>
                  <a:lnTo>
                    <a:pt x="290" y="126"/>
                  </a:lnTo>
                  <a:lnTo>
                    <a:pt x="289" y="126"/>
                  </a:lnTo>
                  <a:lnTo>
                    <a:pt x="293" y="122"/>
                  </a:lnTo>
                  <a:lnTo>
                    <a:pt x="293" y="123"/>
                  </a:lnTo>
                  <a:lnTo>
                    <a:pt x="289" y="127"/>
                  </a:lnTo>
                  <a:lnTo>
                    <a:pt x="289" y="127"/>
                  </a:lnTo>
                  <a:lnTo>
                    <a:pt x="288" y="127"/>
                  </a:lnTo>
                  <a:lnTo>
                    <a:pt x="291" y="123"/>
                  </a:lnTo>
                  <a:lnTo>
                    <a:pt x="291" y="124"/>
                  </a:lnTo>
                  <a:lnTo>
                    <a:pt x="284" y="124"/>
                  </a:lnTo>
                  <a:close/>
                  <a:moveTo>
                    <a:pt x="291" y="120"/>
                  </a:moveTo>
                  <a:lnTo>
                    <a:pt x="291" y="119"/>
                  </a:lnTo>
                  <a:lnTo>
                    <a:pt x="295" y="115"/>
                  </a:lnTo>
                  <a:lnTo>
                    <a:pt x="296" y="115"/>
                  </a:lnTo>
                  <a:lnTo>
                    <a:pt x="296" y="123"/>
                  </a:lnTo>
                  <a:lnTo>
                    <a:pt x="295" y="123"/>
                  </a:lnTo>
                  <a:lnTo>
                    <a:pt x="299" y="119"/>
                  </a:lnTo>
                  <a:lnTo>
                    <a:pt x="299" y="120"/>
                  </a:lnTo>
                  <a:lnTo>
                    <a:pt x="291" y="120"/>
                  </a:lnTo>
                  <a:close/>
                  <a:moveTo>
                    <a:pt x="296" y="115"/>
                  </a:moveTo>
                  <a:lnTo>
                    <a:pt x="297" y="115"/>
                  </a:lnTo>
                  <a:lnTo>
                    <a:pt x="293" y="119"/>
                  </a:lnTo>
                  <a:lnTo>
                    <a:pt x="293" y="118"/>
                  </a:lnTo>
                  <a:lnTo>
                    <a:pt x="297" y="114"/>
                  </a:lnTo>
                  <a:lnTo>
                    <a:pt x="298" y="114"/>
                  </a:lnTo>
                  <a:lnTo>
                    <a:pt x="299" y="114"/>
                  </a:lnTo>
                  <a:lnTo>
                    <a:pt x="295" y="118"/>
                  </a:lnTo>
                  <a:lnTo>
                    <a:pt x="295" y="117"/>
                  </a:lnTo>
                  <a:lnTo>
                    <a:pt x="299" y="113"/>
                  </a:lnTo>
                  <a:lnTo>
                    <a:pt x="300" y="113"/>
                  </a:lnTo>
                  <a:lnTo>
                    <a:pt x="300" y="121"/>
                  </a:lnTo>
                  <a:lnTo>
                    <a:pt x="299" y="121"/>
                  </a:lnTo>
                  <a:lnTo>
                    <a:pt x="303" y="117"/>
                  </a:lnTo>
                  <a:lnTo>
                    <a:pt x="303" y="118"/>
                  </a:lnTo>
                  <a:lnTo>
                    <a:pt x="299" y="122"/>
                  </a:lnTo>
                  <a:lnTo>
                    <a:pt x="298" y="122"/>
                  </a:lnTo>
                  <a:lnTo>
                    <a:pt x="297" y="122"/>
                  </a:lnTo>
                  <a:lnTo>
                    <a:pt x="301" y="118"/>
                  </a:lnTo>
                  <a:lnTo>
                    <a:pt x="301" y="119"/>
                  </a:lnTo>
                  <a:lnTo>
                    <a:pt x="297" y="123"/>
                  </a:lnTo>
                  <a:lnTo>
                    <a:pt x="296" y="123"/>
                  </a:lnTo>
                  <a:lnTo>
                    <a:pt x="296" y="115"/>
                  </a:lnTo>
                  <a:close/>
                  <a:moveTo>
                    <a:pt x="300" y="113"/>
                  </a:moveTo>
                  <a:lnTo>
                    <a:pt x="300" y="113"/>
                  </a:lnTo>
                  <a:lnTo>
                    <a:pt x="300" y="121"/>
                  </a:lnTo>
                  <a:lnTo>
                    <a:pt x="300" y="121"/>
                  </a:lnTo>
                  <a:lnTo>
                    <a:pt x="300" y="113"/>
                  </a:lnTo>
                  <a:close/>
                  <a:moveTo>
                    <a:pt x="302" y="115"/>
                  </a:moveTo>
                  <a:lnTo>
                    <a:pt x="302" y="114"/>
                  </a:lnTo>
                  <a:lnTo>
                    <a:pt x="310" y="114"/>
                  </a:lnTo>
                  <a:lnTo>
                    <a:pt x="310" y="115"/>
                  </a:lnTo>
                  <a:lnTo>
                    <a:pt x="302" y="115"/>
                  </a:lnTo>
                  <a:close/>
                  <a:moveTo>
                    <a:pt x="306" y="111"/>
                  </a:moveTo>
                  <a:lnTo>
                    <a:pt x="307" y="111"/>
                  </a:lnTo>
                  <a:lnTo>
                    <a:pt x="308" y="111"/>
                  </a:lnTo>
                  <a:lnTo>
                    <a:pt x="304" y="114"/>
                  </a:lnTo>
                  <a:lnTo>
                    <a:pt x="304" y="113"/>
                  </a:lnTo>
                  <a:lnTo>
                    <a:pt x="308" y="110"/>
                  </a:lnTo>
                  <a:lnTo>
                    <a:pt x="309" y="110"/>
                  </a:lnTo>
                  <a:lnTo>
                    <a:pt x="309" y="117"/>
                  </a:lnTo>
                  <a:lnTo>
                    <a:pt x="308" y="117"/>
                  </a:lnTo>
                  <a:lnTo>
                    <a:pt x="312" y="113"/>
                  </a:lnTo>
                  <a:lnTo>
                    <a:pt x="312" y="114"/>
                  </a:lnTo>
                  <a:lnTo>
                    <a:pt x="308" y="118"/>
                  </a:lnTo>
                  <a:lnTo>
                    <a:pt x="307" y="118"/>
                  </a:lnTo>
                  <a:lnTo>
                    <a:pt x="306" y="118"/>
                  </a:lnTo>
                  <a:lnTo>
                    <a:pt x="306" y="111"/>
                  </a:lnTo>
                  <a:close/>
                  <a:moveTo>
                    <a:pt x="309" y="110"/>
                  </a:moveTo>
                  <a:lnTo>
                    <a:pt x="310" y="110"/>
                  </a:lnTo>
                  <a:lnTo>
                    <a:pt x="306" y="113"/>
                  </a:lnTo>
                  <a:lnTo>
                    <a:pt x="306" y="113"/>
                  </a:lnTo>
                  <a:lnTo>
                    <a:pt x="310" y="109"/>
                  </a:lnTo>
                  <a:lnTo>
                    <a:pt x="311" y="109"/>
                  </a:lnTo>
                  <a:lnTo>
                    <a:pt x="311" y="109"/>
                  </a:lnTo>
                  <a:lnTo>
                    <a:pt x="311" y="116"/>
                  </a:lnTo>
                  <a:lnTo>
                    <a:pt x="311" y="116"/>
                  </a:lnTo>
                  <a:lnTo>
                    <a:pt x="310" y="116"/>
                  </a:lnTo>
                  <a:lnTo>
                    <a:pt x="313" y="113"/>
                  </a:lnTo>
                  <a:lnTo>
                    <a:pt x="313" y="113"/>
                  </a:lnTo>
                  <a:lnTo>
                    <a:pt x="310" y="117"/>
                  </a:lnTo>
                  <a:lnTo>
                    <a:pt x="309" y="117"/>
                  </a:lnTo>
                  <a:lnTo>
                    <a:pt x="309" y="110"/>
                  </a:lnTo>
                  <a:close/>
                  <a:moveTo>
                    <a:pt x="316" y="106"/>
                  </a:moveTo>
                  <a:lnTo>
                    <a:pt x="316" y="106"/>
                  </a:lnTo>
                  <a:lnTo>
                    <a:pt x="317" y="106"/>
                  </a:lnTo>
                  <a:lnTo>
                    <a:pt x="313" y="110"/>
                  </a:lnTo>
                  <a:lnTo>
                    <a:pt x="313" y="109"/>
                  </a:lnTo>
                  <a:lnTo>
                    <a:pt x="317" y="105"/>
                  </a:lnTo>
                  <a:lnTo>
                    <a:pt x="318" y="105"/>
                  </a:lnTo>
                  <a:lnTo>
                    <a:pt x="318" y="113"/>
                  </a:lnTo>
                  <a:lnTo>
                    <a:pt x="317" y="113"/>
                  </a:lnTo>
                  <a:lnTo>
                    <a:pt x="321" y="109"/>
                  </a:lnTo>
                  <a:lnTo>
                    <a:pt x="321" y="110"/>
                  </a:lnTo>
                  <a:lnTo>
                    <a:pt x="317" y="113"/>
                  </a:lnTo>
                  <a:lnTo>
                    <a:pt x="316" y="113"/>
                  </a:lnTo>
                  <a:lnTo>
                    <a:pt x="316" y="113"/>
                  </a:lnTo>
                  <a:lnTo>
                    <a:pt x="316" y="106"/>
                  </a:lnTo>
                  <a:close/>
                  <a:moveTo>
                    <a:pt x="318" y="105"/>
                  </a:moveTo>
                  <a:lnTo>
                    <a:pt x="319" y="105"/>
                  </a:lnTo>
                  <a:lnTo>
                    <a:pt x="320" y="105"/>
                  </a:lnTo>
                  <a:lnTo>
                    <a:pt x="316" y="109"/>
                  </a:lnTo>
                  <a:lnTo>
                    <a:pt x="316" y="108"/>
                  </a:lnTo>
                  <a:lnTo>
                    <a:pt x="320" y="104"/>
                  </a:lnTo>
                  <a:lnTo>
                    <a:pt x="321" y="104"/>
                  </a:lnTo>
                  <a:lnTo>
                    <a:pt x="321" y="112"/>
                  </a:lnTo>
                  <a:lnTo>
                    <a:pt x="320" y="112"/>
                  </a:lnTo>
                  <a:lnTo>
                    <a:pt x="324" y="108"/>
                  </a:lnTo>
                  <a:lnTo>
                    <a:pt x="324" y="109"/>
                  </a:lnTo>
                  <a:lnTo>
                    <a:pt x="320" y="113"/>
                  </a:lnTo>
                  <a:lnTo>
                    <a:pt x="319" y="113"/>
                  </a:lnTo>
                  <a:lnTo>
                    <a:pt x="318" y="113"/>
                  </a:lnTo>
                  <a:lnTo>
                    <a:pt x="318" y="105"/>
                  </a:lnTo>
                  <a:close/>
                  <a:moveTo>
                    <a:pt x="321" y="104"/>
                  </a:moveTo>
                  <a:lnTo>
                    <a:pt x="321" y="104"/>
                  </a:lnTo>
                  <a:lnTo>
                    <a:pt x="321" y="112"/>
                  </a:lnTo>
                  <a:lnTo>
                    <a:pt x="321" y="112"/>
                  </a:lnTo>
                  <a:lnTo>
                    <a:pt x="321" y="104"/>
                  </a:lnTo>
                  <a:close/>
                  <a:moveTo>
                    <a:pt x="326" y="101"/>
                  </a:moveTo>
                  <a:lnTo>
                    <a:pt x="327" y="101"/>
                  </a:lnTo>
                  <a:lnTo>
                    <a:pt x="328" y="101"/>
                  </a:lnTo>
                  <a:lnTo>
                    <a:pt x="328" y="109"/>
                  </a:lnTo>
                  <a:lnTo>
                    <a:pt x="327" y="109"/>
                  </a:lnTo>
                  <a:lnTo>
                    <a:pt x="326" y="109"/>
                  </a:lnTo>
                  <a:lnTo>
                    <a:pt x="326" y="101"/>
                  </a:lnTo>
                  <a:close/>
                  <a:moveTo>
                    <a:pt x="324" y="105"/>
                  </a:moveTo>
                  <a:lnTo>
                    <a:pt x="324" y="104"/>
                  </a:lnTo>
                  <a:lnTo>
                    <a:pt x="328" y="100"/>
                  </a:lnTo>
                  <a:lnTo>
                    <a:pt x="329" y="100"/>
                  </a:lnTo>
                  <a:lnTo>
                    <a:pt x="330" y="100"/>
                  </a:lnTo>
                  <a:lnTo>
                    <a:pt x="326" y="104"/>
                  </a:lnTo>
                  <a:lnTo>
                    <a:pt x="326" y="103"/>
                  </a:lnTo>
                  <a:lnTo>
                    <a:pt x="330" y="99"/>
                  </a:lnTo>
                  <a:lnTo>
                    <a:pt x="331" y="99"/>
                  </a:lnTo>
                  <a:lnTo>
                    <a:pt x="331" y="107"/>
                  </a:lnTo>
                  <a:lnTo>
                    <a:pt x="330" y="107"/>
                  </a:lnTo>
                  <a:lnTo>
                    <a:pt x="334" y="103"/>
                  </a:lnTo>
                  <a:lnTo>
                    <a:pt x="334" y="104"/>
                  </a:lnTo>
                  <a:lnTo>
                    <a:pt x="330" y="108"/>
                  </a:lnTo>
                  <a:lnTo>
                    <a:pt x="329" y="108"/>
                  </a:lnTo>
                  <a:lnTo>
                    <a:pt x="328" y="108"/>
                  </a:lnTo>
                  <a:lnTo>
                    <a:pt x="332" y="104"/>
                  </a:lnTo>
                  <a:lnTo>
                    <a:pt x="332" y="105"/>
                  </a:lnTo>
                  <a:lnTo>
                    <a:pt x="324" y="105"/>
                  </a:lnTo>
                  <a:close/>
                  <a:moveTo>
                    <a:pt x="331" y="99"/>
                  </a:moveTo>
                  <a:lnTo>
                    <a:pt x="332" y="99"/>
                  </a:lnTo>
                  <a:lnTo>
                    <a:pt x="328" y="103"/>
                  </a:lnTo>
                  <a:lnTo>
                    <a:pt x="328" y="103"/>
                  </a:lnTo>
                  <a:lnTo>
                    <a:pt x="336" y="103"/>
                  </a:lnTo>
                  <a:lnTo>
                    <a:pt x="336" y="103"/>
                  </a:lnTo>
                  <a:lnTo>
                    <a:pt x="332" y="107"/>
                  </a:lnTo>
                  <a:lnTo>
                    <a:pt x="331" y="107"/>
                  </a:lnTo>
                  <a:lnTo>
                    <a:pt x="331" y="99"/>
                  </a:lnTo>
                  <a:close/>
                  <a:moveTo>
                    <a:pt x="337" y="96"/>
                  </a:moveTo>
                  <a:lnTo>
                    <a:pt x="337" y="96"/>
                  </a:lnTo>
                  <a:lnTo>
                    <a:pt x="338" y="96"/>
                  </a:lnTo>
                  <a:lnTo>
                    <a:pt x="335" y="100"/>
                  </a:lnTo>
                  <a:lnTo>
                    <a:pt x="335" y="99"/>
                  </a:lnTo>
                  <a:lnTo>
                    <a:pt x="338" y="95"/>
                  </a:lnTo>
                  <a:lnTo>
                    <a:pt x="339" y="95"/>
                  </a:lnTo>
                  <a:lnTo>
                    <a:pt x="340" y="95"/>
                  </a:lnTo>
                  <a:lnTo>
                    <a:pt x="340" y="103"/>
                  </a:lnTo>
                  <a:lnTo>
                    <a:pt x="339" y="103"/>
                  </a:lnTo>
                  <a:lnTo>
                    <a:pt x="338" y="103"/>
                  </a:lnTo>
                  <a:lnTo>
                    <a:pt x="342" y="99"/>
                  </a:lnTo>
                  <a:lnTo>
                    <a:pt x="342" y="100"/>
                  </a:lnTo>
                  <a:lnTo>
                    <a:pt x="338" y="104"/>
                  </a:lnTo>
                  <a:lnTo>
                    <a:pt x="337" y="104"/>
                  </a:lnTo>
                  <a:lnTo>
                    <a:pt x="337" y="104"/>
                  </a:lnTo>
                  <a:lnTo>
                    <a:pt x="337" y="96"/>
                  </a:lnTo>
                  <a:close/>
                  <a:moveTo>
                    <a:pt x="337" y="99"/>
                  </a:moveTo>
                  <a:lnTo>
                    <a:pt x="337" y="98"/>
                  </a:lnTo>
                  <a:lnTo>
                    <a:pt x="340" y="94"/>
                  </a:lnTo>
                  <a:lnTo>
                    <a:pt x="341" y="94"/>
                  </a:lnTo>
                  <a:lnTo>
                    <a:pt x="342" y="94"/>
                  </a:lnTo>
                  <a:lnTo>
                    <a:pt x="338" y="98"/>
                  </a:lnTo>
                  <a:lnTo>
                    <a:pt x="338" y="97"/>
                  </a:lnTo>
                  <a:lnTo>
                    <a:pt x="346" y="97"/>
                  </a:lnTo>
                  <a:lnTo>
                    <a:pt x="346" y="98"/>
                  </a:lnTo>
                  <a:lnTo>
                    <a:pt x="342" y="102"/>
                  </a:lnTo>
                  <a:lnTo>
                    <a:pt x="341" y="102"/>
                  </a:lnTo>
                  <a:lnTo>
                    <a:pt x="340" y="102"/>
                  </a:lnTo>
                  <a:lnTo>
                    <a:pt x="344" y="98"/>
                  </a:lnTo>
                  <a:lnTo>
                    <a:pt x="344" y="99"/>
                  </a:lnTo>
                  <a:lnTo>
                    <a:pt x="337" y="99"/>
                  </a:lnTo>
                  <a:close/>
                  <a:moveTo>
                    <a:pt x="348" y="91"/>
                  </a:moveTo>
                  <a:lnTo>
                    <a:pt x="348" y="91"/>
                  </a:lnTo>
                  <a:lnTo>
                    <a:pt x="344" y="95"/>
                  </a:lnTo>
                  <a:lnTo>
                    <a:pt x="344" y="94"/>
                  </a:lnTo>
                  <a:lnTo>
                    <a:pt x="348" y="90"/>
                  </a:lnTo>
                  <a:lnTo>
                    <a:pt x="349" y="90"/>
                  </a:lnTo>
                  <a:lnTo>
                    <a:pt x="349" y="98"/>
                  </a:lnTo>
                  <a:lnTo>
                    <a:pt x="348" y="98"/>
                  </a:lnTo>
                  <a:lnTo>
                    <a:pt x="352" y="94"/>
                  </a:lnTo>
                  <a:lnTo>
                    <a:pt x="352" y="95"/>
                  </a:lnTo>
                  <a:lnTo>
                    <a:pt x="348" y="99"/>
                  </a:lnTo>
                  <a:lnTo>
                    <a:pt x="348" y="99"/>
                  </a:lnTo>
                  <a:lnTo>
                    <a:pt x="348" y="91"/>
                  </a:lnTo>
                  <a:close/>
                  <a:moveTo>
                    <a:pt x="349" y="90"/>
                  </a:moveTo>
                  <a:lnTo>
                    <a:pt x="350" y="90"/>
                  </a:lnTo>
                  <a:lnTo>
                    <a:pt x="346" y="94"/>
                  </a:lnTo>
                  <a:lnTo>
                    <a:pt x="346" y="93"/>
                  </a:lnTo>
                  <a:lnTo>
                    <a:pt x="350" y="89"/>
                  </a:lnTo>
                  <a:lnTo>
                    <a:pt x="351" y="89"/>
                  </a:lnTo>
                  <a:lnTo>
                    <a:pt x="352" y="89"/>
                  </a:lnTo>
                  <a:lnTo>
                    <a:pt x="348" y="93"/>
                  </a:lnTo>
                  <a:lnTo>
                    <a:pt x="348" y="92"/>
                  </a:lnTo>
                  <a:lnTo>
                    <a:pt x="356" y="92"/>
                  </a:lnTo>
                  <a:lnTo>
                    <a:pt x="356" y="93"/>
                  </a:lnTo>
                  <a:lnTo>
                    <a:pt x="352" y="97"/>
                  </a:lnTo>
                  <a:lnTo>
                    <a:pt x="351" y="97"/>
                  </a:lnTo>
                  <a:lnTo>
                    <a:pt x="350" y="97"/>
                  </a:lnTo>
                  <a:lnTo>
                    <a:pt x="354" y="93"/>
                  </a:lnTo>
                  <a:lnTo>
                    <a:pt x="354" y="94"/>
                  </a:lnTo>
                  <a:lnTo>
                    <a:pt x="350" y="98"/>
                  </a:lnTo>
                  <a:lnTo>
                    <a:pt x="349" y="98"/>
                  </a:lnTo>
                  <a:lnTo>
                    <a:pt x="349" y="90"/>
                  </a:lnTo>
                  <a:close/>
                  <a:moveTo>
                    <a:pt x="352" y="89"/>
                  </a:moveTo>
                  <a:lnTo>
                    <a:pt x="353" y="89"/>
                  </a:lnTo>
                  <a:lnTo>
                    <a:pt x="353" y="96"/>
                  </a:lnTo>
                  <a:lnTo>
                    <a:pt x="352" y="96"/>
                  </a:lnTo>
                  <a:lnTo>
                    <a:pt x="352" y="89"/>
                  </a:lnTo>
                  <a:close/>
                  <a:moveTo>
                    <a:pt x="355" y="90"/>
                  </a:moveTo>
                  <a:lnTo>
                    <a:pt x="355" y="89"/>
                  </a:lnTo>
                  <a:lnTo>
                    <a:pt x="362" y="89"/>
                  </a:lnTo>
                  <a:lnTo>
                    <a:pt x="362" y="90"/>
                  </a:lnTo>
                  <a:lnTo>
                    <a:pt x="355" y="90"/>
                  </a:lnTo>
                  <a:close/>
                  <a:moveTo>
                    <a:pt x="359" y="86"/>
                  </a:moveTo>
                  <a:lnTo>
                    <a:pt x="360" y="86"/>
                  </a:lnTo>
                  <a:lnTo>
                    <a:pt x="360" y="86"/>
                  </a:lnTo>
                  <a:lnTo>
                    <a:pt x="357" y="89"/>
                  </a:lnTo>
                  <a:lnTo>
                    <a:pt x="357" y="89"/>
                  </a:lnTo>
                  <a:lnTo>
                    <a:pt x="360" y="85"/>
                  </a:lnTo>
                  <a:lnTo>
                    <a:pt x="361" y="85"/>
                  </a:lnTo>
                  <a:lnTo>
                    <a:pt x="361" y="92"/>
                  </a:lnTo>
                  <a:lnTo>
                    <a:pt x="360" y="92"/>
                  </a:lnTo>
                  <a:lnTo>
                    <a:pt x="364" y="89"/>
                  </a:lnTo>
                  <a:lnTo>
                    <a:pt x="364" y="89"/>
                  </a:lnTo>
                  <a:lnTo>
                    <a:pt x="360" y="93"/>
                  </a:lnTo>
                  <a:lnTo>
                    <a:pt x="360" y="93"/>
                  </a:lnTo>
                  <a:lnTo>
                    <a:pt x="359" y="93"/>
                  </a:lnTo>
                  <a:lnTo>
                    <a:pt x="359" y="86"/>
                  </a:lnTo>
                  <a:close/>
                  <a:moveTo>
                    <a:pt x="361" y="85"/>
                  </a:moveTo>
                  <a:lnTo>
                    <a:pt x="362" y="85"/>
                  </a:lnTo>
                  <a:lnTo>
                    <a:pt x="359" y="89"/>
                  </a:lnTo>
                  <a:lnTo>
                    <a:pt x="359" y="88"/>
                  </a:lnTo>
                  <a:lnTo>
                    <a:pt x="362" y="84"/>
                  </a:lnTo>
                  <a:lnTo>
                    <a:pt x="363" y="84"/>
                  </a:lnTo>
                  <a:lnTo>
                    <a:pt x="364" y="84"/>
                  </a:lnTo>
                  <a:lnTo>
                    <a:pt x="364" y="91"/>
                  </a:lnTo>
                  <a:lnTo>
                    <a:pt x="363" y="91"/>
                  </a:lnTo>
                  <a:lnTo>
                    <a:pt x="362" y="91"/>
                  </a:lnTo>
                  <a:lnTo>
                    <a:pt x="366" y="88"/>
                  </a:lnTo>
                  <a:lnTo>
                    <a:pt x="366" y="89"/>
                  </a:lnTo>
                  <a:lnTo>
                    <a:pt x="362" y="92"/>
                  </a:lnTo>
                  <a:lnTo>
                    <a:pt x="361" y="92"/>
                  </a:lnTo>
                  <a:lnTo>
                    <a:pt x="361" y="85"/>
                  </a:lnTo>
                  <a:close/>
                  <a:moveTo>
                    <a:pt x="369" y="81"/>
                  </a:moveTo>
                  <a:lnTo>
                    <a:pt x="369" y="81"/>
                  </a:lnTo>
                  <a:lnTo>
                    <a:pt x="370" y="81"/>
                  </a:lnTo>
                  <a:lnTo>
                    <a:pt x="366" y="85"/>
                  </a:lnTo>
                  <a:lnTo>
                    <a:pt x="366" y="84"/>
                  </a:lnTo>
                  <a:lnTo>
                    <a:pt x="370" y="80"/>
                  </a:lnTo>
                  <a:lnTo>
                    <a:pt x="371" y="80"/>
                  </a:lnTo>
                  <a:lnTo>
                    <a:pt x="371" y="88"/>
                  </a:lnTo>
                  <a:lnTo>
                    <a:pt x="370" y="88"/>
                  </a:lnTo>
                  <a:lnTo>
                    <a:pt x="374" y="84"/>
                  </a:lnTo>
                  <a:lnTo>
                    <a:pt x="374" y="85"/>
                  </a:lnTo>
                  <a:lnTo>
                    <a:pt x="370" y="89"/>
                  </a:lnTo>
                  <a:lnTo>
                    <a:pt x="369" y="89"/>
                  </a:lnTo>
                  <a:lnTo>
                    <a:pt x="369" y="89"/>
                  </a:lnTo>
                  <a:lnTo>
                    <a:pt x="369" y="81"/>
                  </a:lnTo>
                  <a:close/>
                  <a:moveTo>
                    <a:pt x="371" y="80"/>
                  </a:moveTo>
                  <a:lnTo>
                    <a:pt x="372" y="80"/>
                  </a:lnTo>
                  <a:lnTo>
                    <a:pt x="373" y="80"/>
                  </a:lnTo>
                  <a:lnTo>
                    <a:pt x="369" y="84"/>
                  </a:lnTo>
                  <a:lnTo>
                    <a:pt x="369" y="83"/>
                  </a:lnTo>
                  <a:lnTo>
                    <a:pt x="373" y="79"/>
                  </a:lnTo>
                  <a:lnTo>
                    <a:pt x="374" y="79"/>
                  </a:lnTo>
                  <a:lnTo>
                    <a:pt x="374" y="87"/>
                  </a:lnTo>
                  <a:lnTo>
                    <a:pt x="373" y="87"/>
                  </a:lnTo>
                  <a:lnTo>
                    <a:pt x="377" y="83"/>
                  </a:lnTo>
                  <a:lnTo>
                    <a:pt x="377" y="84"/>
                  </a:lnTo>
                  <a:lnTo>
                    <a:pt x="373" y="88"/>
                  </a:lnTo>
                  <a:lnTo>
                    <a:pt x="372" y="88"/>
                  </a:lnTo>
                  <a:lnTo>
                    <a:pt x="371" y="88"/>
                  </a:lnTo>
                  <a:lnTo>
                    <a:pt x="371" y="80"/>
                  </a:lnTo>
                  <a:close/>
                  <a:moveTo>
                    <a:pt x="374" y="79"/>
                  </a:moveTo>
                  <a:lnTo>
                    <a:pt x="374" y="79"/>
                  </a:lnTo>
                  <a:lnTo>
                    <a:pt x="374" y="87"/>
                  </a:lnTo>
                  <a:lnTo>
                    <a:pt x="374" y="87"/>
                  </a:lnTo>
                  <a:lnTo>
                    <a:pt x="374" y="79"/>
                  </a:lnTo>
                  <a:close/>
                  <a:moveTo>
                    <a:pt x="379" y="76"/>
                  </a:moveTo>
                  <a:lnTo>
                    <a:pt x="380" y="76"/>
                  </a:lnTo>
                  <a:lnTo>
                    <a:pt x="380" y="84"/>
                  </a:lnTo>
                  <a:lnTo>
                    <a:pt x="379" y="84"/>
                  </a:lnTo>
                  <a:lnTo>
                    <a:pt x="379" y="76"/>
                  </a:lnTo>
                  <a:close/>
                  <a:moveTo>
                    <a:pt x="380" y="76"/>
                  </a:moveTo>
                  <a:lnTo>
                    <a:pt x="381" y="76"/>
                  </a:lnTo>
                  <a:lnTo>
                    <a:pt x="377" y="80"/>
                  </a:lnTo>
                  <a:lnTo>
                    <a:pt x="377" y="79"/>
                  </a:lnTo>
                  <a:lnTo>
                    <a:pt x="381" y="75"/>
                  </a:lnTo>
                  <a:lnTo>
                    <a:pt x="382" y="75"/>
                  </a:lnTo>
                  <a:lnTo>
                    <a:pt x="383" y="75"/>
                  </a:lnTo>
                  <a:lnTo>
                    <a:pt x="379" y="79"/>
                  </a:lnTo>
                  <a:lnTo>
                    <a:pt x="379" y="78"/>
                  </a:lnTo>
                  <a:lnTo>
                    <a:pt x="383" y="74"/>
                  </a:lnTo>
                  <a:lnTo>
                    <a:pt x="384" y="74"/>
                  </a:lnTo>
                  <a:lnTo>
                    <a:pt x="384" y="82"/>
                  </a:lnTo>
                  <a:lnTo>
                    <a:pt x="383" y="82"/>
                  </a:lnTo>
                  <a:lnTo>
                    <a:pt x="386" y="78"/>
                  </a:lnTo>
                  <a:lnTo>
                    <a:pt x="386" y="79"/>
                  </a:lnTo>
                  <a:lnTo>
                    <a:pt x="383" y="83"/>
                  </a:lnTo>
                  <a:lnTo>
                    <a:pt x="382" y="83"/>
                  </a:lnTo>
                  <a:lnTo>
                    <a:pt x="381" y="83"/>
                  </a:lnTo>
                  <a:lnTo>
                    <a:pt x="384" y="79"/>
                  </a:lnTo>
                  <a:lnTo>
                    <a:pt x="384" y="80"/>
                  </a:lnTo>
                  <a:lnTo>
                    <a:pt x="381" y="84"/>
                  </a:lnTo>
                  <a:lnTo>
                    <a:pt x="380" y="84"/>
                  </a:lnTo>
                  <a:lnTo>
                    <a:pt x="380" y="76"/>
                  </a:lnTo>
                  <a:close/>
                  <a:moveTo>
                    <a:pt x="384" y="74"/>
                  </a:moveTo>
                  <a:lnTo>
                    <a:pt x="384" y="74"/>
                  </a:lnTo>
                  <a:lnTo>
                    <a:pt x="381" y="78"/>
                  </a:lnTo>
                  <a:lnTo>
                    <a:pt x="381" y="78"/>
                  </a:lnTo>
                  <a:lnTo>
                    <a:pt x="388" y="78"/>
                  </a:lnTo>
                  <a:lnTo>
                    <a:pt x="388" y="78"/>
                  </a:lnTo>
                  <a:lnTo>
                    <a:pt x="384" y="82"/>
                  </a:lnTo>
                  <a:lnTo>
                    <a:pt x="384" y="82"/>
                  </a:lnTo>
                  <a:lnTo>
                    <a:pt x="384" y="74"/>
                  </a:lnTo>
                  <a:close/>
                  <a:moveTo>
                    <a:pt x="390" y="71"/>
                  </a:moveTo>
                  <a:lnTo>
                    <a:pt x="390" y="71"/>
                  </a:lnTo>
                  <a:lnTo>
                    <a:pt x="391" y="71"/>
                  </a:lnTo>
                  <a:lnTo>
                    <a:pt x="387" y="75"/>
                  </a:lnTo>
                  <a:lnTo>
                    <a:pt x="387" y="74"/>
                  </a:lnTo>
                  <a:lnTo>
                    <a:pt x="391" y="70"/>
                  </a:lnTo>
                  <a:lnTo>
                    <a:pt x="392" y="70"/>
                  </a:lnTo>
                  <a:lnTo>
                    <a:pt x="392" y="78"/>
                  </a:lnTo>
                  <a:lnTo>
                    <a:pt x="391" y="78"/>
                  </a:lnTo>
                  <a:lnTo>
                    <a:pt x="395" y="74"/>
                  </a:lnTo>
                  <a:lnTo>
                    <a:pt x="395" y="75"/>
                  </a:lnTo>
                  <a:lnTo>
                    <a:pt x="391" y="79"/>
                  </a:lnTo>
                  <a:lnTo>
                    <a:pt x="390" y="79"/>
                  </a:lnTo>
                  <a:lnTo>
                    <a:pt x="390" y="79"/>
                  </a:lnTo>
                  <a:lnTo>
                    <a:pt x="390" y="71"/>
                  </a:lnTo>
                  <a:close/>
                  <a:moveTo>
                    <a:pt x="392" y="70"/>
                  </a:moveTo>
                  <a:lnTo>
                    <a:pt x="393" y="70"/>
                  </a:lnTo>
                  <a:lnTo>
                    <a:pt x="389" y="74"/>
                  </a:lnTo>
                  <a:lnTo>
                    <a:pt x="389" y="73"/>
                  </a:lnTo>
                  <a:lnTo>
                    <a:pt x="393" y="69"/>
                  </a:lnTo>
                  <a:lnTo>
                    <a:pt x="394" y="69"/>
                  </a:lnTo>
                  <a:lnTo>
                    <a:pt x="395" y="69"/>
                  </a:lnTo>
                  <a:lnTo>
                    <a:pt x="391" y="73"/>
                  </a:lnTo>
                  <a:lnTo>
                    <a:pt x="391" y="73"/>
                  </a:lnTo>
                  <a:lnTo>
                    <a:pt x="399" y="73"/>
                  </a:lnTo>
                  <a:lnTo>
                    <a:pt x="399" y="73"/>
                  </a:lnTo>
                  <a:lnTo>
                    <a:pt x="395" y="77"/>
                  </a:lnTo>
                  <a:lnTo>
                    <a:pt x="394" y="77"/>
                  </a:lnTo>
                  <a:lnTo>
                    <a:pt x="393" y="77"/>
                  </a:lnTo>
                  <a:lnTo>
                    <a:pt x="397" y="73"/>
                  </a:lnTo>
                  <a:lnTo>
                    <a:pt x="397" y="74"/>
                  </a:lnTo>
                  <a:lnTo>
                    <a:pt x="393" y="78"/>
                  </a:lnTo>
                  <a:lnTo>
                    <a:pt x="392" y="78"/>
                  </a:lnTo>
                  <a:lnTo>
                    <a:pt x="392" y="70"/>
                  </a:lnTo>
                  <a:close/>
                  <a:moveTo>
                    <a:pt x="400" y="66"/>
                  </a:moveTo>
                  <a:lnTo>
                    <a:pt x="401" y="66"/>
                  </a:lnTo>
                  <a:lnTo>
                    <a:pt x="397" y="70"/>
                  </a:lnTo>
                  <a:lnTo>
                    <a:pt x="397" y="69"/>
                  </a:lnTo>
                  <a:lnTo>
                    <a:pt x="401" y="65"/>
                  </a:lnTo>
                  <a:lnTo>
                    <a:pt x="402" y="65"/>
                  </a:lnTo>
                  <a:lnTo>
                    <a:pt x="402" y="73"/>
                  </a:lnTo>
                  <a:lnTo>
                    <a:pt x="401" y="73"/>
                  </a:lnTo>
                  <a:lnTo>
                    <a:pt x="405" y="69"/>
                  </a:lnTo>
                  <a:lnTo>
                    <a:pt x="405" y="70"/>
                  </a:lnTo>
                  <a:lnTo>
                    <a:pt x="401" y="74"/>
                  </a:lnTo>
                  <a:lnTo>
                    <a:pt x="400" y="74"/>
                  </a:lnTo>
                  <a:lnTo>
                    <a:pt x="400" y="66"/>
                  </a:lnTo>
                  <a:close/>
                  <a:moveTo>
                    <a:pt x="402" y="65"/>
                  </a:moveTo>
                  <a:lnTo>
                    <a:pt x="403" y="65"/>
                  </a:lnTo>
                  <a:lnTo>
                    <a:pt x="399" y="69"/>
                  </a:lnTo>
                  <a:lnTo>
                    <a:pt x="399" y="68"/>
                  </a:lnTo>
                  <a:lnTo>
                    <a:pt x="403" y="65"/>
                  </a:lnTo>
                  <a:lnTo>
                    <a:pt x="404" y="65"/>
                  </a:lnTo>
                  <a:lnTo>
                    <a:pt x="405" y="65"/>
                  </a:lnTo>
                  <a:lnTo>
                    <a:pt x="405" y="72"/>
                  </a:lnTo>
                  <a:lnTo>
                    <a:pt x="404" y="72"/>
                  </a:lnTo>
                  <a:lnTo>
                    <a:pt x="403" y="72"/>
                  </a:lnTo>
                  <a:lnTo>
                    <a:pt x="407" y="68"/>
                  </a:lnTo>
                  <a:lnTo>
                    <a:pt x="407" y="69"/>
                  </a:lnTo>
                  <a:lnTo>
                    <a:pt x="403" y="73"/>
                  </a:lnTo>
                  <a:lnTo>
                    <a:pt x="402" y="73"/>
                  </a:lnTo>
                  <a:lnTo>
                    <a:pt x="402" y="65"/>
                  </a:lnTo>
                  <a:close/>
                  <a:moveTo>
                    <a:pt x="401" y="68"/>
                  </a:moveTo>
                  <a:lnTo>
                    <a:pt x="401" y="67"/>
                  </a:lnTo>
                  <a:lnTo>
                    <a:pt x="405" y="64"/>
                  </a:lnTo>
                  <a:lnTo>
                    <a:pt x="405" y="64"/>
                  </a:lnTo>
                  <a:lnTo>
                    <a:pt x="405" y="71"/>
                  </a:lnTo>
                  <a:lnTo>
                    <a:pt x="405" y="71"/>
                  </a:lnTo>
                  <a:lnTo>
                    <a:pt x="408" y="67"/>
                  </a:lnTo>
                  <a:lnTo>
                    <a:pt x="408" y="68"/>
                  </a:lnTo>
                  <a:lnTo>
                    <a:pt x="401" y="68"/>
                  </a:lnTo>
                  <a:close/>
                  <a:moveTo>
                    <a:pt x="411" y="62"/>
                  </a:moveTo>
                  <a:lnTo>
                    <a:pt x="411" y="62"/>
                  </a:lnTo>
                  <a:lnTo>
                    <a:pt x="408" y="65"/>
                  </a:lnTo>
                  <a:lnTo>
                    <a:pt x="408" y="65"/>
                  </a:lnTo>
                  <a:lnTo>
                    <a:pt x="415" y="65"/>
                  </a:lnTo>
                  <a:lnTo>
                    <a:pt x="415" y="65"/>
                  </a:lnTo>
                  <a:lnTo>
                    <a:pt x="411" y="69"/>
                  </a:lnTo>
                  <a:lnTo>
                    <a:pt x="411" y="69"/>
                  </a:lnTo>
                  <a:lnTo>
                    <a:pt x="411" y="62"/>
                  </a:lnTo>
                  <a:close/>
                  <a:moveTo>
                    <a:pt x="411" y="61"/>
                  </a:moveTo>
                  <a:lnTo>
                    <a:pt x="412" y="61"/>
                  </a:lnTo>
                  <a:lnTo>
                    <a:pt x="413" y="61"/>
                  </a:lnTo>
                  <a:lnTo>
                    <a:pt x="409" y="65"/>
                  </a:lnTo>
                  <a:lnTo>
                    <a:pt x="409" y="64"/>
                  </a:lnTo>
                  <a:lnTo>
                    <a:pt x="413" y="60"/>
                  </a:lnTo>
                  <a:lnTo>
                    <a:pt x="414" y="60"/>
                  </a:lnTo>
                  <a:lnTo>
                    <a:pt x="414" y="67"/>
                  </a:lnTo>
                  <a:lnTo>
                    <a:pt x="413" y="67"/>
                  </a:lnTo>
                  <a:lnTo>
                    <a:pt x="417" y="64"/>
                  </a:lnTo>
                  <a:lnTo>
                    <a:pt x="417" y="65"/>
                  </a:lnTo>
                  <a:lnTo>
                    <a:pt x="413" y="68"/>
                  </a:lnTo>
                  <a:lnTo>
                    <a:pt x="412" y="68"/>
                  </a:lnTo>
                  <a:lnTo>
                    <a:pt x="411" y="68"/>
                  </a:lnTo>
                  <a:lnTo>
                    <a:pt x="411" y="61"/>
                  </a:lnTo>
                  <a:close/>
                  <a:moveTo>
                    <a:pt x="414" y="60"/>
                  </a:moveTo>
                  <a:lnTo>
                    <a:pt x="415" y="60"/>
                  </a:lnTo>
                  <a:lnTo>
                    <a:pt x="411" y="64"/>
                  </a:lnTo>
                  <a:lnTo>
                    <a:pt x="411" y="63"/>
                  </a:lnTo>
                  <a:lnTo>
                    <a:pt x="415" y="59"/>
                  </a:lnTo>
                  <a:lnTo>
                    <a:pt x="416" y="59"/>
                  </a:lnTo>
                  <a:lnTo>
                    <a:pt x="416" y="66"/>
                  </a:lnTo>
                  <a:lnTo>
                    <a:pt x="415" y="66"/>
                  </a:lnTo>
                  <a:lnTo>
                    <a:pt x="419" y="63"/>
                  </a:lnTo>
                  <a:lnTo>
                    <a:pt x="419" y="64"/>
                  </a:lnTo>
                  <a:lnTo>
                    <a:pt x="415" y="67"/>
                  </a:lnTo>
                  <a:lnTo>
                    <a:pt x="414" y="67"/>
                  </a:lnTo>
                  <a:lnTo>
                    <a:pt x="414" y="60"/>
                  </a:lnTo>
                  <a:close/>
                  <a:moveTo>
                    <a:pt x="417" y="60"/>
                  </a:moveTo>
                  <a:lnTo>
                    <a:pt x="417" y="60"/>
                  </a:lnTo>
                  <a:lnTo>
                    <a:pt x="421" y="56"/>
                  </a:lnTo>
                  <a:lnTo>
                    <a:pt x="422" y="56"/>
                  </a:lnTo>
                  <a:lnTo>
                    <a:pt x="423" y="56"/>
                  </a:lnTo>
                  <a:lnTo>
                    <a:pt x="419" y="60"/>
                  </a:lnTo>
                  <a:lnTo>
                    <a:pt x="419" y="59"/>
                  </a:lnTo>
                  <a:lnTo>
                    <a:pt x="423" y="55"/>
                  </a:lnTo>
                  <a:lnTo>
                    <a:pt x="424" y="55"/>
                  </a:lnTo>
                  <a:lnTo>
                    <a:pt x="424" y="63"/>
                  </a:lnTo>
                  <a:lnTo>
                    <a:pt x="423" y="63"/>
                  </a:lnTo>
                  <a:lnTo>
                    <a:pt x="427" y="59"/>
                  </a:lnTo>
                  <a:lnTo>
                    <a:pt x="427" y="60"/>
                  </a:lnTo>
                  <a:lnTo>
                    <a:pt x="423" y="64"/>
                  </a:lnTo>
                  <a:lnTo>
                    <a:pt x="422" y="64"/>
                  </a:lnTo>
                  <a:lnTo>
                    <a:pt x="421" y="64"/>
                  </a:lnTo>
                  <a:lnTo>
                    <a:pt x="425" y="60"/>
                  </a:lnTo>
                  <a:lnTo>
                    <a:pt x="425" y="60"/>
                  </a:lnTo>
                  <a:lnTo>
                    <a:pt x="417" y="60"/>
                  </a:lnTo>
                  <a:close/>
                  <a:moveTo>
                    <a:pt x="424" y="55"/>
                  </a:moveTo>
                  <a:lnTo>
                    <a:pt x="425" y="55"/>
                  </a:lnTo>
                  <a:lnTo>
                    <a:pt x="421" y="59"/>
                  </a:lnTo>
                  <a:lnTo>
                    <a:pt x="421" y="58"/>
                  </a:lnTo>
                  <a:lnTo>
                    <a:pt x="425" y="54"/>
                  </a:lnTo>
                  <a:lnTo>
                    <a:pt x="426" y="54"/>
                  </a:lnTo>
                  <a:lnTo>
                    <a:pt x="426" y="54"/>
                  </a:lnTo>
                  <a:lnTo>
                    <a:pt x="426" y="62"/>
                  </a:lnTo>
                  <a:lnTo>
                    <a:pt x="426" y="62"/>
                  </a:lnTo>
                  <a:lnTo>
                    <a:pt x="425" y="62"/>
                  </a:lnTo>
                  <a:lnTo>
                    <a:pt x="429" y="58"/>
                  </a:lnTo>
                  <a:lnTo>
                    <a:pt x="429" y="59"/>
                  </a:lnTo>
                  <a:lnTo>
                    <a:pt x="425" y="63"/>
                  </a:lnTo>
                  <a:lnTo>
                    <a:pt x="424" y="63"/>
                  </a:lnTo>
                  <a:lnTo>
                    <a:pt x="424" y="55"/>
                  </a:lnTo>
                  <a:close/>
                  <a:moveTo>
                    <a:pt x="428" y="56"/>
                  </a:moveTo>
                  <a:lnTo>
                    <a:pt x="428" y="55"/>
                  </a:lnTo>
                  <a:lnTo>
                    <a:pt x="431" y="51"/>
                  </a:lnTo>
                  <a:lnTo>
                    <a:pt x="432" y="51"/>
                  </a:lnTo>
                  <a:lnTo>
                    <a:pt x="432" y="59"/>
                  </a:lnTo>
                  <a:lnTo>
                    <a:pt x="431" y="59"/>
                  </a:lnTo>
                  <a:lnTo>
                    <a:pt x="435" y="55"/>
                  </a:lnTo>
                  <a:lnTo>
                    <a:pt x="435" y="56"/>
                  </a:lnTo>
                  <a:lnTo>
                    <a:pt x="428" y="56"/>
                  </a:lnTo>
                  <a:close/>
                  <a:moveTo>
                    <a:pt x="432" y="51"/>
                  </a:moveTo>
                  <a:lnTo>
                    <a:pt x="433" y="51"/>
                  </a:lnTo>
                  <a:lnTo>
                    <a:pt x="430" y="55"/>
                  </a:lnTo>
                  <a:lnTo>
                    <a:pt x="430" y="54"/>
                  </a:lnTo>
                  <a:lnTo>
                    <a:pt x="433" y="50"/>
                  </a:lnTo>
                  <a:lnTo>
                    <a:pt x="434" y="50"/>
                  </a:lnTo>
                  <a:lnTo>
                    <a:pt x="435" y="50"/>
                  </a:lnTo>
                  <a:lnTo>
                    <a:pt x="431" y="54"/>
                  </a:lnTo>
                  <a:lnTo>
                    <a:pt x="431" y="53"/>
                  </a:lnTo>
                  <a:lnTo>
                    <a:pt x="435" y="49"/>
                  </a:lnTo>
                  <a:lnTo>
                    <a:pt x="436" y="49"/>
                  </a:lnTo>
                  <a:lnTo>
                    <a:pt x="436" y="57"/>
                  </a:lnTo>
                  <a:lnTo>
                    <a:pt x="435" y="57"/>
                  </a:lnTo>
                  <a:lnTo>
                    <a:pt x="439" y="53"/>
                  </a:lnTo>
                  <a:lnTo>
                    <a:pt x="439" y="54"/>
                  </a:lnTo>
                  <a:lnTo>
                    <a:pt x="435" y="58"/>
                  </a:lnTo>
                  <a:lnTo>
                    <a:pt x="434" y="58"/>
                  </a:lnTo>
                  <a:lnTo>
                    <a:pt x="433" y="58"/>
                  </a:lnTo>
                  <a:lnTo>
                    <a:pt x="437" y="54"/>
                  </a:lnTo>
                  <a:lnTo>
                    <a:pt x="437" y="55"/>
                  </a:lnTo>
                  <a:lnTo>
                    <a:pt x="433" y="59"/>
                  </a:lnTo>
                  <a:lnTo>
                    <a:pt x="432" y="59"/>
                  </a:lnTo>
                  <a:lnTo>
                    <a:pt x="432" y="51"/>
                  </a:lnTo>
                  <a:close/>
                  <a:moveTo>
                    <a:pt x="436" y="49"/>
                  </a:moveTo>
                  <a:lnTo>
                    <a:pt x="437" y="49"/>
                  </a:lnTo>
                  <a:lnTo>
                    <a:pt x="437" y="57"/>
                  </a:lnTo>
                  <a:lnTo>
                    <a:pt x="436" y="57"/>
                  </a:lnTo>
                  <a:lnTo>
                    <a:pt x="436" y="49"/>
                  </a:lnTo>
                  <a:close/>
                  <a:moveTo>
                    <a:pt x="441" y="46"/>
                  </a:moveTo>
                  <a:lnTo>
                    <a:pt x="442" y="46"/>
                  </a:lnTo>
                  <a:lnTo>
                    <a:pt x="442" y="54"/>
                  </a:lnTo>
                  <a:lnTo>
                    <a:pt x="441" y="54"/>
                  </a:lnTo>
                  <a:lnTo>
                    <a:pt x="441" y="46"/>
                  </a:lnTo>
                  <a:close/>
                  <a:moveTo>
                    <a:pt x="442" y="46"/>
                  </a:moveTo>
                  <a:lnTo>
                    <a:pt x="443" y="46"/>
                  </a:lnTo>
                  <a:lnTo>
                    <a:pt x="439" y="50"/>
                  </a:lnTo>
                  <a:lnTo>
                    <a:pt x="439" y="49"/>
                  </a:lnTo>
                  <a:lnTo>
                    <a:pt x="443" y="45"/>
                  </a:lnTo>
                  <a:lnTo>
                    <a:pt x="444" y="45"/>
                  </a:lnTo>
                  <a:lnTo>
                    <a:pt x="445" y="45"/>
                  </a:lnTo>
                  <a:lnTo>
                    <a:pt x="445" y="53"/>
                  </a:lnTo>
                  <a:lnTo>
                    <a:pt x="444" y="53"/>
                  </a:lnTo>
                  <a:lnTo>
                    <a:pt x="443" y="53"/>
                  </a:lnTo>
                  <a:lnTo>
                    <a:pt x="447" y="49"/>
                  </a:lnTo>
                  <a:lnTo>
                    <a:pt x="447" y="50"/>
                  </a:lnTo>
                  <a:lnTo>
                    <a:pt x="443" y="54"/>
                  </a:lnTo>
                  <a:lnTo>
                    <a:pt x="442" y="54"/>
                  </a:lnTo>
                  <a:lnTo>
                    <a:pt x="442" y="46"/>
                  </a:lnTo>
                  <a:close/>
                  <a:moveTo>
                    <a:pt x="445" y="45"/>
                  </a:moveTo>
                  <a:lnTo>
                    <a:pt x="446" y="45"/>
                  </a:lnTo>
                  <a:lnTo>
                    <a:pt x="442" y="49"/>
                  </a:lnTo>
                  <a:lnTo>
                    <a:pt x="442" y="48"/>
                  </a:lnTo>
                  <a:lnTo>
                    <a:pt x="446" y="44"/>
                  </a:lnTo>
                  <a:lnTo>
                    <a:pt x="447" y="44"/>
                  </a:lnTo>
                  <a:lnTo>
                    <a:pt x="447" y="44"/>
                  </a:lnTo>
                  <a:lnTo>
                    <a:pt x="447" y="52"/>
                  </a:lnTo>
                  <a:lnTo>
                    <a:pt x="447" y="52"/>
                  </a:lnTo>
                  <a:lnTo>
                    <a:pt x="446" y="52"/>
                  </a:lnTo>
                  <a:lnTo>
                    <a:pt x="450" y="48"/>
                  </a:lnTo>
                  <a:lnTo>
                    <a:pt x="450" y="49"/>
                  </a:lnTo>
                  <a:lnTo>
                    <a:pt x="446" y="53"/>
                  </a:lnTo>
                  <a:lnTo>
                    <a:pt x="445" y="53"/>
                  </a:lnTo>
                  <a:lnTo>
                    <a:pt x="445" y="45"/>
                  </a:lnTo>
                  <a:close/>
                  <a:moveTo>
                    <a:pt x="452" y="41"/>
                  </a:moveTo>
                  <a:lnTo>
                    <a:pt x="453" y="41"/>
                  </a:lnTo>
                  <a:lnTo>
                    <a:pt x="454" y="41"/>
                  </a:lnTo>
                  <a:lnTo>
                    <a:pt x="450" y="45"/>
                  </a:lnTo>
                  <a:lnTo>
                    <a:pt x="450" y="44"/>
                  </a:lnTo>
                  <a:lnTo>
                    <a:pt x="454" y="40"/>
                  </a:lnTo>
                  <a:lnTo>
                    <a:pt x="455" y="40"/>
                  </a:lnTo>
                  <a:lnTo>
                    <a:pt x="455" y="48"/>
                  </a:lnTo>
                  <a:lnTo>
                    <a:pt x="454" y="48"/>
                  </a:lnTo>
                  <a:lnTo>
                    <a:pt x="457" y="44"/>
                  </a:lnTo>
                  <a:lnTo>
                    <a:pt x="457" y="45"/>
                  </a:lnTo>
                  <a:lnTo>
                    <a:pt x="454" y="49"/>
                  </a:lnTo>
                  <a:lnTo>
                    <a:pt x="453" y="49"/>
                  </a:lnTo>
                  <a:lnTo>
                    <a:pt x="452" y="49"/>
                  </a:lnTo>
                  <a:lnTo>
                    <a:pt x="452" y="41"/>
                  </a:lnTo>
                  <a:close/>
                  <a:moveTo>
                    <a:pt x="455" y="40"/>
                  </a:moveTo>
                  <a:lnTo>
                    <a:pt x="455" y="40"/>
                  </a:lnTo>
                  <a:lnTo>
                    <a:pt x="452" y="44"/>
                  </a:lnTo>
                  <a:lnTo>
                    <a:pt x="452" y="43"/>
                  </a:lnTo>
                  <a:lnTo>
                    <a:pt x="455" y="40"/>
                  </a:lnTo>
                  <a:lnTo>
                    <a:pt x="456" y="40"/>
                  </a:lnTo>
                  <a:lnTo>
                    <a:pt x="457" y="40"/>
                  </a:lnTo>
                  <a:lnTo>
                    <a:pt x="457" y="47"/>
                  </a:lnTo>
                  <a:lnTo>
                    <a:pt x="456" y="47"/>
                  </a:lnTo>
                  <a:lnTo>
                    <a:pt x="455" y="47"/>
                  </a:lnTo>
                  <a:lnTo>
                    <a:pt x="459" y="43"/>
                  </a:lnTo>
                  <a:lnTo>
                    <a:pt x="459" y="44"/>
                  </a:lnTo>
                  <a:lnTo>
                    <a:pt x="455" y="48"/>
                  </a:lnTo>
                  <a:lnTo>
                    <a:pt x="455" y="48"/>
                  </a:lnTo>
                  <a:lnTo>
                    <a:pt x="455" y="40"/>
                  </a:lnTo>
                  <a:close/>
                  <a:moveTo>
                    <a:pt x="454" y="43"/>
                  </a:moveTo>
                  <a:lnTo>
                    <a:pt x="454" y="43"/>
                  </a:lnTo>
                  <a:lnTo>
                    <a:pt x="461" y="43"/>
                  </a:lnTo>
                  <a:lnTo>
                    <a:pt x="461" y="43"/>
                  </a:lnTo>
                  <a:lnTo>
                    <a:pt x="454" y="43"/>
                  </a:lnTo>
                  <a:close/>
                  <a:moveTo>
                    <a:pt x="463" y="37"/>
                  </a:moveTo>
                  <a:lnTo>
                    <a:pt x="463" y="37"/>
                  </a:lnTo>
                  <a:lnTo>
                    <a:pt x="464" y="37"/>
                  </a:lnTo>
                  <a:lnTo>
                    <a:pt x="464" y="44"/>
                  </a:lnTo>
                  <a:lnTo>
                    <a:pt x="463" y="44"/>
                  </a:lnTo>
                  <a:lnTo>
                    <a:pt x="463" y="44"/>
                  </a:lnTo>
                  <a:lnTo>
                    <a:pt x="463" y="37"/>
                  </a:lnTo>
                  <a:close/>
                  <a:moveTo>
                    <a:pt x="460" y="40"/>
                  </a:moveTo>
                  <a:lnTo>
                    <a:pt x="460" y="40"/>
                  </a:lnTo>
                  <a:lnTo>
                    <a:pt x="464" y="36"/>
                  </a:lnTo>
                  <a:lnTo>
                    <a:pt x="465" y="36"/>
                  </a:lnTo>
                  <a:lnTo>
                    <a:pt x="466" y="36"/>
                  </a:lnTo>
                  <a:lnTo>
                    <a:pt x="462" y="40"/>
                  </a:lnTo>
                  <a:lnTo>
                    <a:pt x="462" y="39"/>
                  </a:lnTo>
                  <a:lnTo>
                    <a:pt x="466" y="35"/>
                  </a:lnTo>
                  <a:lnTo>
                    <a:pt x="467" y="35"/>
                  </a:lnTo>
                  <a:lnTo>
                    <a:pt x="467" y="42"/>
                  </a:lnTo>
                  <a:lnTo>
                    <a:pt x="466" y="42"/>
                  </a:lnTo>
                  <a:lnTo>
                    <a:pt x="470" y="39"/>
                  </a:lnTo>
                  <a:lnTo>
                    <a:pt x="470" y="40"/>
                  </a:lnTo>
                  <a:lnTo>
                    <a:pt x="466" y="43"/>
                  </a:lnTo>
                  <a:lnTo>
                    <a:pt x="465" y="43"/>
                  </a:lnTo>
                  <a:lnTo>
                    <a:pt x="464" y="43"/>
                  </a:lnTo>
                  <a:lnTo>
                    <a:pt x="468" y="40"/>
                  </a:lnTo>
                  <a:lnTo>
                    <a:pt x="468" y="40"/>
                  </a:lnTo>
                  <a:lnTo>
                    <a:pt x="460" y="40"/>
                  </a:lnTo>
                  <a:close/>
                  <a:moveTo>
                    <a:pt x="467" y="35"/>
                  </a:moveTo>
                  <a:lnTo>
                    <a:pt x="468" y="35"/>
                  </a:lnTo>
                  <a:lnTo>
                    <a:pt x="464" y="39"/>
                  </a:lnTo>
                  <a:lnTo>
                    <a:pt x="464" y="38"/>
                  </a:lnTo>
                  <a:lnTo>
                    <a:pt x="472" y="38"/>
                  </a:lnTo>
                  <a:lnTo>
                    <a:pt x="472" y="39"/>
                  </a:lnTo>
                  <a:lnTo>
                    <a:pt x="468" y="42"/>
                  </a:lnTo>
                  <a:lnTo>
                    <a:pt x="467" y="42"/>
                  </a:lnTo>
                  <a:lnTo>
                    <a:pt x="467" y="35"/>
                  </a:lnTo>
                  <a:close/>
                  <a:moveTo>
                    <a:pt x="473" y="32"/>
                  </a:moveTo>
                  <a:lnTo>
                    <a:pt x="474" y="32"/>
                  </a:lnTo>
                  <a:lnTo>
                    <a:pt x="470" y="36"/>
                  </a:lnTo>
                  <a:lnTo>
                    <a:pt x="470" y="35"/>
                  </a:lnTo>
                  <a:lnTo>
                    <a:pt x="474" y="31"/>
                  </a:lnTo>
                  <a:lnTo>
                    <a:pt x="475" y="31"/>
                  </a:lnTo>
                  <a:lnTo>
                    <a:pt x="476" y="31"/>
                  </a:lnTo>
                  <a:lnTo>
                    <a:pt x="472" y="35"/>
                  </a:lnTo>
                  <a:lnTo>
                    <a:pt x="472" y="34"/>
                  </a:lnTo>
                  <a:lnTo>
                    <a:pt x="479" y="34"/>
                  </a:lnTo>
                  <a:lnTo>
                    <a:pt x="479" y="35"/>
                  </a:lnTo>
                  <a:lnTo>
                    <a:pt x="476" y="39"/>
                  </a:lnTo>
                  <a:lnTo>
                    <a:pt x="475" y="39"/>
                  </a:lnTo>
                  <a:lnTo>
                    <a:pt x="474" y="39"/>
                  </a:lnTo>
                  <a:lnTo>
                    <a:pt x="478" y="35"/>
                  </a:lnTo>
                  <a:lnTo>
                    <a:pt x="478" y="36"/>
                  </a:lnTo>
                  <a:lnTo>
                    <a:pt x="474" y="40"/>
                  </a:lnTo>
                  <a:lnTo>
                    <a:pt x="473" y="40"/>
                  </a:lnTo>
                  <a:lnTo>
                    <a:pt x="473" y="32"/>
                  </a:lnTo>
                  <a:close/>
                  <a:moveTo>
                    <a:pt x="476" y="30"/>
                  </a:moveTo>
                  <a:lnTo>
                    <a:pt x="477" y="30"/>
                  </a:lnTo>
                  <a:lnTo>
                    <a:pt x="478" y="30"/>
                  </a:lnTo>
                  <a:lnTo>
                    <a:pt x="474" y="34"/>
                  </a:lnTo>
                  <a:lnTo>
                    <a:pt x="474" y="33"/>
                  </a:lnTo>
                  <a:lnTo>
                    <a:pt x="478" y="29"/>
                  </a:lnTo>
                  <a:lnTo>
                    <a:pt x="478" y="29"/>
                  </a:lnTo>
                  <a:lnTo>
                    <a:pt x="478" y="37"/>
                  </a:lnTo>
                  <a:lnTo>
                    <a:pt x="478" y="37"/>
                  </a:lnTo>
                  <a:lnTo>
                    <a:pt x="481" y="33"/>
                  </a:lnTo>
                  <a:lnTo>
                    <a:pt x="481" y="34"/>
                  </a:lnTo>
                  <a:lnTo>
                    <a:pt x="478" y="38"/>
                  </a:lnTo>
                  <a:lnTo>
                    <a:pt x="477" y="38"/>
                  </a:lnTo>
                  <a:lnTo>
                    <a:pt x="476" y="38"/>
                  </a:lnTo>
                  <a:lnTo>
                    <a:pt x="476" y="30"/>
                  </a:lnTo>
                  <a:close/>
                  <a:moveTo>
                    <a:pt x="484" y="27"/>
                  </a:moveTo>
                  <a:lnTo>
                    <a:pt x="484" y="27"/>
                  </a:lnTo>
                  <a:lnTo>
                    <a:pt x="480" y="31"/>
                  </a:lnTo>
                  <a:lnTo>
                    <a:pt x="480" y="30"/>
                  </a:lnTo>
                  <a:lnTo>
                    <a:pt x="484" y="26"/>
                  </a:lnTo>
                  <a:lnTo>
                    <a:pt x="485" y="26"/>
                  </a:lnTo>
                  <a:lnTo>
                    <a:pt x="485" y="34"/>
                  </a:lnTo>
                  <a:lnTo>
                    <a:pt x="484" y="34"/>
                  </a:lnTo>
                  <a:lnTo>
                    <a:pt x="488" y="30"/>
                  </a:lnTo>
                  <a:lnTo>
                    <a:pt x="488" y="31"/>
                  </a:lnTo>
                  <a:lnTo>
                    <a:pt x="484" y="35"/>
                  </a:lnTo>
                  <a:lnTo>
                    <a:pt x="484" y="35"/>
                  </a:lnTo>
                  <a:lnTo>
                    <a:pt x="484" y="27"/>
                  </a:lnTo>
                  <a:close/>
                  <a:moveTo>
                    <a:pt x="485" y="26"/>
                  </a:moveTo>
                  <a:lnTo>
                    <a:pt x="486" y="26"/>
                  </a:lnTo>
                  <a:lnTo>
                    <a:pt x="482" y="30"/>
                  </a:lnTo>
                  <a:lnTo>
                    <a:pt x="482" y="29"/>
                  </a:lnTo>
                  <a:lnTo>
                    <a:pt x="486" y="25"/>
                  </a:lnTo>
                  <a:lnTo>
                    <a:pt x="487" y="25"/>
                  </a:lnTo>
                  <a:lnTo>
                    <a:pt x="488" y="25"/>
                  </a:lnTo>
                  <a:lnTo>
                    <a:pt x="484" y="29"/>
                  </a:lnTo>
                  <a:lnTo>
                    <a:pt x="484" y="28"/>
                  </a:lnTo>
                  <a:lnTo>
                    <a:pt x="492" y="28"/>
                  </a:lnTo>
                  <a:lnTo>
                    <a:pt x="492" y="29"/>
                  </a:lnTo>
                  <a:lnTo>
                    <a:pt x="488" y="33"/>
                  </a:lnTo>
                  <a:lnTo>
                    <a:pt x="487" y="33"/>
                  </a:lnTo>
                  <a:lnTo>
                    <a:pt x="486" y="33"/>
                  </a:lnTo>
                  <a:lnTo>
                    <a:pt x="490" y="29"/>
                  </a:lnTo>
                  <a:lnTo>
                    <a:pt x="490" y="30"/>
                  </a:lnTo>
                  <a:lnTo>
                    <a:pt x="486" y="34"/>
                  </a:lnTo>
                  <a:lnTo>
                    <a:pt x="485" y="34"/>
                  </a:lnTo>
                  <a:lnTo>
                    <a:pt x="485" y="26"/>
                  </a:lnTo>
                  <a:close/>
                  <a:moveTo>
                    <a:pt x="488" y="24"/>
                  </a:moveTo>
                  <a:lnTo>
                    <a:pt x="488" y="24"/>
                  </a:lnTo>
                  <a:lnTo>
                    <a:pt x="488" y="32"/>
                  </a:lnTo>
                  <a:lnTo>
                    <a:pt x="488" y="32"/>
                  </a:lnTo>
                  <a:lnTo>
                    <a:pt x="488" y="24"/>
                  </a:lnTo>
                  <a:close/>
                  <a:moveTo>
                    <a:pt x="490" y="26"/>
                  </a:moveTo>
                  <a:lnTo>
                    <a:pt x="490" y="25"/>
                  </a:lnTo>
                  <a:lnTo>
                    <a:pt x="494" y="21"/>
                  </a:lnTo>
                  <a:lnTo>
                    <a:pt x="495" y="21"/>
                  </a:lnTo>
                  <a:lnTo>
                    <a:pt x="495" y="29"/>
                  </a:lnTo>
                  <a:lnTo>
                    <a:pt x="494" y="29"/>
                  </a:lnTo>
                  <a:lnTo>
                    <a:pt x="498" y="25"/>
                  </a:lnTo>
                  <a:lnTo>
                    <a:pt x="498" y="26"/>
                  </a:lnTo>
                  <a:lnTo>
                    <a:pt x="490" y="26"/>
                  </a:lnTo>
                  <a:close/>
                  <a:moveTo>
                    <a:pt x="495" y="21"/>
                  </a:moveTo>
                  <a:lnTo>
                    <a:pt x="496" y="21"/>
                  </a:lnTo>
                  <a:lnTo>
                    <a:pt x="492" y="25"/>
                  </a:lnTo>
                  <a:lnTo>
                    <a:pt x="492" y="24"/>
                  </a:lnTo>
                  <a:lnTo>
                    <a:pt x="496" y="20"/>
                  </a:lnTo>
                  <a:lnTo>
                    <a:pt x="497" y="20"/>
                  </a:lnTo>
                  <a:lnTo>
                    <a:pt x="498" y="20"/>
                  </a:lnTo>
                  <a:lnTo>
                    <a:pt x="498" y="28"/>
                  </a:lnTo>
                  <a:lnTo>
                    <a:pt x="497" y="28"/>
                  </a:lnTo>
                  <a:lnTo>
                    <a:pt x="496" y="28"/>
                  </a:lnTo>
                  <a:lnTo>
                    <a:pt x="500" y="24"/>
                  </a:lnTo>
                  <a:lnTo>
                    <a:pt x="500" y="25"/>
                  </a:lnTo>
                  <a:lnTo>
                    <a:pt x="496" y="29"/>
                  </a:lnTo>
                  <a:lnTo>
                    <a:pt x="495" y="29"/>
                  </a:lnTo>
                  <a:lnTo>
                    <a:pt x="495" y="21"/>
                  </a:lnTo>
                  <a:close/>
                  <a:moveTo>
                    <a:pt x="494" y="24"/>
                  </a:moveTo>
                  <a:lnTo>
                    <a:pt x="494" y="23"/>
                  </a:lnTo>
                  <a:lnTo>
                    <a:pt x="498" y="19"/>
                  </a:lnTo>
                  <a:lnTo>
                    <a:pt x="499" y="19"/>
                  </a:lnTo>
                  <a:lnTo>
                    <a:pt x="499" y="19"/>
                  </a:lnTo>
                  <a:lnTo>
                    <a:pt x="499" y="27"/>
                  </a:lnTo>
                  <a:lnTo>
                    <a:pt x="499" y="27"/>
                  </a:lnTo>
                  <a:lnTo>
                    <a:pt x="498" y="27"/>
                  </a:lnTo>
                  <a:lnTo>
                    <a:pt x="502" y="23"/>
                  </a:lnTo>
                  <a:lnTo>
                    <a:pt x="502" y="24"/>
                  </a:lnTo>
                  <a:lnTo>
                    <a:pt x="494" y="24"/>
                  </a:lnTo>
                  <a:close/>
                  <a:moveTo>
                    <a:pt x="501" y="21"/>
                  </a:moveTo>
                  <a:lnTo>
                    <a:pt x="501" y="20"/>
                  </a:lnTo>
                  <a:lnTo>
                    <a:pt x="504" y="16"/>
                  </a:lnTo>
                  <a:lnTo>
                    <a:pt x="505" y="16"/>
                  </a:lnTo>
                  <a:lnTo>
                    <a:pt x="506" y="16"/>
                  </a:lnTo>
                  <a:lnTo>
                    <a:pt x="502" y="20"/>
                  </a:lnTo>
                  <a:lnTo>
                    <a:pt x="502" y="19"/>
                  </a:lnTo>
                  <a:lnTo>
                    <a:pt x="506" y="16"/>
                  </a:lnTo>
                  <a:lnTo>
                    <a:pt x="507" y="16"/>
                  </a:lnTo>
                  <a:lnTo>
                    <a:pt x="507" y="23"/>
                  </a:lnTo>
                  <a:lnTo>
                    <a:pt x="506" y="23"/>
                  </a:lnTo>
                  <a:lnTo>
                    <a:pt x="510" y="19"/>
                  </a:lnTo>
                  <a:lnTo>
                    <a:pt x="510" y="20"/>
                  </a:lnTo>
                  <a:lnTo>
                    <a:pt x="506" y="24"/>
                  </a:lnTo>
                  <a:lnTo>
                    <a:pt x="505" y="24"/>
                  </a:lnTo>
                  <a:lnTo>
                    <a:pt x="504" y="24"/>
                  </a:lnTo>
                  <a:lnTo>
                    <a:pt x="508" y="20"/>
                  </a:lnTo>
                  <a:lnTo>
                    <a:pt x="508" y="21"/>
                  </a:lnTo>
                  <a:lnTo>
                    <a:pt x="501" y="21"/>
                  </a:lnTo>
                  <a:close/>
                  <a:moveTo>
                    <a:pt x="507" y="16"/>
                  </a:moveTo>
                  <a:lnTo>
                    <a:pt x="508" y="16"/>
                  </a:lnTo>
                  <a:lnTo>
                    <a:pt x="504" y="19"/>
                  </a:lnTo>
                  <a:lnTo>
                    <a:pt x="504" y="18"/>
                  </a:lnTo>
                  <a:lnTo>
                    <a:pt x="508" y="15"/>
                  </a:lnTo>
                  <a:lnTo>
                    <a:pt x="509" y="15"/>
                  </a:lnTo>
                  <a:lnTo>
                    <a:pt x="510" y="15"/>
                  </a:lnTo>
                  <a:lnTo>
                    <a:pt x="510" y="22"/>
                  </a:lnTo>
                  <a:lnTo>
                    <a:pt x="509" y="22"/>
                  </a:lnTo>
                  <a:lnTo>
                    <a:pt x="508" y="22"/>
                  </a:lnTo>
                  <a:lnTo>
                    <a:pt x="512" y="18"/>
                  </a:lnTo>
                  <a:lnTo>
                    <a:pt x="512" y="19"/>
                  </a:lnTo>
                  <a:lnTo>
                    <a:pt x="508" y="23"/>
                  </a:lnTo>
                  <a:lnTo>
                    <a:pt x="507" y="23"/>
                  </a:lnTo>
                  <a:lnTo>
                    <a:pt x="507" y="16"/>
                  </a:lnTo>
                  <a:close/>
                  <a:moveTo>
                    <a:pt x="514" y="12"/>
                  </a:moveTo>
                  <a:lnTo>
                    <a:pt x="515" y="12"/>
                  </a:lnTo>
                  <a:lnTo>
                    <a:pt x="516" y="12"/>
                  </a:lnTo>
                  <a:lnTo>
                    <a:pt x="516" y="19"/>
                  </a:lnTo>
                  <a:lnTo>
                    <a:pt x="515" y="19"/>
                  </a:lnTo>
                  <a:lnTo>
                    <a:pt x="514" y="19"/>
                  </a:lnTo>
                  <a:lnTo>
                    <a:pt x="514" y="12"/>
                  </a:lnTo>
                  <a:close/>
                  <a:moveTo>
                    <a:pt x="512" y="16"/>
                  </a:moveTo>
                  <a:lnTo>
                    <a:pt x="512" y="15"/>
                  </a:lnTo>
                  <a:lnTo>
                    <a:pt x="516" y="11"/>
                  </a:lnTo>
                  <a:lnTo>
                    <a:pt x="517" y="11"/>
                  </a:lnTo>
                  <a:lnTo>
                    <a:pt x="518" y="11"/>
                  </a:lnTo>
                  <a:lnTo>
                    <a:pt x="519" y="11"/>
                  </a:lnTo>
                  <a:lnTo>
                    <a:pt x="515" y="15"/>
                  </a:lnTo>
                  <a:lnTo>
                    <a:pt x="515" y="14"/>
                  </a:lnTo>
                  <a:lnTo>
                    <a:pt x="519" y="10"/>
                  </a:lnTo>
                  <a:lnTo>
                    <a:pt x="520" y="10"/>
                  </a:lnTo>
                  <a:lnTo>
                    <a:pt x="520" y="17"/>
                  </a:lnTo>
                  <a:lnTo>
                    <a:pt x="519" y="17"/>
                  </a:lnTo>
                  <a:lnTo>
                    <a:pt x="523" y="14"/>
                  </a:lnTo>
                  <a:lnTo>
                    <a:pt x="523" y="15"/>
                  </a:lnTo>
                  <a:lnTo>
                    <a:pt x="519" y="18"/>
                  </a:lnTo>
                  <a:lnTo>
                    <a:pt x="518" y="18"/>
                  </a:lnTo>
                  <a:lnTo>
                    <a:pt x="517" y="18"/>
                  </a:lnTo>
                  <a:lnTo>
                    <a:pt x="516" y="18"/>
                  </a:lnTo>
                  <a:lnTo>
                    <a:pt x="520" y="15"/>
                  </a:lnTo>
                  <a:lnTo>
                    <a:pt x="520" y="16"/>
                  </a:lnTo>
                  <a:lnTo>
                    <a:pt x="512" y="16"/>
                  </a:lnTo>
                  <a:close/>
                  <a:moveTo>
                    <a:pt x="520" y="10"/>
                  </a:moveTo>
                  <a:lnTo>
                    <a:pt x="520" y="10"/>
                  </a:lnTo>
                  <a:lnTo>
                    <a:pt x="520" y="17"/>
                  </a:lnTo>
                  <a:lnTo>
                    <a:pt x="520" y="17"/>
                  </a:lnTo>
                  <a:lnTo>
                    <a:pt x="520" y="10"/>
                  </a:lnTo>
                  <a:close/>
                  <a:moveTo>
                    <a:pt x="525" y="7"/>
                  </a:moveTo>
                  <a:lnTo>
                    <a:pt x="526" y="7"/>
                  </a:lnTo>
                  <a:lnTo>
                    <a:pt x="526" y="15"/>
                  </a:lnTo>
                  <a:lnTo>
                    <a:pt x="525" y="15"/>
                  </a:lnTo>
                  <a:lnTo>
                    <a:pt x="525" y="7"/>
                  </a:lnTo>
                  <a:close/>
                  <a:moveTo>
                    <a:pt x="526" y="7"/>
                  </a:moveTo>
                  <a:lnTo>
                    <a:pt x="526" y="7"/>
                  </a:lnTo>
                  <a:lnTo>
                    <a:pt x="523" y="11"/>
                  </a:lnTo>
                  <a:lnTo>
                    <a:pt x="523" y="10"/>
                  </a:lnTo>
                  <a:lnTo>
                    <a:pt x="526" y="6"/>
                  </a:lnTo>
                  <a:lnTo>
                    <a:pt x="527" y="6"/>
                  </a:lnTo>
                  <a:lnTo>
                    <a:pt x="528" y="6"/>
                  </a:lnTo>
                  <a:lnTo>
                    <a:pt x="525" y="10"/>
                  </a:lnTo>
                  <a:lnTo>
                    <a:pt x="525" y="9"/>
                  </a:lnTo>
                  <a:lnTo>
                    <a:pt x="532" y="9"/>
                  </a:lnTo>
                  <a:lnTo>
                    <a:pt x="532" y="10"/>
                  </a:lnTo>
                  <a:lnTo>
                    <a:pt x="528" y="14"/>
                  </a:lnTo>
                  <a:lnTo>
                    <a:pt x="527" y="14"/>
                  </a:lnTo>
                  <a:lnTo>
                    <a:pt x="526" y="14"/>
                  </a:lnTo>
                  <a:lnTo>
                    <a:pt x="530" y="10"/>
                  </a:lnTo>
                  <a:lnTo>
                    <a:pt x="530" y="11"/>
                  </a:lnTo>
                  <a:lnTo>
                    <a:pt x="526" y="15"/>
                  </a:lnTo>
                  <a:lnTo>
                    <a:pt x="526" y="15"/>
                  </a:lnTo>
                  <a:lnTo>
                    <a:pt x="526" y="7"/>
                  </a:lnTo>
                  <a:close/>
                  <a:moveTo>
                    <a:pt x="528" y="5"/>
                  </a:moveTo>
                  <a:lnTo>
                    <a:pt x="529" y="5"/>
                  </a:lnTo>
                  <a:lnTo>
                    <a:pt x="530" y="5"/>
                  </a:lnTo>
                  <a:lnTo>
                    <a:pt x="526" y="9"/>
                  </a:lnTo>
                  <a:lnTo>
                    <a:pt x="526" y="8"/>
                  </a:lnTo>
                  <a:lnTo>
                    <a:pt x="534" y="8"/>
                  </a:lnTo>
                  <a:lnTo>
                    <a:pt x="534" y="9"/>
                  </a:lnTo>
                  <a:lnTo>
                    <a:pt x="530" y="13"/>
                  </a:lnTo>
                  <a:lnTo>
                    <a:pt x="529" y="13"/>
                  </a:lnTo>
                  <a:lnTo>
                    <a:pt x="528" y="13"/>
                  </a:lnTo>
                  <a:lnTo>
                    <a:pt x="528" y="5"/>
                  </a:lnTo>
                  <a:close/>
                  <a:moveTo>
                    <a:pt x="535" y="2"/>
                  </a:moveTo>
                  <a:lnTo>
                    <a:pt x="536" y="2"/>
                  </a:lnTo>
                  <a:lnTo>
                    <a:pt x="537" y="2"/>
                  </a:lnTo>
                  <a:lnTo>
                    <a:pt x="533" y="6"/>
                  </a:lnTo>
                  <a:lnTo>
                    <a:pt x="533" y="5"/>
                  </a:lnTo>
                  <a:lnTo>
                    <a:pt x="537" y="1"/>
                  </a:lnTo>
                  <a:lnTo>
                    <a:pt x="538" y="1"/>
                  </a:lnTo>
                  <a:lnTo>
                    <a:pt x="538" y="9"/>
                  </a:lnTo>
                  <a:lnTo>
                    <a:pt x="537" y="9"/>
                  </a:lnTo>
                  <a:lnTo>
                    <a:pt x="541" y="5"/>
                  </a:lnTo>
                  <a:lnTo>
                    <a:pt x="541" y="6"/>
                  </a:lnTo>
                  <a:lnTo>
                    <a:pt x="537" y="10"/>
                  </a:lnTo>
                  <a:lnTo>
                    <a:pt x="536" y="10"/>
                  </a:lnTo>
                  <a:lnTo>
                    <a:pt x="535" y="10"/>
                  </a:lnTo>
                  <a:lnTo>
                    <a:pt x="535" y="2"/>
                  </a:lnTo>
                  <a:close/>
                  <a:moveTo>
                    <a:pt x="538" y="1"/>
                  </a:moveTo>
                  <a:lnTo>
                    <a:pt x="539" y="1"/>
                  </a:lnTo>
                  <a:lnTo>
                    <a:pt x="535" y="5"/>
                  </a:lnTo>
                  <a:lnTo>
                    <a:pt x="535" y="4"/>
                  </a:lnTo>
                  <a:lnTo>
                    <a:pt x="539" y="0"/>
                  </a:lnTo>
                  <a:lnTo>
                    <a:pt x="540" y="0"/>
                  </a:lnTo>
                  <a:lnTo>
                    <a:pt x="541" y="0"/>
                  </a:lnTo>
                  <a:lnTo>
                    <a:pt x="537" y="4"/>
                  </a:lnTo>
                  <a:lnTo>
                    <a:pt x="537" y="4"/>
                  </a:lnTo>
                  <a:lnTo>
                    <a:pt x="545" y="4"/>
                  </a:lnTo>
                  <a:lnTo>
                    <a:pt x="545" y="4"/>
                  </a:lnTo>
                  <a:lnTo>
                    <a:pt x="541" y="8"/>
                  </a:lnTo>
                  <a:lnTo>
                    <a:pt x="540" y="8"/>
                  </a:lnTo>
                  <a:lnTo>
                    <a:pt x="539" y="8"/>
                  </a:lnTo>
                  <a:lnTo>
                    <a:pt x="543" y="4"/>
                  </a:lnTo>
                  <a:lnTo>
                    <a:pt x="543" y="5"/>
                  </a:lnTo>
                  <a:lnTo>
                    <a:pt x="539" y="9"/>
                  </a:lnTo>
                  <a:lnTo>
                    <a:pt x="538" y="9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AAAAAA"/>
            </a:solidFill>
            <a:ln w="1588" cap="flat">
              <a:solidFill>
                <a:srgbClr val="AAAAA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59" name="Freeform 49"/>
            <p:cNvSpPr>
              <a:spLocks noEditPoints="1"/>
            </p:cNvSpPr>
            <p:nvPr/>
          </p:nvSpPr>
          <p:spPr bwMode="auto">
            <a:xfrm>
              <a:off x="1415" y="2576"/>
              <a:ext cx="545" cy="262"/>
            </a:xfrm>
            <a:custGeom>
              <a:avLst/>
              <a:gdLst>
                <a:gd name="T0" fmla="*/ 11 w 545"/>
                <a:gd name="T1" fmla="*/ 256 h 262"/>
                <a:gd name="T2" fmla="*/ 22 w 545"/>
                <a:gd name="T3" fmla="*/ 252 h 262"/>
                <a:gd name="T4" fmla="*/ 25 w 545"/>
                <a:gd name="T5" fmla="*/ 245 h 262"/>
                <a:gd name="T6" fmla="*/ 38 w 545"/>
                <a:gd name="T7" fmla="*/ 239 h 262"/>
                <a:gd name="T8" fmla="*/ 48 w 545"/>
                <a:gd name="T9" fmla="*/ 234 h 262"/>
                <a:gd name="T10" fmla="*/ 62 w 545"/>
                <a:gd name="T11" fmla="*/ 232 h 262"/>
                <a:gd name="T12" fmla="*/ 67 w 545"/>
                <a:gd name="T13" fmla="*/ 232 h 262"/>
                <a:gd name="T14" fmla="*/ 78 w 545"/>
                <a:gd name="T15" fmla="*/ 220 h 262"/>
                <a:gd name="T16" fmla="*/ 84 w 545"/>
                <a:gd name="T17" fmla="*/ 223 h 262"/>
                <a:gd name="T18" fmla="*/ 91 w 545"/>
                <a:gd name="T19" fmla="*/ 221 h 262"/>
                <a:gd name="T20" fmla="*/ 104 w 545"/>
                <a:gd name="T21" fmla="*/ 212 h 262"/>
                <a:gd name="T22" fmla="*/ 108 w 545"/>
                <a:gd name="T23" fmla="*/ 213 h 262"/>
                <a:gd name="T24" fmla="*/ 122 w 545"/>
                <a:gd name="T25" fmla="*/ 199 h 262"/>
                <a:gd name="T26" fmla="*/ 131 w 545"/>
                <a:gd name="T27" fmla="*/ 194 h 262"/>
                <a:gd name="T28" fmla="*/ 142 w 545"/>
                <a:gd name="T29" fmla="*/ 197 h 262"/>
                <a:gd name="T30" fmla="*/ 153 w 545"/>
                <a:gd name="T31" fmla="*/ 189 h 262"/>
                <a:gd name="T32" fmla="*/ 164 w 545"/>
                <a:gd name="T33" fmla="*/ 184 h 262"/>
                <a:gd name="T34" fmla="*/ 164 w 545"/>
                <a:gd name="T35" fmla="*/ 178 h 262"/>
                <a:gd name="T36" fmla="*/ 180 w 545"/>
                <a:gd name="T37" fmla="*/ 177 h 262"/>
                <a:gd name="T38" fmla="*/ 188 w 545"/>
                <a:gd name="T39" fmla="*/ 173 h 262"/>
                <a:gd name="T40" fmla="*/ 193 w 545"/>
                <a:gd name="T41" fmla="*/ 173 h 262"/>
                <a:gd name="T42" fmla="*/ 202 w 545"/>
                <a:gd name="T43" fmla="*/ 168 h 262"/>
                <a:gd name="T44" fmla="*/ 209 w 545"/>
                <a:gd name="T45" fmla="*/ 160 h 262"/>
                <a:gd name="T46" fmla="*/ 217 w 545"/>
                <a:gd name="T47" fmla="*/ 153 h 262"/>
                <a:gd name="T48" fmla="*/ 228 w 545"/>
                <a:gd name="T49" fmla="*/ 149 h 262"/>
                <a:gd name="T50" fmla="*/ 239 w 545"/>
                <a:gd name="T51" fmla="*/ 151 h 262"/>
                <a:gd name="T52" fmla="*/ 251 w 545"/>
                <a:gd name="T53" fmla="*/ 144 h 262"/>
                <a:gd name="T54" fmla="*/ 255 w 545"/>
                <a:gd name="T55" fmla="*/ 143 h 262"/>
                <a:gd name="T56" fmla="*/ 262 w 545"/>
                <a:gd name="T57" fmla="*/ 134 h 262"/>
                <a:gd name="T58" fmla="*/ 271 w 545"/>
                <a:gd name="T59" fmla="*/ 133 h 262"/>
                <a:gd name="T60" fmla="*/ 275 w 545"/>
                <a:gd name="T61" fmla="*/ 127 h 262"/>
                <a:gd name="T62" fmla="*/ 289 w 545"/>
                <a:gd name="T63" fmla="*/ 120 h 262"/>
                <a:gd name="T64" fmla="*/ 297 w 545"/>
                <a:gd name="T65" fmla="*/ 115 h 262"/>
                <a:gd name="T66" fmla="*/ 304 w 545"/>
                <a:gd name="T67" fmla="*/ 114 h 262"/>
                <a:gd name="T68" fmla="*/ 317 w 545"/>
                <a:gd name="T69" fmla="*/ 106 h 262"/>
                <a:gd name="T70" fmla="*/ 318 w 545"/>
                <a:gd name="T71" fmla="*/ 113 h 262"/>
                <a:gd name="T72" fmla="*/ 329 w 545"/>
                <a:gd name="T73" fmla="*/ 108 h 262"/>
                <a:gd name="T74" fmla="*/ 340 w 545"/>
                <a:gd name="T75" fmla="*/ 103 h 262"/>
                <a:gd name="T76" fmla="*/ 349 w 545"/>
                <a:gd name="T77" fmla="*/ 99 h 262"/>
                <a:gd name="T78" fmla="*/ 353 w 545"/>
                <a:gd name="T79" fmla="*/ 89 h 262"/>
                <a:gd name="T80" fmla="*/ 364 w 545"/>
                <a:gd name="T81" fmla="*/ 92 h 262"/>
                <a:gd name="T82" fmla="*/ 374 w 545"/>
                <a:gd name="T83" fmla="*/ 87 h 262"/>
                <a:gd name="T84" fmla="*/ 384 w 545"/>
                <a:gd name="T85" fmla="*/ 75 h 262"/>
                <a:gd name="T86" fmla="*/ 387 w 545"/>
                <a:gd name="T87" fmla="*/ 75 h 262"/>
                <a:gd name="T88" fmla="*/ 401 w 545"/>
                <a:gd name="T89" fmla="*/ 67 h 262"/>
                <a:gd name="T90" fmla="*/ 404 w 545"/>
                <a:gd name="T91" fmla="*/ 73 h 262"/>
                <a:gd name="T92" fmla="*/ 412 w 545"/>
                <a:gd name="T93" fmla="*/ 69 h 262"/>
                <a:gd name="T94" fmla="*/ 427 w 545"/>
                <a:gd name="T95" fmla="*/ 60 h 262"/>
                <a:gd name="T96" fmla="*/ 433 w 545"/>
                <a:gd name="T97" fmla="*/ 59 h 262"/>
                <a:gd name="T98" fmla="*/ 436 w 545"/>
                <a:gd name="T99" fmla="*/ 50 h 262"/>
                <a:gd name="T100" fmla="*/ 447 w 545"/>
                <a:gd name="T101" fmla="*/ 45 h 262"/>
                <a:gd name="T102" fmla="*/ 454 w 545"/>
                <a:gd name="T103" fmla="*/ 44 h 262"/>
                <a:gd name="T104" fmla="*/ 466 w 545"/>
                <a:gd name="T105" fmla="*/ 35 h 262"/>
                <a:gd name="T106" fmla="*/ 476 w 545"/>
                <a:gd name="T107" fmla="*/ 31 h 262"/>
                <a:gd name="T108" fmla="*/ 484 w 545"/>
                <a:gd name="T109" fmla="*/ 28 h 262"/>
                <a:gd name="T110" fmla="*/ 488 w 545"/>
                <a:gd name="T111" fmla="*/ 33 h 262"/>
                <a:gd name="T112" fmla="*/ 495 w 545"/>
                <a:gd name="T113" fmla="*/ 29 h 262"/>
                <a:gd name="T114" fmla="*/ 510 w 545"/>
                <a:gd name="T115" fmla="*/ 21 h 262"/>
                <a:gd name="T116" fmla="*/ 515 w 545"/>
                <a:gd name="T117" fmla="*/ 20 h 262"/>
                <a:gd name="T118" fmla="*/ 527 w 545"/>
                <a:gd name="T119" fmla="*/ 7 h 262"/>
                <a:gd name="T120" fmla="*/ 531 w 545"/>
                <a:gd name="T121" fmla="*/ 12 h 262"/>
                <a:gd name="T122" fmla="*/ 537 w 545"/>
                <a:gd name="T123" fmla="*/ 4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5" h="262">
                  <a:moveTo>
                    <a:pt x="0" y="259"/>
                  </a:moveTo>
                  <a:lnTo>
                    <a:pt x="0" y="258"/>
                  </a:lnTo>
                  <a:lnTo>
                    <a:pt x="4" y="254"/>
                  </a:lnTo>
                  <a:lnTo>
                    <a:pt x="5" y="254"/>
                  </a:lnTo>
                  <a:lnTo>
                    <a:pt x="6" y="254"/>
                  </a:lnTo>
                  <a:lnTo>
                    <a:pt x="2" y="258"/>
                  </a:lnTo>
                  <a:lnTo>
                    <a:pt x="2" y="257"/>
                  </a:lnTo>
                  <a:lnTo>
                    <a:pt x="6" y="253"/>
                  </a:lnTo>
                  <a:lnTo>
                    <a:pt x="7" y="253"/>
                  </a:lnTo>
                  <a:lnTo>
                    <a:pt x="7" y="261"/>
                  </a:lnTo>
                  <a:lnTo>
                    <a:pt x="6" y="261"/>
                  </a:lnTo>
                  <a:lnTo>
                    <a:pt x="9" y="257"/>
                  </a:lnTo>
                  <a:lnTo>
                    <a:pt x="9" y="258"/>
                  </a:lnTo>
                  <a:lnTo>
                    <a:pt x="6" y="262"/>
                  </a:lnTo>
                  <a:lnTo>
                    <a:pt x="5" y="262"/>
                  </a:lnTo>
                  <a:lnTo>
                    <a:pt x="4" y="262"/>
                  </a:lnTo>
                  <a:lnTo>
                    <a:pt x="8" y="258"/>
                  </a:lnTo>
                  <a:lnTo>
                    <a:pt x="8" y="259"/>
                  </a:lnTo>
                  <a:lnTo>
                    <a:pt x="0" y="259"/>
                  </a:lnTo>
                  <a:close/>
                  <a:moveTo>
                    <a:pt x="7" y="253"/>
                  </a:moveTo>
                  <a:lnTo>
                    <a:pt x="8" y="253"/>
                  </a:lnTo>
                  <a:lnTo>
                    <a:pt x="4" y="257"/>
                  </a:lnTo>
                  <a:lnTo>
                    <a:pt x="4" y="256"/>
                  </a:lnTo>
                  <a:lnTo>
                    <a:pt x="8" y="252"/>
                  </a:lnTo>
                  <a:lnTo>
                    <a:pt x="9" y="252"/>
                  </a:lnTo>
                  <a:lnTo>
                    <a:pt x="9" y="260"/>
                  </a:lnTo>
                  <a:lnTo>
                    <a:pt x="8" y="260"/>
                  </a:lnTo>
                  <a:lnTo>
                    <a:pt x="11" y="256"/>
                  </a:lnTo>
                  <a:lnTo>
                    <a:pt x="11" y="257"/>
                  </a:lnTo>
                  <a:lnTo>
                    <a:pt x="8" y="261"/>
                  </a:lnTo>
                  <a:lnTo>
                    <a:pt x="7" y="261"/>
                  </a:lnTo>
                  <a:lnTo>
                    <a:pt x="7" y="253"/>
                  </a:lnTo>
                  <a:close/>
                  <a:moveTo>
                    <a:pt x="10" y="254"/>
                  </a:moveTo>
                  <a:lnTo>
                    <a:pt x="10" y="253"/>
                  </a:lnTo>
                  <a:lnTo>
                    <a:pt x="14" y="249"/>
                  </a:lnTo>
                  <a:lnTo>
                    <a:pt x="15" y="249"/>
                  </a:lnTo>
                  <a:lnTo>
                    <a:pt x="15" y="257"/>
                  </a:lnTo>
                  <a:lnTo>
                    <a:pt x="14" y="257"/>
                  </a:lnTo>
                  <a:lnTo>
                    <a:pt x="18" y="253"/>
                  </a:lnTo>
                  <a:lnTo>
                    <a:pt x="18" y="254"/>
                  </a:lnTo>
                  <a:lnTo>
                    <a:pt x="10" y="254"/>
                  </a:lnTo>
                  <a:close/>
                  <a:moveTo>
                    <a:pt x="15" y="249"/>
                  </a:moveTo>
                  <a:lnTo>
                    <a:pt x="16" y="249"/>
                  </a:lnTo>
                  <a:lnTo>
                    <a:pt x="12" y="253"/>
                  </a:lnTo>
                  <a:lnTo>
                    <a:pt x="12" y="252"/>
                  </a:lnTo>
                  <a:lnTo>
                    <a:pt x="16" y="249"/>
                  </a:lnTo>
                  <a:lnTo>
                    <a:pt x="17" y="249"/>
                  </a:lnTo>
                  <a:lnTo>
                    <a:pt x="18" y="249"/>
                  </a:lnTo>
                  <a:lnTo>
                    <a:pt x="14" y="252"/>
                  </a:lnTo>
                  <a:lnTo>
                    <a:pt x="14" y="251"/>
                  </a:lnTo>
                  <a:lnTo>
                    <a:pt x="18" y="248"/>
                  </a:lnTo>
                  <a:lnTo>
                    <a:pt x="19" y="248"/>
                  </a:lnTo>
                  <a:lnTo>
                    <a:pt x="19" y="255"/>
                  </a:lnTo>
                  <a:lnTo>
                    <a:pt x="18" y="255"/>
                  </a:lnTo>
                  <a:lnTo>
                    <a:pt x="22" y="251"/>
                  </a:lnTo>
                  <a:lnTo>
                    <a:pt x="22" y="252"/>
                  </a:lnTo>
                  <a:lnTo>
                    <a:pt x="18" y="256"/>
                  </a:lnTo>
                  <a:lnTo>
                    <a:pt x="17" y="256"/>
                  </a:lnTo>
                  <a:lnTo>
                    <a:pt x="16" y="256"/>
                  </a:lnTo>
                  <a:lnTo>
                    <a:pt x="20" y="252"/>
                  </a:lnTo>
                  <a:lnTo>
                    <a:pt x="20" y="253"/>
                  </a:lnTo>
                  <a:lnTo>
                    <a:pt x="16" y="257"/>
                  </a:lnTo>
                  <a:lnTo>
                    <a:pt x="15" y="257"/>
                  </a:lnTo>
                  <a:lnTo>
                    <a:pt x="15" y="249"/>
                  </a:lnTo>
                  <a:close/>
                  <a:moveTo>
                    <a:pt x="24" y="245"/>
                  </a:moveTo>
                  <a:lnTo>
                    <a:pt x="25" y="245"/>
                  </a:lnTo>
                  <a:lnTo>
                    <a:pt x="25" y="252"/>
                  </a:lnTo>
                  <a:lnTo>
                    <a:pt x="24" y="252"/>
                  </a:lnTo>
                  <a:lnTo>
                    <a:pt x="24" y="245"/>
                  </a:lnTo>
                  <a:close/>
                  <a:moveTo>
                    <a:pt x="25" y="245"/>
                  </a:moveTo>
                  <a:lnTo>
                    <a:pt x="26" y="245"/>
                  </a:lnTo>
                  <a:lnTo>
                    <a:pt x="22" y="249"/>
                  </a:lnTo>
                  <a:lnTo>
                    <a:pt x="22" y="248"/>
                  </a:lnTo>
                  <a:lnTo>
                    <a:pt x="26" y="244"/>
                  </a:lnTo>
                  <a:lnTo>
                    <a:pt x="27" y="244"/>
                  </a:lnTo>
                  <a:lnTo>
                    <a:pt x="28" y="244"/>
                  </a:lnTo>
                  <a:lnTo>
                    <a:pt x="28" y="251"/>
                  </a:lnTo>
                  <a:lnTo>
                    <a:pt x="27" y="251"/>
                  </a:lnTo>
                  <a:lnTo>
                    <a:pt x="26" y="251"/>
                  </a:lnTo>
                  <a:lnTo>
                    <a:pt x="30" y="248"/>
                  </a:lnTo>
                  <a:lnTo>
                    <a:pt x="30" y="249"/>
                  </a:lnTo>
                  <a:lnTo>
                    <a:pt x="26" y="252"/>
                  </a:lnTo>
                  <a:lnTo>
                    <a:pt x="25" y="252"/>
                  </a:lnTo>
                  <a:lnTo>
                    <a:pt x="25" y="245"/>
                  </a:lnTo>
                  <a:close/>
                  <a:moveTo>
                    <a:pt x="24" y="248"/>
                  </a:moveTo>
                  <a:lnTo>
                    <a:pt x="24" y="247"/>
                  </a:lnTo>
                  <a:lnTo>
                    <a:pt x="28" y="243"/>
                  </a:lnTo>
                  <a:lnTo>
                    <a:pt x="29" y="243"/>
                  </a:lnTo>
                  <a:lnTo>
                    <a:pt x="30" y="243"/>
                  </a:lnTo>
                  <a:lnTo>
                    <a:pt x="30" y="250"/>
                  </a:lnTo>
                  <a:lnTo>
                    <a:pt x="29" y="250"/>
                  </a:lnTo>
                  <a:lnTo>
                    <a:pt x="28" y="250"/>
                  </a:lnTo>
                  <a:lnTo>
                    <a:pt x="32" y="247"/>
                  </a:lnTo>
                  <a:lnTo>
                    <a:pt x="32" y="248"/>
                  </a:lnTo>
                  <a:lnTo>
                    <a:pt x="24" y="248"/>
                  </a:lnTo>
                  <a:close/>
                  <a:moveTo>
                    <a:pt x="34" y="240"/>
                  </a:moveTo>
                  <a:lnTo>
                    <a:pt x="35" y="240"/>
                  </a:lnTo>
                  <a:lnTo>
                    <a:pt x="36" y="240"/>
                  </a:lnTo>
                  <a:lnTo>
                    <a:pt x="32" y="244"/>
                  </a:lnTo>
                  <a:lnTo>
                    <a:pt x="32" y="243"/>
                  </a:lnTo>
                  <a:lnTo>
                    <a:pt x="36" y="239"/>
                  </a:lnTo>
                  <a:lnTo>
                    <a:pt x="37" y="239"/>
                  </a:lnTo>
                  <a:lnTo>
                    <a:pt x="37" y="247"/>
                  </a:lnTo>
                  <a:lnTo>
                    <a:pt x="36" y="247"/>
                  </a:lnTo>
                  <a:lnTo>
                    <a:pt x="40" y="243"/>
                  </a:lnTo>
                  <a:lnTo>
                    <a:pt x="40" y="244"/>
                  </a:lnTo>
                  <a:lnTo>
                    <a:pt x="36" y="248"/>
                  </a:lnTo>
                  <a:lnTo>
                    <a:pt x="35" y="248"/>
                  </a:lnTo>
                  <a:lnTo>
                    <a:pt x="34" y="248"/>
                  </a:lnTo>
                  <a:lnTo>
                    <a:pt x="34" y="240"/>
                  </a:lnTo>
                  <a:close/>
                  <a:moveTo>
                    <a:pt x="37" y="239"/>
                  </a:moveTo>
                  <a:lnTo>
                    <a:pt x="38" y="239"/>
                  </a:lnTo>
                  <a:lnTo>
                    <a:pt x="34" y="243"/>
                  </a:lnTo>
                  <a:lnTo>
                    <a:pt x="34" y="242"/>
                  </a:lnTo>
                  <a:lnTo>
                    <a:pt x="38" y="238"/>
                  </a:lnTo>
                  <a:lnTo>
                    <a:pt x="39" y="238"/>
                  </a:lnTo>
                  <a:lnTo>
                    <a:pt x="40" y="238"/>
                  </a:lnTo>
                  <a:lnTo>
                    <a:pt x="40" y="246"/>
                  </a:lnTo>
                  <a:lnTo>
                    <a:pt x="39" y="246"/>
                  </a:lnTo>
                  <a:lnTo>
                    <a:pt x="38" y="246"/>
                  </a:lnTo>
                  <a:lnTo>
                    <a:pt x="42" y="242"/>
                  </a:lnTo>
                  <a:lnTo>
                    <a:pt x="42" y="243"/>
                  </a:lnTo>
                  <a:lnTo>
                    <a:pt x="38" y="247"/>
                  </a:lnTo>
                  <a:lnTo>
                    <a:pt x="37" y="247"/>
                  </a:lnTo>
                  <a:lnTo>
                    <a:pt x="37" y="239"/>
                  </a:lnTo>
                  <a:close/>
                  <a:moveTo>
                    <a:pt x="45" y="235"/>
                  </a:moveTo>
                  <a:lnTo>
                    <a:pt x="46" y="235"/>
                  </a:lnTo>
                  <a:lnTo>
                    <a:pt x="42" y="239"/>
                  </a:lnTo>
                  <a:lnTo>
                    <a:pt x="42" y="238"/>
                  </a:lnTo>
                  <a:lnTo>
                    <a:pt x="46" y="234"/>
                  </a:lnTo>
                  <a:lnTo>
                    <a:pt x="47" y="234"/>
                  </a:lnTo>
                  <a:lnTo>
                    <a:pt x="47" y="242"/>
                  </a:lnTo>
                  <a:lnTo>
                    <a:pt x="46" y="242"/>
                  </a:lnTo>
                  <a:lnTo>
                    <a:pt x="50" y="238"/>
                  </a:lnTo>
                  <a:lnTo>
                    <a:pt x="50" y="239"/>
                  </a:lnTo>
                  <a:lnTo>
                    <a:pt x="46" y="243"/>
                  </a:lnTo>
                  <a:lnTo>
                    <a:pt x="45" y="243"/>
                  </a:lnTo>
                  <a:lnTo>
                    <a:pt x="45" y="235"/>
                  </a:lnTo>
                  <a:close/>
                  <a:moveTo>
                    <a:pt x="47" y="234"/>
                  </a:moveTo>
                  <a:lnTo>
                    <a:pt x="48" y="234"/>
                  </a:lnTo>
                  <a:lnTo>
                    <a:pt x="49" y="234"/>
                  </a:lnTo>
                  <a:lnTo>
                    <a:pt x="45" y="238"/>
                  </a:lnTo>
                  <a:lnTo>
                    <a:pt x="45" y="237"/>
                  </a:lnTo>
                  <a:lnTo>
                    <a:pt x="49" y="233"/>
                  </a:lnTo>
                  <a:lnTo>
                    <a:pt x="50" y="233"/>
                  </a:lnTo>
                  <a:lnTo>
                    <a:pt x="50" y="241"/>
                  </a:lnTo>
                  <a:lnTo>
                    <a:pt x="49" y="241"/>
                  </a:lnTo>
                  <a:lnTo>
                    <a:pt x="53" y="237"/>
                  </a:lnTo>
                  <a:lnTo>
                    <a:pt x="53" y="238"/>
                  </a:lnTo>
                  <a:lnTo>
                    <a:pt x="49" y="242"/>
                  </a:lnTo>
                  <a:lnTo>
                    <a:pt x="48" y="242"/>
                  </a:lnTo>
                  <a:lnTo>
                    <a:pt x="47" y="242"/>
                  </a:lnTo>
                  <a:lnTo>
                    <a:pt x="47" y="234"/>
                  </a:lnTo>
                  <a:close/>
                  <a:moveTo>
                    <a:pt x="50" y="233"/>
                  </a:moveTo>
                  <a:lnTo>
                    <a:pt x="51" y="233"/>
                  </a:lnTo>
                  <a:lnTo>
                    <a:pt x="51" y="241"/>
                  </a:lnTo>
                  <a:lnTo>
                    <a:pt x="50" y="241"/>
                  </a:lnTo>
                  <a:lnTo>
                    <a:pt x="50" y="233"/>
                  </a:lnTo>
                  <a:close/>
                  <a:moveTo>
                    <a:pt x="56" y="230"/>
                  </a:moveTo>
                  <a:lnTo>
                    <a:pt x="56" y="230"/>
                  </a:lnTo>
                  <a:lnTo>
                    <a:pt x="53" y="234"/>
                  </a:lnTo>
                  <a:lnTo>
                    <a:pt x="53" y="233"/>
                  </a:lnTo>
                  <a:lnTo>
                    <a:pt x="56" y="229"/>
                  </a:lnTo>
                  <a:lnTo>
                    <a:pt x="57" y="229"/>
                  </a:lnTo>
                  <a:lnTo>
                    <a:pt x="58" y="229"/>
                  </a:lnTo>
                  <a:lnTo>
                    <a:pt x="55" y="233"/>
                  </a:lnTo>
                  <a:lnTo>
                    <a:pt x="55" y="232"/>
                  </a:lnTo>
                  <a:lnTo>
                    <a:pt x="62" y="232"/>
                  </a:lnTo>
                  <a:lnTo>
                    <a:pt x="62" y="233"/>
                  </a:lnTo>
                  <a:lnTo>
                    <a:pt x="58" y="237"/>
                  </a:lnTo>
                  <a:lnTo>
                    <a:pt x="57" y="237"/>
                  </a:lnTo>
                  <a:lnTo>
                    <a:pt x="56" y="237"/>
                  </a:lnTo>
                  <a:lnTo>
                    <a:pt x="60" y="233"/>
                  </a:lnTo>
                  <a:lnTo>
                    <a:pt x="60" y="234"/>
                  </a:lnTo>
                  <a:lnTo>
                    <a:pt x="56" y="238"/>
                  </a:lnTo>
                  <a:lnTo>
                    <a:pt x="56" y="238"/>
                  </a:lnTo>
                  <a:lnTo>
                    <a:pt x="56" y="230"/>
                  </a:lnTo>
                  <a:close/>
                  <a:moveTo>
                    <a:pt x="58" y="228"/>
                  </a:moveTo>
                  <a:lnTo>
                    <a:pt x="59" y="228"/>
                  </a:lnTo>
                  <a:lnTo>
                    <a:pt x="60" y="228"/>
                  </a:lnTo>
                  <a:lnTo>
                    <a:pt x="56" y="232"/>
                  </a:lnTo>
                  <a:lnTo>
                    <a:pt x="56" y="231"/>
                  </a:lnTo>
                  <a:lnTo>
                    <a:pt x="64" y="231"/>
                  </a:lnTo>
                  <a:lnTo>
                    <a:pt x="64" y="232"/>
                  </a:lnTo>
                  <a:lnTo>
                    <a:pt x="60" y="236"/>
                  </a:lnTo>
                  <a:lnTo>
                    <a:pt x="59" y="236"/>
                  </a:lnTo>
                  <a:lnTo>
                    <a:pt x="58" y="236"/>
                  </a:lnTo>
                  <a:lnTo>
                    <a:pt x="58" y="228"/>
                  </a:lnTo>
                  <a:close/>
                  <a:moveTo>
                    <a:pt x="66" y="225"/>
                  </a:moveTo>
                  <a:lnTo>
                    <a:pt x="67" y="225"/>
                  </a:lnTo>
                  <a:lnTo>
                    <a:pt x="63" y="229"/>
                  </a:lnTo>
                  <a:lnTo>
                    <a:pt x="63" y="228"/>
                  </a:lnTo>
                  <a:lnTo>
                    <a:pt x="67" y="224"/>
                  </a:lnTo>
                  <a:lnTo>
                    <a:pt x="68" y="224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71" y="228"/>
                  </a:lnTo>
                  <a:lnTo>
                    <a:pt x="71" y="229"/>
                  </a:lnTo>
                  <a:lnTo>
                    <a:pt x="67" y="233"/>
                  </a:lnTo>
                  <a:lnTo>
                    <a:pt x="66" y="233"/>
                  </a:lnTo>
                  <a:lnTo>
                    <a:pt x="66" y="225"/>
                  </a:lnTo>
                  <a:close/>
                  <a:moveTo>
                    <a:pt x="68" y="224"/>
                  </a:moveTo>
                  <a:lnTo>
                    <a:pt x="69" y="224"/>
                  </a:lnTo>
                  <a:lnTo>
                    <a:pt x="65" y="228"/>
                  </a:lnTo>
                  <a:lnTo>
                    <a:pt x="65" y="227"/>
                  </a:lnTo>
                  <a:lnTo>
                    <a:pt x="69" y="224"/>
                  </a:lnTo>
                  <a:lnTo>
                    <a:pt x="70" y="224"/>
                  </a:lnTo>
                  <a:lnTo>
                    <a:pt x="71" y="224"/>
                  </a:lnTo>
                  <a:lnTo>
                    <a:pt x="67" y="227"/>
                  </a:lnTo>
                  <a:lnTo>
                    <a:pt x="67" y="226"/>
                  </a:lnTo>
                  <a:lnTo>
                    <a:pt x="75" y="226"/>
                  </a:lnTo>
                  <a:lnTo>
                    <a:pt x="75" y="227"/>
                  </a:lnTo>
                  <a:lnTo>
                    <a:pt x="71" y="231"/>
                  </a:lnTo>
                  <a:lnTo>
                    <a:pt x="70" y="231"/>
                  </a:lnTo>
                  <a:lnTo>
                    <a:pt x="69" y="231"/>
                  </a:lnTo>
                  <a:lnTo>
                    <a:pt x="73" y="227"/>
                  </a:lnTo>
                  <a:lnTo>
                    <a:pt x="73" y="228"/>
                  </a:lnTo>
                  <a:lnTo>
                    <a:pt x="69" y="232"/>
                  </a:lnTo>
                  <a:lnTo>
                    <a:pt x="68" y="232"/>
                  </a:lnTo>
                  <a:lnTo>
                    <a:pt x="68" y="224"/>
                  </a:lnTo>
                  <a:close/>
                  <a:moveTo>
                    <a:pt x="73" y="224"/>
                  </a:moveTo>
                  <a:lnTo>
                    <a:pt x="73" y="224"/>
                  </a:lnTo>
                  <a:lnTo>
                    <a:pt x="77" y="220"/>
                  </a:lnTo>
                  <a:lnTo>
                    <a:pt x="78" y="220"/>
                  </a:lnTo>
                  <a:lnTo>
                    <a:pt x="78" y="227"/>
                  </a:lnTo>
                  <a:lnTo>
                    <a:pt x="77" y="227"/>
                  </a:lnTo>
                  <a:lnTo>
                    <a:pt x="80" y="224"/>
                  </a:lnTo>
                  <a:lnTo>
                    <a:pt x="80" y="224"/>
                  </a:lnTo>
                  <a:lnTo>
                    <a:pt x="73" y="224"/>
                  </a:lnTo>
                  <a:close/>
                  <a:moveTo>
                    <a:pt x="78" y="220"/>
                  </a:moveTo>
                  <a:lnTo>
                    <a:pt x="79" y="220"/>
                  </a:lnTo>
                  <a:lnTo>
                    <a:pt x="75" y="224"/>
                  </a:lnTo>
                  <a:lnTo>
                    <a:pt x="75" y="223"/>
                  </a:lnTo>
                  <a:lnTo>
                    <a:pt x="79" y="219"/>
                  </a:lnTo>
                  <a:lnTo>
                    <a:pt x="80" y="219"/>
                  </a:lnTo>
                  <a:lnTo>
                    <a:pt x="80" y="219"/>
                  </a:lnTo>
                  <a:lnTo>
                    <a:pt x="80" y="226"/>
                  </a:lnTo>
                  <a:lnTo>
                    <a:pt x="80" y="226"/>
                  </a:lnTo>
                  <a:lnTo>
                    <a:pt x="79" y="226"/>
                  </a:lnTo>
                  <a:lnTo>
                    <a:pt x="82" y="223"/>
                  </a:lnTo>
                  <a:lnTo>
                    <a:pt x="82" y="224"/>
                  </a:lnTo>
                  <a:lnTo>
                    <a:pt x="79" y="227"/>
                  </a:lnTo>
                  <a:lnTo>
                    <a:pt x="78" y="227"/>
                  </a:lnTo>
                  <a:lnTo>
                    <a:pt x="78" y="220"/>
                  </a:lnTo>
                  <a:close/>
                  <a:moveTo>
                    <a:pt x="77" y="223"/>
                  </a:moveTo>
                  <a:lnTo>
                    <a:pt x="77" y="222"/>
                  </a:lnTo>
                  <a:lnTo>
                    <a:pt x="80" y="218"/>
                  </a:lnTo>
                  <a:lnTo>
                    <a:pt x="81" y="218"/>
                  </a:lnTo>
                  <a:lnTo>
                    <a:pt x="81" y="225"/>
                  </a:lnTo>
                  <a:lnTo>
                    <a:pt x="80" y="225"/>
                  </a:lnTo>
                  <a:lnTo>
                    <a:pt x="84" y="222"/>
                  </a:lnTo>
                  <a:lnTo>
                    <a:pt x="84" y="223"/>
                  </a:lnTo>
                  <a:lnTo>
                    <a:pt x="77" y="223"/>
                  </a:lnTo>
                  <a:close/>
                  <a:moveTo>
                    <a:pt x="83" y="220"/>
                  </a:moveTo>
                  <a:lnTo>
                    <a:pt x="83" y="219"/>
                  </a:lnTo>
                  <a:lnTo>
                    <a:pt x="87" y="215"/>
                  </a:lnTo>
                  <a:lnTo>
                    <a:pt x="88" y="215"/>
                  </a:lnTo>
                  <a:lnTo>
                    <a:pt x="89" y="215"/>
                  </a:lnTo>
                  <a:lnTo>
                    <a:pt x="85" y="219"/>
                  </a:lnTo>
                  <a:lnTo>
                    <a:pt x="85" y="218"/>
                  </a:lnTo>
                  <a:lnTo>
                    <a:pt x="89" y="214"/>
                  </a:lnTo>
                  <a:lnTo>
                    <a:pt x="90" y="214"/>
                  </a:lnTo>
                  <a:lnTo>
                    <a:pt x="90" y="222"/>
                  </a:lnTo>
                  <a:lnTo>
                    <a:pt x="89" y="222"/>
                  </a:lnTo>
                  <a:lnTo>
                    <a:pt x="93" y="218"/>
                  </a:lnTo>
                  <a:lnTo>
                    <a:pt x="93" y="219"/>
                  </a:lnTo>
                  <a:lnTo>
                    <a:pt x="89" y="223"/>
                  </a:lnTo>
                  <a:lnTo>
                    <a:pt x="88" y="223"/>
                  </a:lnTo>
                  <a:lnTo>
                    <a:pt x="87" y="223"/>
                  </a:lnTo>
                  <a:lnTo>
                    <a:pt x="91" y="219"/>
                  </a:lnTo>
                  <a:lnTo>
                    <a:pt x="91" y="220"/>
                  </a:lnTo>
                  <a:lnTo>
                    <a:pt x="83" y="220"/>
                  </a:lnTo>
                  <a:close/>
                  <a:moveTo>
                    <a:pt x="90" y="214"/>
                  </a:moveTo>
                  <a:lnTo>
                    <a:pt x="91" y="214"/>
                  </a:lnTo>
                  <a:lnTo>
                    <a:pt x="87" y="218"/>
                  </a:lnTo>
                  <a:lnTo>
                    <a:pt x="87" y="217"/>
                  </a:lnTo>
                  <a:lnTo>
                    <a:pt x="91" y="213"/>
                  </a:lnTo>
                  <a:lnTo>
                    <a:pt x="92" y="213"/>
                  </a:lnTo>
                  <a:lnTo>
                    <a:pt x="92" y="221"/>
                  </a:lnTo>
                  <a:lnTo>
                    <a:pt x="91" y="221"/>
                  </a:lnTo>
                  <a:lnTo>
                    <a:pt x="95" y="217"/>
                  </a:lnTo>
                  <a:lnTo>
                    <a:pt x="95" y="218"/>
                  </a:lnTo>
                  <a:lnTo>
                    <a:pt x="91" y="222"/>
                  </a:lnTo>
                  <a:lnTo>
                    <a:pt x="90" y="222"/>
                  </a:lnTo>
                  <a:lnTo>
                    <a:pt x="90" y="214"/>
                  </a:lnTo>
                  <a:close/>
                  <a:moveTo>
                    <a:pt x="97" y="210"/>
                  </a:moveTo>
                  <a:lnTo>
                    <a:pt x="98" y="210"/>
                  </a:lnTo>
                  <a:lnTo>
                    <a:pt x="99" y="210"/>
                  </a:lnTo>
                  <a:lnTo>
                    <a:pt x="95" y="214"/>
                  </a:lnTo>
                  <a:lnTo>
                    <a:pt x="95" y="213"/>
                  </a:lnTo>
                  <a:lnTo>
                    <a:pt x="103" y="213"/>
                  </a:lnTo>
                  <a:lnTo>
                    <a:pt x="103" y="214"/>
                  </a:lnTo>
                  <a:lnTo>
                    <a:pt x="99" y="218"/>
                  </a:lnTo>
                  <a:lnTo>
                    <a:pt x="98" y="218"/>
                  </a:lnTo>
                  <a:lnTo>
                    <a:pt x="97" y="218"/>
                  </a:lnTo>
                  <a:lnTo>
                    <a:pt x="97" y="210"/>
                  </a:lnTo>
                  <a:close/>
                  <a:moveTo>
                    <a:pt x="99" y="209"/>
                  </a:moveTo>
                  <a:lnTo>
                    <a:pt x="100" y="209"/>
                  </a:lnTo>
                  <a:lnTo>
                    <a:pt x="101" y="209"/>
                  </a:lnTo>
                  <a:lnTo>
                    <a:pt x="97" y="213"/>
                  </a:lnTo>
                  <a:lnTo>
                    <a:pt x="97" y="212"/>
                  </a:lnTo>
                  <a:lnTo>
                    <a:pt x="101" y="208"/>
                  </a:lnTo>
                  <a:lnTo>
                    <a:pt x="102" y="208"/>
                  </a:lnTo>
                  <a:lnTo>
                    <a:pt x="103" y="208"/>
                  </a:lnTo>
                  <a:lnTo>
                    <a:pt x="103" y="216"/>
                  </a:lnTo>
                  <a:lnTo>
                    <a:pt x="102" y="216"/>
                  </a:lnTo>
                  <a:lnTo>
                    <a:pt x="101" y="216"/>
                  </a:lnTo>
                  <a:lnTo>
                    <a:pt x="104" y="212"/>
                  </a:lnTo>
                  <a:lnTo>
                    <a:pt x="104" y="213"/>
                  </a:lnTo>
                  <a:lnTo>
                    <a:pt x="101" y="217"/>
                  </a:lnTo>
                  <a:lnTo>
                    <a:pt x="100" y="217"/>
                  </a:lnTo>
                  <a:lnTo>
                    <a:pt x="99" y="217"/>
                  </a:lnTo>
                  <a:lnTo>
                    <a:pt x="99" y="209"/>
                  </a:lnTo>
                  <a:close/>
                  <a:moveTo>
                    <a:pt x="107" y="205"/>
                  </a:moveTo>
                  <a:lnTo>
                    <a:pt x="108" y="205"/>
                  </a:lnTo>
                  <a:lnTo>
                    <a:pt x="108" y="213"/>
                  </a:lnTo>
                  <a:lnTo>
                    <a:pt x="107" y="213"/>
                  </a:lnTo>
                  <a:lnTo>
                    <a:pt x="107" y="205"/>
                  </a:lnTo>
                  <a:close/>
                  <a:moveTo>
                    <a:pt x="108" y="205"/>
                  </a:moveTo>
                  <a:lnTo>
                    <a:pt x="109" y="205"/>
                  </a:lnTo>
                  <a:lnTo>
                    <a:pt x="105" y="209"/>
                  </a:lnTo>
                  <a:lnTo>
                    <a:pt x="105" y="208"/>
                  </a:lnTo>
                  <a:lnTo>
                    <a:pt x="109" y="204"/>
                  </a:lnTo>
                  <a:lnTo>
                    <a:pt x="110" y="204"/>
                  </a:lnTo>
                  <a:lnTo>
                    <a:pt x="111" y="204"/>
                  </a:lnTo>
                  <a:lnTo>
                    <a:pt x="107" y="208"/>
                  </a:lnTo>
                  <a:lnTo>
                    <a:pt x="107" y="207"/>
                  </a:lnTo>
                  <a:lnTo>
                    <a:pt x="115" y="207"/>
                  </a:lnTo>
                  <a:lnTo>
                    <a:pt x="115" y="208"/>
                  </a:lnTo>
                  <a:lnTo>
                    <a:pt x="111" y="212"/>
                  </a:lnTo>
                  <a:lnTo>
                    <a:pt x="110" y="212"/>
                  </a:lnTo>
                  <a:lnTo>
                    <a:pt x="109" y="212"/>
                  </a:lnTo>
                  <a:lnTo>
                    <a:pt x="113" y="208"/>
                  </a:lnTo>
                  <a:lnTo>
                    <a:pt x="113" y="209"/>
                  </a:lnTo>
                  <a:lnTo>
                    <a:pt x="109" y="213"/>
                  </a:lnTo>
                  <a:lnTo>
                    <a:pt x="108" y="213"/>
                  </a:lnTo>
                  <a:lnTo>
                    <a:pt x="108" y="205"/>
                  </a:lnTo>
                  <a:close/>
                  <a:moveTo>
                    <a:pt x="111" y="203"/>
                  </a:moveTo>
                  <a:lnTo>
                    <a:pt x="112" y="203"/>
                  </a:lnTo>
                  <a:lnTo>
                    <a:pt x="113" y="203"/>
                  </a:lnTo>
                  <a:lnTo>
                    <a:pt x="113" y="211"/>
                  </a:lnTo>
                  <a:lnTo>
                    <a:pt x="112" y="211"/>
                  </a:lnTo>
                  <a:lnTo>
                    <a:pt x="111" y="211"/>
                  </a:lnTo>
                  <a:lnTo>
                    <a:pt x="111" y="203"/>
                  </a:lnTo>
                  <a:close/>
                  <a:moveTo>
                    <a:pt x="118" y="200"/>
                  </a:moveTo>
                  <a:lnTo>
                    <a:pt x="119" y="200"/>
                  </a:lnTo>
                  <a:lnTo>
                    <a:pt x="115" y="204"/>
                  </a:lnTo>
                  <a:lnTo>
                    <a:pt x="115" y="203"/>
                  </a:lnTo>
                  <a:lnTo>
                    <a:pt x="119" y="200"/>
                  </a:lnTo>
                  <a:lnTo>
                    <a:pt x="120" y="200"/>
                  </a:lnTo>
                  <a:lnTo>
                    <a:pt x="121" y="200"/>
                  </a:lnTo>
                  <a:lnTo>
                    <a:pt x="121" y="207"/>
                  </a:lnTo>
                  <a:lnTo>
                    <a:pt x="120" y="207"/>
                  </a:lnTo>
                  <a:lnTo>
                    <a:pt x="119" y="207"/>
                  </a:lnTo>
                  <a:lnTo>
                    <a:pt x="123" y="203"/>
                  </a:lnTo>
                  <a:lnTo>
                    <a:pt x="123" y="204"/>
                  </a:lnTo>
                  <a:lnTo>
                    <a:pt x="119" y="208"/>
                  </a:lnTo>
                  <a:lnTo>
                    <a:pt x="118" y="208"/>
                  </a:lnTo>
                  <a:lnTo>
                    <a:pt x="118" y="200"/>
                  </a:lnTo>
                  <a:close/>
                  <a:moveTo>
                    <a:pt x="121" y="200"/>
                  </a:moveTo>
                  <a:lnTo>
                    <a:pt x="122" y="200"/>
                  </a:lnTo>
                  <a:lnTo>
                    <a:pt x="118" y="203"/>
                  </a:lnTo>
                  <a:lnTo>
                    <a:pt x="118" y="202"/>
                  </a:lnTo>
                  <a:lnTo>
                    <a:pt x="122" y="199"/>
                  </a:lnTo>
                  <a:lnTo>
                    <a:pt x="123" y="199"/>
                  </a:lnTo>
                  <a:lnTo>
                    <a:pt x="124" y="199"/>
                  </a:lnTo>
                  <a:lnTo>
                    <a:pt x="124" y="206"/>
                  </a:lnTo>
                  <a:lnTo>
                    <a:pt x="123" y="206"/>
                  </a:lnTo>
                  <a:lnTo>
                    <a:pt x="122" y="206"/>
                  </a:lnTo>
                  <a:lnTo>
                    <a:pt x="126" y="202"/>
                  </a:lnTo>
                  <a:lnTo>
                    <a:pt x="126" y="203"/>
                  </a:lnTo>
                  <a:lnTo>
                    <a:pt x="122" y="207"/>
                  </a:lnTo>
                  <a:lnTo>
                    <a:pt x="121" y="207"/>
                  </a:lnTo>
                  <a:lnTo>
                    <a:pt x="121" y="200"/>
                  </a:lnTo>
                  <a:close/>
                  <a:moveTo>
                    <a:pt x="128" y="196"/>
                  </a:moveTo>
                  <a:lnTo>
                    <a:pt x="129" y="196"/>
                  </a:lnTo>
                  <a:lnTo>
                    <a:pt x="126" y="200"/>
                  </a:lnTo>
                  <a:lnTo>
                    <a:pt x="126" y="199"/>
                  </a:lnTo>
                  <a:lnTo>
                    <a:pt x="129" y="195"/>
                  </a:lnTo>
                  <a:lnTo>
                    <a:pt x="130" y="195"/>
                  </a:lnTo>
                  <a:lnTo>
                    <a:pt x="130" y="202"/>
                  </a:lnTo>
                  <a:lnTo>
                    <a:pt x="129" y="202"/>
                  </a:lnTo>
                  <a:lnTo>
                    <a:pt x="133" y="199"/>
                  </a:lnTo>
                  <a:lnTo>
                    <a:pt x="133" y="200"/>
                  </a:lnTo>
                  <a:lnTo>
                    <a:pt x="129" y="203"/>
                  </a:lnTo>
                  <a:lnTo>
                    <a:pt x="128" y="203"/>
                  </a:lnTo>
                  <a:lnTo>
                    <a:pt x="128" y="196"/>
                  </a:lnTo>
                  <a:close/>
                  <a:moveTo>
                    <a:pt x="130" y="195"/>
                  </a:moveTo>
                  <a:lnTo>
                    <a:pt x="131" y="195"/>
                  </a:lnTo>
                  <a:lnTo>
                    <a:pt x="127" y="199"/>
                  </a:lnTo>
                  <a:lnTo>
                    <a:pt x="127" y="198"/>
                  </a:lnTo>
                  <a:lnTo>
                    <a:pt x="131" y="194"/>
                  </a:lnTo>
                  <a:lnTo>
                    <a:pt x="132" y="194"/>
                  </a:lnTo>
                  <a:lnTo>
                    <a:pt x="133" y="194"/>
                  </a:lnTo>
                  <a:lnTo>
                    <a:pt x="133" y="201"/>
                  </a:lnTo>
                  <a:lnTo>
                    <a:pt x="132" y="201"/>
                  </a:lnTo>
                  <a:lnTo>
                    <a:pt x="131" y="201"/>
                  </a:lnTo>
                  <a:lnTo>
                    <a:pt x="135" y="198"/>
                  </a:lnTo>
                  <a:lnTo>
                    <a:pt x="135" y="199"/>
                  </a:lnTo>
                  <a:lnTo>
                    <a:pt x="131" y="202"/>
                  </a:lnTo>
                  <a:lnTo>
                    <a:pt x="130" y="202"/>
                  </a:lnTo>
                  <a:lnTo>
                    <a:pt x="130" y="195"/>
                  </a:lnTo>
                  <a:close/>
                  <a:moveTo>
                    <a:pt x="129" y="198"/>
                  </a:moveTo>
                  <a:lnTo>
                    <a:pt x="129" y="197"/>
                  </a:lnTo>
                  <a:lnTo>
                    <a:pt x="137" y="197"/>
                  </a:lnTo>
                  <a:lnTo>
                    <a:pt x="137" y="198"/>
                  </a:lnTo>
                  <a:lnTo>
                    <a:pt x="129" y="198"/>
                  </a:lnTo>
                  <a:close/>
                  <a:moveTo>
                    <a:pt x="139" y="191"/>
                  </a:moveTo>
                  <a:lnTo>
                    <a:pt x="140" y="191"/>
                  </a:lnTo>
                  <a:lnTo>
                    <a:pt x="136" y="195"/>
                  </a:lnTo>
                  <a:lnTo>
                    <a:pt x="136" y="194"/>
                  </a:lnTo>
                  <a:lnTo>
                    <a:pt x="140" y="190"/>
                  </a:lnTo>
                  <a:lnTo>
                    <a:pt x="141" y="190"/>
                  </a:lnTo>
                  <a:lnTo>
                    <a:pt x="142" y="190"/>
                  </a:lnTo>
                  <a:lnTo>
                    <a:pt x="138" y="194"/>
                  </a:lnTo>
                  <a:lnTo>
                    <a:pt x="138" y="193"/>
                  </a:lnTo>
                  <a:lnTo>
                    <a:pt x="142" y="189"/>
                  </a:lnTo>
                  <a:lnTo>
                    <a:pt x="143" y="189"/>
                  </a:lnTo>
                  <a:lnTo>
                    <a:pt x="143" y="197"/>
                  </a:lnTo>
                  <a:lnTo>
                    <a:pt x="142" y="197"/>
                  </a:lnTo>
                  <a:lnTo>
                    <a:pt x="146" y="193"/>
                  </a:lnTo>
                  <a:lnTo>
                    <a:pt x="146" y="194"/>
                  </a:lnTo>
                  <a:lnTo>
                    <a:pt x="142" y="198"/>
                  </a:lnTo>
                  <a:lnTo>
                    <a:pt x="141" y="198"/>
                  </a:lnTo>
                  <a:lnTo>
                    <a:pt x="140" y="198"/>
                  </a:lnTo>
                  <a:lnTo>
                    <a:pt x="144" y="194"/>
                  </a:lnTo>
                  <a:lnTo>
                    <a:pt x="144" y="195"/>
                  </a:lnTo>
                  <a:lnTo>
                    <a:pt x="140" y="199"/>
                  </a:lnTo>
                  <a:lnTo>
                    <a:pt x="139" y="199"/>
                  </a:lnTo>
                  <a:lnTo>
                    <a:pt x="139" y="191"/>
                  </a:lnTo>
                  <a:close/>
                  <a:moveTo>
                    <a:pt x="143" y="189"/>
                  </a:moveTo>
                  <a:lnTo>
                    <a:pt x="144" y="189"/>
                  </a:lnTo>
                  <a:lnTo>
                    <a:pt x="140" y="193"/>
                  </a:lnTo>
                  <a:lnTo>
                    <a:pt x="140" y="192"/>
                  </a:lnTo>
                  <a:lnTo>
                    <a:pt x="148" y="192"/>
                  </a:lnTo>
                  <a:lnTo>
                    <a:pt x="148" y="193"/>
                  </a:lnTo>
                  <a:lnTo>
                    <a:pt x="144" y="197"/>
                  </a:lnTo>
                  <a:lnTo>
                    <a:pt x="143" y="197"/>
                  </a:lnTo>
                  <a:lnTo>
                    <a:pt x="143" y="189"/>
                  </a:lnTo>
                  <a:close/>
                  <a:moveTo>
                    <a:pt x="146" y="190"/>
                  </a:moveTo>
                  <a:lnTo>
                    <a:pt x="146" y="189"/>
                  </a:lnTo>
                  <a:lnTo>
                    <a:pt x="150" y="185"/>
                  </a:lnTo>
                  <a:lnTo>
                    <a:pt x="151" y="185"/>
                  </a:lnTo>
                  <a:lnTo>
                    <a:pt x="151" y="185"/>
                  </a:lnTo>
                  <a:lnTo>
                    <a:pt x="151" y="193"/>
                  </a:lnTo>
                  <a:lnTo>
                    <a:pt x="151" y="193"/>
                  </a:lnTo>
                  <a:lnTo>
                    <a:pt x="150" y="193"/>
                  </a:lnTo>
                  <a:lnTo>
                    <a:pt x="153" y="189"/>
                  </a:lnTo>
                  <a:lnTo>
                    <a:pt x="153" y="190"/>
                  </a:lnTo>
                  <a:lnTo>
                    <a:pt x="146" y="190"/>
                  </a:lnTo>
                  <a:close/>
                  <a:moveTo>
                    <a:pt x="148" y="189"/>
                  </a:moveTo>
                  <a:lnTo>
                    <a:pt x="148" y="188"/>
                  </a:lnTo>
                  <a:lnTo>
                    <a:pt x="151" y="184"/>
                  </a:lnTo>
                  <a:lnTo>
                    <a:pt x="152" y="184"/>
                  </a:lnTo>
                  <a:lnTo>
                    <a:pt x="153" y="184"/>
                  </a:lnTo>
                  <a:lnTo>
                    <a:pt x="150" y="188"/>
                  </a:lnTo>
                  <a:lnTo>
                    <a:pt x="150" y="187"/>
                  </a:lnTo>
                  <a:lnTo>
                    <a:pt x="153" y="183"/>
                  </a:lnTo>
                  <a:lnTo>
                    <a:pt x="154" y="183"/>
                  </a:lnTo>
                  <a:lnTo>
                    <a:pt x="154" y="191"/>
                  </a:lnTo>
                  <a:lnTo>
                    <a:pt x="153" y="191"/>
                  </a:lnTo>
                  <a:lnTo>
                    <a:pt x="157" y="187"/>
                  </a:lnTo>
                  <a:lnTo>
                    <a:pt x="157" y="188"/>
                  </a:lnTo>
                  <a:lnTo>
                    <a:pt x="153" y="192"/>
                  </a:lnTo>
                  <a:lnTo>
                    <a:pt x="152" y="192"/>
                  </a:lnTo>
                  <a:lnTo>
                    <a:pt x="151" y="192"/>
                  </a:lnTo>
                  <a:lnTo>
                    <a:pt x="155" y="188"/>
                  </a:lnTo>
                  <a:lnTo>
                    <a:pt x="155" y="189"/>
                  </a:lnTo>
                  <a:lnTo>
                    <a:pt x="148" y="189"/>
                  </a:lnTo>
                  <a:close/>
                  <a:moveTo>
                    <a:pt x="156" y="185"/>
                  </a:moveTo>
                  <a:lnTo>
                    <a:pt x="156" y="184"/>
                  </a:lnTo>
                  <a:lnTo>
                    <a:pt x="160" y="180"/>
                  </a:lnTo>
                  <a:lnTo>
                    <a:pt x="161" y="180"/>
                  </a:lnTo>
                  <a:lnTo>
                    <a:pt x="161" y="188"/>
                  </a:lnTo>
                  <a:lnTo>
                    <a:pt x="160" y="188"/>
                  </a:lnTo>
                  <a:lnTo>
                    <a:pt x="164" y="184"/>
                  </a:lnTo>
                  <a:lnTo>
                    <a:pt x="164" y="185"/>
                  </a:lnTo>
                  <a:lnTo>
                    <a:pt x="156" y="185"/>
                  </a:lnTo>
                  <a:close/>
                  <a:moveTo>
                    <a:pt x="161" y="180"/>
                  </a:moveTo>
                  <a:lnTo>
                    <a:pt x="162" y="180"/>
                  </a:lnTo>
                  <a:lnTo>
                    <a:pt x="158" y="184"/>
                  </a:lnTo>
                  <a:lnTo>
                    <a:pt x="158" y="183"/>
                  </a:lnTo>
                  <a:lnTo>
                    <a:pt x="162" y="179"/>
                  </a:lnTo>
                  <a:lnTo>
                    <a:pt x="163" y="179"/>
                  </a:lnTo>
                  <a:lnTo>
                    <a:pt x="164" y="179"/>
                  </a:lnTo>
                  <a:lnTo>
                    <a:pt x="160" y="183"/>
                  </a:lnTo>
                  <a:lnTo>
                    <a:pt x="160" y="182"/>
                  </a:lnTo>
                  <a:lnTo>
                    <a:pt x="168" y="182"/>
                  </a:lnTo>
                  <a:lnTo>
                    <a:pt x="168" y="183"/>
                  </a:lnTo>
                  <a:lnTo>
                    <a:pt x="164" y="187"/>
                  </a:lnTo>
                  <a:lnTo>
                    <a:pt x="163" y="187"/>
                  </a:lnTo>
                  <a:lnTo>
                    <a:pt x="162" y="187"/>
                  </a:lnTo>
                  <a:lnTo>
                    <a:pt x="166" y="183"/>
                  </a:lnTo>
                  <a:lnTo>
                    <a:pt x="166" y="184"/>
                  </a:lnTo>
                  <a:lnTo>
                    <a:pt x="162" y="188"/>
                  </a:lnTo>
                  <a:lnTo>
                    <a:pt x="161" y="188"/>
                  </a:lnTo>
                  <a:lnTo>
                    <a:pt x="161" y="180"/>
                  </a:lnTo>
                  <a:close/>
                  <a:moveTo>
                    <a:pt x="164" y="178"/>
                  </a:moveTo>
                  <a:lnTo>
                    <a:pt x="165" y="178"/>
                  </a:lnTo>
                  <a:lnTo>
                    <a:pt x="165" y="178"/>
                  </a:lnTo>
                  <a:lnTo>
                    <a:pt x="165" y="186"/>
                  </a:lnTo>
                  <a:lnTo>
                    <a:pt x="165" y="186"/>
                  </a:lnTo>
                  <a:lnTo>
                    <a:pt x="164" y="186"/>
                  </a:lnTo>
                  <a:lnTo>
                    <a:pt x="164" y="178"/>
                  </a:lnTo>
                  <a:close/>
                  <a:moveTo>
                    <a:pt x="170" y="175"/>
                  </a:moveTo>
                  <a:lnTo>
                    <a:pt x="171" y="175"/>
                  </a:lnTo>
                  <a:lnTo>
                    <a:pt x="171" y="183"/>
                  </a:lnTo>
                  <a:lnTo>
                    <a:pt x="170" y="183"/>
                  </a:lnTo>
                  <a:lnTo>
                    <a:pt x="170" y="175"/>
                  </a:lnTo>
                  <a:close/>
                  <a:moveTo>
                    <a:pt x="171" y="175"/>
                  </a:moveTo>
                  <a:lnTo>
                    <a:pt x="172" y="175"/>
                  </a:lnTo>
                  <a:lnTo>
                    <a:pt x="168" y="179"/>
                  </a:lnTo>
                  <a:lnTo>
                    <a:pt x="168" y="178"/>
                  </a:lnTo>
                  <a:lnTo>
                    <a:pt x="172" y="175"/>
                  </a:lnTo>
                  <a:lnTo>
                    <a:pt x="173" y="175"/>
                  </a:lnTo>
                  <a:lnTo>
                    <a:pt x="174" y="175"/>
                  </a:lnTo>
                  <a:lnTo>
                    <a:pt x="174" y="182"/>
                  </a:lnTo>
                  <a:lnTo>
                    <a:pt x="173" y="182"/>
                  </a:lnTo>
                  <a:lnTo>
                    <a:pt x="172" y="182"/>
                  </a:lnTo>
                  <a:lnTo>
                    <a:pt x="175" y="178"/>
                  </a:lnTo>
                  <a:lnTo>
                    <a:pt x="175" y="179"/>
                  </a:lnTo>
                  <a:lnTo>
                    <a:pt x="172" y="183"/>
                  </a:lnTo>
                  <a:lnTo>
                    <a:pt x="171" y="183"/>
                  </a:lnTo>
                  <a:lnTo>
                    <a:pt x="171" y="175"/>
                  </a:lnTo>
                  <a:close/>
                  <a:moveTo>
                    <a:pt x="171" y="176"/>
                  </a:moveTo>
                  <a:lnTo>
                    <a:pt x="172" y="175"/>
                  </a:lnTo>
                  <a:lnTo>
                    <a:pt x="174" y="174"/>
                  </a:lnTo>
                  <a:lnTo>
                    <a:pt x="175" y="174"/>
                  </a:lnTo>
                  <a:lnTo>
                    <a:pt x="176" y="174"/>
                  </a:lnTo>
                  <a:lnTo>
                    <a:pt x="173" y="177"/>
                  </a:lnTo>
                  <a:lnTo>
                    <a:pt x="173" y="177"/>
                  </a:lnTo>
                  <a:lnTo>
                    <a:pt x="180" y="177"/>
                  </a:lnTo>
                  <a:lnTo>
                    <a:pt x="180" y="177"/>
                  </a:lnTo>
                  <a:lnTo>
                    <a:pt x="176" y="181"/>
                  </a:lnTo>
                  <a:lnTo>
                    <a:pt x="175" y="181"/>
                  </a:lnTo>
                  <a:lnTo>
                    <a:pt x="174" y="181"/>
                  </a:lnTo>
                  <a:lnTo>
                    <a:pt x="177" y="180"/>
                  </a:lnTo>
                  <a:lnTo>
                    <a:pt x="176" y="181"/>
                  </a:lnTo>
                  <a:lnTo>
                    <a:pt x="171" y="176"/>
                  </a:lnTo>
                  <a:close/>
                  <a:moveTo>
                    <a:pt x="181" y="171"/>
                  </a:moveTo>
                  <a:lnTo>
                    <a:pt x="182" y="171"/>
                  </a:lnTo>
                  <a:lnTo>
                    <a:pt x="178" y="175"/>
                  </a:lnTo>
                  <a:lnTo>
                    <a:pt x="178" y="174"/>
                  </a:lnTo>
                  <a:lnTo>
                    <a:pt x="186" y="174"/>
                  </a:lnTo>
                  <a:lnTo>
                    <a:pt x="186" y="175"/>
                  </a:lnTo>
                  <a:lnTo>
                    <a:pt x="182" y="178"/>
                  </a:lnTo>
                  <a:lnTo>
                    <a:pt x="181" y="178"/>
                  </a:lnTo>
                  <a:lnTo>
                    <a:pt x="181" y="171"/>
                  </a:lnTo>
                  <a:close/>
                  <a:moveTo>
                    <a:pt x="182" y="170"/>
                  </a:moveTo>
                  <a:lnTo>
                    <a:pt x="183" y="170"/>
                  </a:lnTo>
                  <a:lnTo>
                    <a:pt x="184" y="170"/>
                  </a:lnTo>
                  <a:lnTo>
                    <a:pt x="180" y="174"/>
                  </a:lnTo>
                  <a:lnTo>
                    <a:pt x="180" y="173"/>
                  </a:lnTo>
                  <a:lnTo>
                    <a:pt x="184" y="169"/>
                  </a:lnTo>
                  <a:lnTo>
                    <a:pt x="185" y="169"/>
                  </a:lnTo>
                  <a:lnTo>
                    <a:pt x="186" y="169"/>
                  </a:lnTo>
                  <a:lnTo>
                    <a:pt x="186" y="176"/>
                  </a:lnTo>
                  <a:lnTo>
                    <a:pt x="185" y="176"/>
                  </a:lnTo>
                  <a:lnTo>
                    <a:pt x="184" y="176"/>
                  </a:lnTo>
                  <a:lnTo>
                    <a:pt x="188" y="173"/>
                  </a:lnTo>
                  <a:lnTo>
                    <a:pt x="188" y="174"/>
                  </a:lnTo>
                  <a:lnTo>
                    <a:pt x="184" y="177"/>
                  </a:lnTo>
                  <a:lnTo>
                    <a:pt x="183" y="177"/>
                  </a:lnTo>
                  <a:lnTo>
                    <a:pt x="182" y="177"/>
                  </a:lnTo>
                  <a:lnTo>
                    <a:pt x="182" y="170"/>
                  </a:lnTo>
                  <a:close/>
                  <a:moveTo>
                    <a:pt x="182" y="173"/>
                  </a:moveTo>
                  <a:lnTo>
                    <a:pt x="182" y="172"/>
                  </a:lnTo>
                  <a:lnTo>
                    <a:pt x="186" y="168"/>
                  </a:lnTo>
                  <a:lnTo>
                    <a:pt x="186" y="168"/>
                  </a:lnTo>
                  <a:lnTo>
                    <a:pt x="186" y="175"/>
                  </a:lnTo>
                  <a:lnTo>
                    <a:pt x="186" y="175"/>
                  </a:lnTo>
                  <a:lnTo>
                    <a:pt x="190" y="172"/>
                  </a:lnTo>
                  <a:lnTo>
                    <a:pt x="190" y="173"/>
                  </a:lnTo>
                  <a:lnTo>
                    <a:pt x="182" y="173"/>
                  </a:lnTo>
                  <a:close/>
                  <a:moveTo>
                    <a:pt x="192" y="166"/>
                  </a:moveTo>
                  <a:lnTo>
                    <a:pt x="193" y="166"/>
                  </a:lnTo>
                  <a:lnTo>
                    <a:pt x="189" y="170"/>
                  </a:lnTo>
                  <a:lnTo>
                    <a:pt x="189" y="169"/>
                  </a:lnTo>
                  <a:lnTo>
                    <a:pt x="193" y="165"/>
                  </a:lnTo>
                  <a:lnTo>
                    <a:pt x="194" y="165"/>
                  </a:lnTo>
                  <a:lnTo>
                    <a:pt x="195" y="165"/>
                  </a:lnTo>
                  <a:lnTo>
                    <a:pt x="191" y="169"/>
                  </a:lnTo>
                  <a:lnTo>
                    <a:pt x="191" y="168"/>
                  </a:lnTo>
                  <a:lnTo>
                    <a:pt x="198" y="168"/>
                  </a:lnTo>
                  <a:lnTo>
                    <a:pt x="198" y="169"/>
                  </a:lnTo>
                  <a:lnTo>
                    <a:pt x="195" y="173"/>
                  </a:lnTo>
                  <a:lnTo>
                    <a:pt x="194" y="173"/>
                  </a:lnTo>
                  <a:lnTo>
                    <a:pt x="193" y="173"/>
                  </a:lnTo>
                  <a:lnTo>
                    <a:pt x="197" y="169"/>
                  </a:lnTo>
                  <a:lnTo>
                    <a:pt x="197" y="170"/>
                  </a:lnTo>
                  <a:lnTo>
                    <a:pt x="193" y="174"/>
                  </a:lnTo>
                  <a:lnTo>
                    <a:pt x="192" y="174"/>
                  </a:lnTo>
                  <a:lnTo>
                    <a:pt x="192" y="166"/>
                  </a:lnTo>
                  <a:close/>
                  <a:moveTo>
                    <a:pt x="195" y="164"/>
                  </a:moveTo>
                  <a:lnTo>
                    <a:pt x="196" y="164"/>
                  </a:lnTo>
                  <a:lnTo>
                    <a:pt x="197" y="164"/>
                  </a:lnTo>
                  <a:lnTo>
                    <a:pt x="193" y="168"/>
                  </a:lnTo>
                  <a:lnTo>
                    <a:pt x="193" y="167"/>
                  </a:lnTo>
                  <a:lnTo>
                    <a:pt x="197" y="163"/>
                  </a:lnTo>
                  <a:lnTo>
                    <a:pt x="197" y="163"/>
                  </a:lnTo>
                  <a:lnTo>
                    <a:pt x="197" y="171"/>
                  </a:lnTo>
                  <a:lnTo>
                    <a:pt x="197" y="171"/>
                  </a:lnTo>
                  <a:lnTo>
                    <a:pt x="200" y="167"/>
                  </a:lnTo>
                  <a:lnTo>
                    <a:pt x="200" y="168"/>
                  </a:lnTo>
                  <a:lnTo>
                    <a:pt x="197" y="172"/>
                  </a:lnTo>
                  <a:lnTo>
                    <a:pt x="196" y="172"/>
                  </a:lnTo>
                  <a:lnTo>
                    <a:pt x="195" y="172"/>
                  </a:lnTo>
                  <a:lnTo>
                    <a:pt x="195" y="164"/>
                  </a:lnTo>
                  <a:close/>
                  <a:moveTo>
                    <a:pt x="198" y="165"/>
                  </a:moveTo>
                  <a:lnTo>
                    <a:pt x="198" y="164"/>
                  </a:lnTo>
                  <a:lnTo>
                    <a:pt x="202" y="160"/>
                  </a:lnTo>
                  <a:lnTo>
                    <a:pt x="203" y="160"/>
                  </a:lnTo>
                  <a:lnTo>
                    <a:pt x="204" y="160"/>
                  </a:lnTo>
                  <a:lnTo>
                    <a:pt x="204" y="168"/>
                  </a:lnTo>
                  <a:lnTo>
                    <a:pt x="203" y="168"/>
                  </a:lnTo>
                  <a:lnTo>
                    <a:pt x="202" y="168"/>
                  </a:lnTo>
                  <a:lnTo>
                    <a:pt x="206" y="164"/>
                  </a:lnTo>
                  <a:lnTo>
                    <a:pt x="206" y="165"/>
                  </a:lnTo>
                  <a:lnTo>
                    <a:pt x="198" y="165"/>
                  </a:lnTo>
                  <a:close/>
                  <a:moveTo>
                    <a:pt x="200" y="164"/>
                  </a:moveTo>
                  <a:lnTo>
                    <a:pt x="200" y="163"/>
                  </a:lnTo>
                  <a:lnTo>
                    <a:pt x="204" y="159"/>
                  </a:lnTo>
                  <a:lnTo>
                    <a:pt x="205" y="159"/>
                  </a:lnTo>
                  <a:lnTo>
                    <a:pt x="206" y="159"/>
                  </a:lnTo>
                  <a:lnTo>
                    <a:pt x="202" y="163"/>
                  </a:lnTo>
                  <a:lnTo>
                    <a:pt x="202" y="162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66"/>
                  </a:lnTo>
                  <a:lnTo>
                    <a:pt x="206" y="166"/>
                  </a:lnTo>
                  <a:lnTo>
                    <a:pt x="210" y="162"/>
                  </a:lnTo>
                  <a:lnTo>
                    <a:pt x="210" y="163"/>
                  </a:lnTo>
                  <a:lnTo>
                    <a:pt x="206" y="167"/>
                  </a:lnTo>
                  <a:lnTo>
                    <a:pt x="205" y="167"/>
                  </a:lnTo>
                  <a:lnTo>
                    <a:pt x="204" y="167"/>
                  </a:lnTo>
                  <a:lnTo>
                    <a:pt x="208" y="163"/>
                  </a:lnTo>
                  <a:lnTo>
                    <a:pt x="208" y="164"/>
                  </a:lnTo>
                  <a:lnTo>
                    <a:pt x="200" y="164"/>
                  </a:lnTo>
                  <a:close/>
                  <a:moveTo>
                    <a:pt x="207" y="158"/>
                  </a:moveTo>
                  <a:lnTo>
                    <a:pt x="207" y="158"/>
                  </a:lnTo>
                  <a:lnTo>
                    <a:pt x="207" y="166"/>
                  </a:lnTo>
                  <a:lnTo>
                    <a:pt x="207" y="166"/>
                  </a:lnTo>
                  <a:lnTo>
                    <a:pt x="207" y="158"/>
                  </a:lnTo>
                  <a:close/>
                  <a:moveTo>
                    <a:pt x="209" y="160"/>
                  </a:moveTo>
                  <a:lnTo>
                    <a:pt x="209" y="159"/>
                  </a:lnTo>
                  <a:lnTo>
                    <a:pt x="213" y="155"/>
                  </a:lnTo>
                  <a:lnTo>
                    <a:pt x="214" y="155"/>
                  </a:lnTo>
                  <a:lnTo>
                    <a:pt x="214" y="163"/>
                  </a:lnTo>
                  <a:lnTo>
                    <a:pt x="213" y="163"/>
                  </a:lnTo>
                  <a:lnTo>
                    <a:pt x="217" y="159"/>
                  </a:lnTo>
                  <a:lnTo>
                    <a:pt x="217" y="160"/>
                  </a:lnTo>
                  <a:lnTo>
                    <a:pt x="209" y="160"/>
                  </a:lnTo>
                  <a:close/>
                  <a:moveTo>
                    <a:pt x="214" y="155"/>
                  </a:moveTo>
                  <a:lnTo>
                    <a:pt x="215" y="155"/>
                  </a:lnTo>
                  <a:lnTo>
                    <a:pt x="211" y="159"/>
                  </a:lnTo>
                  <a:lnTo>
                    <a:pt x="211" y="158"/>
                  </a:lnTo>
                  <a:lnTo>
                    <a:pt x="215" y="154"/>
                  </a:lnTo>
                  <a:lnTo>
                    <a:pt x="216" y="154"/>
                  </a:lnTo>
                  <a:lnTo>
                    <a:pt x="217" y="154"/>
                  </a:lnTo>
                  <a:lnTo>
                    <a:pt x="213" y="158"/>
                  </a:lnTo>
                  <a:lnTo>
                    <a:pt x="213" y="157"/>
                  </a:lnTo>
                  <a:lnTo>
                    <a:pt x="221" y="157"/>
                  </a:lnTo>
                  <a:lnTo>
                    <a:pt x="221" y="158"/>
                  </a:lnTo>
                  <a:lnTo>
                    <a:pt x="217" y="162"/>
                  </a:lnTo>
                  <a:lnTo>
                    <a:pt x="216" y="162"/>
                  </a:lnTo>
                  <a:lnTo>
                    <a:pt x="215" y="162"/>
                  </a:lnTo>
                  <a:lnTo>
                    <a:pt x="219" y="158"/>
                  </a:lnTo>
                  <a:lnTo>
                    <a:pt x="219" y="159"/>
                  </a:lnTo>
                  <a:lnTo>
                    <a:pt x="215" y="163"/>
                  </a:lnTo>
                  <a:lnTo>
                    <a:pt x="214" y="163"/>
                  </a:lnTo>
                  <a:lnTo>
                    <a:pt x="214" y="155"/>
                  </a:lnTo>
                  <a:close/>
                  <a:moveTo>
                    <a:pt x="217" y="153"/>
                  </a:moveTo>
                  <a:lnTo>
                    <a:pt x="218" y="153"/>
                  </a:lnTo>
                  <a:lnTo>
                    <a:pt x="218" y="153"/>
                  </a:lnTo>
                  <a:lnTo>
                    <a:pt x="218" y="161"/>
                  </a:lnTo>
                  <a:lnTo>
                    <a:pt x="218" y="161"/>
                  </a:lnTo>
                  <a:lnTo>
                    <a:pt x="217" y="161"/>
                  </a:lnTo>
                  <a:lnTo>
                    <a:pt x="217" y="153"/>
                  </a:lnTo>
                  <a:close/>
                  <a:moveTo>
                    <a:pt x="223" y="151"/>
                  </a:moveTo>
                  <a:lnTo>
                    <a:pt x="223" y="151"/>
                  </a:lnTo>
                  <a:lnTo>
                    <a:pt x="224" y="151"/>
                  </a:lnTo>
                  <a:lnTo>
                    <a:pt x="221" y="154"/>
                  </a:lnTo>
                  <a:lnTo>
                    <a:pt x="221" y="153"/>
                  </a:lnTo>
                  <a:lnTo>
                    <a:pt x="224" y="150"/>
                  </a:lnTo>
                  <a:lnTo>
                    <a:pt x="225" y="150"/>
                  </a:lnTo>
                  <a:lnTo>
                    <a:pt x="226" y="150"/>
                  </a:lnTo>
                  <a:lnTo>
                    <a:pt x="226" y="157"/>
                  </a:lnTo>
                  <a:lnTo>
                    <a:pt x="225" y="157"/>
                  </a:lnTo>
                  <a:lnTo>
                    <a:pt x="224" y="157"/>
                  </a:lnTo>
                  <a:lnTo>
                    <a:pt x="228" y="153"/>
                  </a:lnTo>
                  <a:lnTo>
                    <a:pt x="228" y="154"/>
                  </a:lnTo>
                  <a:lnTo>
                    <a:pt x="224" y="158"/>
                  </a:lnTo>
                  <a:lnTo>
                    <a:pt x="223" y="158"/>
                  </a:lnTo>
                  <a:lnTo>
                    <a:pt x="223" y="158"/>
                  </a:lnTo>
                  <a:lnTo>
                    <a:pt x="223" y="151"/>
                  </a:lnTo>
                  <a:close/>
                  <a:moveTo>
                    <a:pt x="222" y="153"/>
                  </a:moveTo>
                  <a:lnTo>
                    <a:pt x="222" y="152"/>
                  </a:lnTo>
                  <a:lnTo>
                    <a:pt x="226" y="149"/>
                  </a:lnTo>
                  <a:lnTo>
                    <a:pt x="227" y="149"/>
                  </a:lnTo>
                  <a:lnTo>
                    <a:pt x="228" y="149"/>
                  </a:lnTo>
                  <a:lnTo>
                    <a:pt x="228" y="149"/>
                  </a:lnTo>
                  <a:lnTo>
                    <a:pt x="228" y="156"/>
                  </a:lnTo>
                  <a:lnTo>
                    <a:pt x="228" y="156"/>
                  </a:lnTo>
                  <a:lnTo>
                    <a:pt x="227" y="156"/>
                  </a:lnTo>
                  <a:lnTo>
                    <a:pt x="226" y="156"/>
                  </a:lnTo>
                  <a:lnTo>
                    <a:pt x="230" y="152"/>
                  </a:lnTo>
                  <a:lnTo>
                    <a:pt x="230" y="153"/>
                  </a:lnTo>
                  <a:lnTo>
                    <a:pt x="222" y="153"/>
                  </a:lnTo>
                  <a:close/>
                  <a:moveTo>
                    <a:pt x="233" y="146"/>
                  </a:moveTo>
                  <a:lnTo>
                    <a:pt x="234" y="146"/>
                  </a:lnTo>
                  <a:lnTo>
                    <a:pt x="235" y="146"/>
                  </a:lnTo>
                  <a:lnTo>
                    <a:pt x="231" y="150"/>
                  </a:lnTo>
                  <a:lnTo>
                    <a:pt x="231" y="149"/>
                  </a:lnTo>
                  <a:lnTo>
                    <a:pt x="239" y="149"/>
                  </a:lnTo>
                  <a:lnTo>
                    <a:pt x="239" y="150"/>
                  </a:lnTo>
                  <a:lnTo>
                    <a:pt x="235" y="153"/>
                  </a:lnTo>
                  <a:lnTo>
                    <a:pt x="234" y="153"/>
                  </a:lnTo>
                  <a:lnTo>
                    <a:pt x="233" y="153"/>
                  </a:lnTo>
                  <a:lnTo>
                    <a:pt x="233" y="146"/>
                  </a:lnTo>
                  <a:close/>
                  <a:moveTo>
                    <a:pt x="235" y="145"/>
                  </a:moveTo>
                  <a:lnTo>
                    <a:pt x="236" y="145"/>
                  </a:lnTo>
                  <a:lnTo>
                    <a:pt x="237" y="145"/>
                  </a:lnTo>
                  <a:lnTo>
                    <a:pt x="233" y="149"/>
                  </a:lnTo>
                  <a:lnTo>
                    <a:pt x="233" y="148"/>
                  </a:lnTo>
                  <a:lnTo>
                    <a:pt x="237" y="144"/>
                  </a:lnTo>
                  <a:lnTo>
                    <a:pt x="238" y="144"/>
                  </a:lnTo>
                  <a:lnTo>
                    <a:pt x="239" y="144"/>
                  </a:lnTo>
                  <a:lnTo>
                    <a:pt x="239" y="151"/>
                  </a:lnTo>
                  <a:lnTo>
                    <a:pt x="238" y="151"/>
                  </a:lnTo>
                  <a:lnTo>
                    <a:pt x="237" y="151"/>
                  </a:lnTo>
                  <a:lnTo>
                    <a:pt x="241" y="148"/>
                  </a:lnTo>
                  <a:lnTo>
                    <a:pt x="241" y="149"/>
                  </a:lnTo>
                  <a:lnTo>
                    <a:pt x="237" y="152"/>
                  </a:lnTo>
                  <a:lnTo>
                    <a:pt x="236" y="152"/>
                  </a:lnTo>
                  <a:lnTo>
                    <a:pt x="235" y="152"/>
                  </a:lnTo>
                  <a:lnTo>
                    <a:pt x="235" y="145"/>
                  </a:lnTo>
                  <a:close/>
                  <a:moveTo>
                    <a:pt x="235" y="148"/>
                  </a:moveTo>
                  <a:lnTo>
                    <a:pt x="235" y="148"/>
                  </a:lnTo>
                  <a:lnTo>
                    <a:pt x="243" y="148"/>
                  </a:lnTo>
                  <a:lnTo>
                    <a:pt x="243" y="148"/>
                  </a:lnTo>
                  <a:lnTo>
                    <a:pt x="235" y="148"/>
                  </a:lnTo>
                  <a:close/>
                  <a:moveTo>
                    <a:pt x="244" y="141"/>
                  </a:moveTo>
                  <a:lnTo>
                    <a:pt x="245" y="141"/>
                  </a:lnTo>
                  <a:lnTo>
                    <a:pt x="245" y="149"/>
                  </a:lnTo>
                  <a:lnTo>
                    <a:pt x="244" y="149"/>
                  </a:lnTo>
                  <a:lnTo>
                    <a:pt x="244" y="141"/>
                  </a:lnTo>
                  <a:close/>
                  <a:moveTo>
                    <a:pt x="241" y="145"/>
                  </a:moveTo>
                  <a:lnTo>
                    <a:pt x="241" y="144"/>
                  </a:lnTo>
                  <a:lnTo>
                    <a:pt x="245" y="140"/>
                  </a:lnTo>
                  <a:lnTo>
                    <a:pt x="245" y="140"/>
                  </a:lnTo>
                  <a:lnTo>
                    <a:pt x="246" y="140"/>
                  </a:lnTo>
                  <a:lnTo>
                    <a:pt x="247" y="140"/>
                  </a:lnTo>
                  <a:lnTo>
                    <a:pt x="244" y="144"/>
                  </a:lnTo>
                  <a:lnTo>
                    <a:pt x="244" y="143"/>
                  </a:lnTo>
                  <a:lnTo>
                    <a:pt x="251" y="143"/>
                  </a:lnTo>
                  <a:lnTo>
                    <a:pt x="251" y="144"/>
                  </a:lnTo>
                  <a:lnTo>
                    <a:pt x="247" y="148"/>
                  </a:lnTo>
                  <a:lnTo>
                    <a:pt x="246" y="148"/>
                  </a:lnTo>
                  <a:lnTo>
                    <a:pt x="245" y="148"/>
                  </a:lnTo>
                  <a:lnTo>
                    <a:pt x="245" y="148"/>
                  </a:lnTo>
                  <a:lnTo>
                    <a:pt x="248" y="144"/>
                  </a:lnTo>
                  <a:lnTo>
                    <a:pt x="248" y="145"/>
                  </a:lnTo>
                  <a:lnTo>
                    <a:pt x="241" y="145"/>
                  </a:lnTo>
                  <a:close/>
                  <a:moveTo>
                    <a:pt x="247" y="139"/>
                  </a:moveTo>
                  <a:lnTo>
                    <a:pt x="248" y="139"/>
                  </a:lnTo>
                  <a:lnTo>
                    <a:pt x="249" y="139"/>
                  </a:lnTo>
                  <a:lnTo>
                    <a:pt x="245" y="143"/>
                  </a:lnTo>
                  <a:lnTo>
                    <a:pt x="245" y="143"/>
                  </a:lnTo>
                  <a:lnTo>
                    <a:pt x="253" y="143"/>
                  </a:lnTo>
                  <a:lnTo>
                    <a:pt x="253" y="143"/>
                  </a:lnTo>
                  <a:lnTo>
                    <a:pt x="249" y="147"/>
                  </a:lnTo>
                  <a:lnTo>
                    <a:pt x="248" y="147"/>
                  </a:lnTo>
                  <a:lnTo>
                    <a:pt x="247" y="147"/>
                  </a:lnTo>
                  <a:lnTo>
                    <a:pt x="247" y="139"/>
                  </a:lnTo>
                  <a:close/>
                  <a:moveTo>
                    <a:pt x="254" y="136"/>
                  </a:moveTo>
                  <a:lnTo>
                    <a:pt x="255" y="136"/>
                  </a:lnTo>
                  <a:lnTo>
                    <a:pt x="251" y="140"/>
                  </a:lnTo>
                  <a:lnTo>
                    <a:pt x="251" y="139"/>
                  </a:lnTo>
                  <a:lnTo>
                    <a:pt x="255" y="135"/>
                  </a:lnTo>
                  <a:lnTo>
                    <a:pt x="256" y="135"/>
                  </a:lnTo>
                  <a:lnTo>
                    <a:pt x="257" y="135"/>
                  </a:lnTo>
                  <a:lnTo>
                    <a:pt x="257" y="143"/>
                  </a:lnTo>
                  <a:lnTo>
                    <a:pt x="256" y="143"/>
                  </a:lnTo>
                  <a:lnTo>
                    <a:pt x="255" y="143"/>
                  </a:lnTo>
                  <a:lnTo>
                    <a:pt x="259" y="139"/>
                  </a:lnTo>
                  <a:lnTo>
                    <a:pt x="259" y="140"/>
                  </a:lnTo>
                  <a:lnTo>
                    <a:pt x="255" y="144"/>
                  </a:lnTo>
                  <a:lnTo>
                    <a:pt x="254" y="144"/>
                  </a:lnTo>
                  <a:lnTo>
                    <a:pt x="254" y="136"/>
                  </a:lnTo>
                  <a:close/>
                  <a:moveTo>
                    <a:pt x="253" y="139"/>
                  </a:moveTo>
                  <a:lnTo>
                    <a:pt x="253" y="138"/>
                  </a:lnTo>
                  <a:lnTo>
                    <a:pt x="257" y="134"/>
                  </a:lnTo>
                  <a:lnTo>
                    <a:pt x="258" y="134"/>
                  </a:lnTo>
                  <a:lnTo>
                    <a:pt x="259" y="134"/>
                  </a:lnTo>
                  <a:lnTo>
                    <a:pt x="255" y="138"/>
                  </a:lnTo>
                  <a:lnTo>
                    <a:pt x="255" y="137"/>
                  </a:lnTo>
                  <a:lnTo>
                    <a:pt x="259" y="133"/>
                  </a:lnTo>
                  <a:lnTo>
                    <a:pt x="259" y="133"/>
                  </a:lnTo>
                  <a:lnTo>
                    <a:pt x="259" y="141"/>
                  </a:lnTo>
                  <a:lnTo>
                    <a:pt x="259" y="141"/>
                  </a:lnTo>
                  <a:lnTo>
                    <a:pt x="263" y="137"/>
                  </a:lnTo>
                  <a:lnTo>
                    <a:pt x="263" y="138"/>
                  </a:lnTo>
                  <a:lnTo>
                    <a:pt x="259" y="142"/>
                  </a:lnTo>
                  <a:lnTo>
                    <a:pt x="258" y="142"/>
                  </a:lnTo>
                  <a:lnTo>
                    <a:pt x="257" y="142"/>
                  </a:lnTo>
                  <a:lnTo>
                    <a:pt x="261" y="138"/>
                  </a:lnTo>
                  <a:lnTo>
                    <a:pt x="261" y="139"/>
                  </a:lnTo>
                  <a:lnTo>
                    <a:pt x="253" y="139"/>
                  </a:lnTo>
                  <a:close/>
                  <a:moveTo>
                    <a:pt x="265" y="131"/>
                  </a:moveTo>
                  <a:lnTo>
                    <a:pt x="266" y="131"/>
                  </a:lnTo>
                  <a:lnTo>
                    <a:pt x="262" y="135"/>
                  </a:lnTo>
                  <a:lnTo>
                    <a:pt x="262" y="134"/>
                  </a:lnTo>
                  <a:lnTo>
                    <a:pt x="266" y="130"/>
                  </a:lnTo>
                  <a:lnTo>
                    <a:pt x="267" y="130"/>
                  </a:lnTo>
                  <a:lnTo>
                    <a:pt x="267" y="138"/>
                  </a:lnTo>
                  <a:lnTo>
                    <a:pt x="266" y="138"/>
                  </a:lnTo>
                  <a:lnTo>
                    <a:pt x="269" y="134"/>
                  </a:lnTo>
                  <a:lnTo>
                    <a:pt x="269" y="135"/>
                  </a:lnTo>
                  <a:lnTo>
                    <a:pt x="266" y="139"/>
                  </a:lnTo>
                  <a:lnTo>
                    <a:pt x="265" y="139"/>
                  </a:lnTo>
                  <a:lnTo>
                    <a:pt x="265" y="131"/>
                  </a:lnTo>
                  <a:close/>
                  <a:moveTo>
                    <a:pt x="267" y="130"/>
                  </a:moveTo>
                  <a:lnTo>
                    <a:pt x="268" y="130"/>
                  </a:lnTo>
                  <a:lnTo>
                    <a:pt x="264" y="134"/>
                  </a:lnTo>
                  <a:lnTo>
                    <a:pt x="264" y="133"/>
                  </a:lnTo>
                  <a:lnTo>
                    <a:pt x="268" y="129"/>
                  </a:lnTo>
                  <a:lnTo>
                    <a:pt x="269" y="129"/>
                  </a:lnTo>
                  <a:lnTo>
                    <a:pt x="269" y="129"/>
                  </a:lnTo>
                  <a:lnTo>
                    <a:pt x="266" y="133"/>
                  </a:lnTo>
                  <a:lnTo>
                    <a:pt x="266" y="132"/>
                  </a:lnTo>
                  <a:lnTo>
                    <a:pt x="269" y="128"/>
                  </a:lnTo>
                  <a:lnTo>
                    <a:pt x="270" y="128"/>
                  </a:lnTo>
                  <a:lnTo>
                    <a:pt x="270" y="136"/>
                  </a:lnTo>
                  <a:lnTo>
                    <a:pt x="269" y="136"/>
                  </a:lnTo>
                  <a:lnTo>
                    <a:pt x="273" y="132"/>
                  </a:lnTo>
                  <a:lnTo>
                    <a:pt x="273" y="133"/>
                  </a:lnTo>
                  <a:lnTo>
                    <a:pt x="269" y="137"/>
                  </a:lnTo>
                  <a:lnTo>
                    <a:pt x="269" y="137"/>
                  </a:lnTo>
                  <a:lnTo>
                    <a:pt x="268" y="137"/>
                  </a:lnTo>
                  <a:lnTo>
                    <a:pt x="271" y="133"/>
                  </a:lnTo>
                  <a:lnTo>
                    <a:pt x="271" y="134"/>
                  </a:lnTo>
                  <a:lnTo>
                    <a:pt x="268" y="138"/>
                  </a:lnTo>
                  <a:lnTo>
                    <a:pt x="267" y="138"/>
                  </a:lnTo>
                  <a:lnTo>
                    <a:pt x="267" y="130"/>
                  </a:lnTo>
                  <a:close/>
                  <a:moveTo>
                    <a:pt x="271" y="130"/>
                  </a:moveTo>
                  <a:lnTo>
                    <a:pt x="271" y="129"/>
                  </a:lnTo>
                  <a:lnTo>
                    <a:pt x="279" y="129"/>
                  </a:lnTo>
                  <a:lnTo>
                    <a:pt x="279" y="130"/>
                  </a:lnTo>
                  <a:lnTo>
                    <a:pt x="271" y="130"/>
                  </a:lnTo>
                  <a:close/>
                  <a:moveTo>
                    <a:pt x="275" y="126"/>
                  </a:moveTo>
                  <a:lnTo>
                    <a:pt x="276" y="126"/>
                  </a:lnTo>
                  <a:lnTo>
                    <a:pt x="277" y="126"/>
                  </a:lnTo>
                  <a:lnTo>
                    <a:pt x="273" y="129"/>
                  </a:lnTo>
                  <a:lnTo>
                    <a:pt x="273" y="128"/>
                  </a:lnTo>
                  <a:lnTo>
                    <a:pt x="277" y="125"/>
                  </a:lnTo>
                  <a:lnTo>
                    <a:pt x="278" y="125"/>
                  </a:lnTo>
                  <a:lnTo>
                    <a:pt x="278" y="132"/>
                  </a:lnTo>
                  <a:lnTo>
                    <a:pt x="277" y="132"/>
                  </a:lnTo>
                  <a:lnTo>
                    <a:pt x="281" y="128"/>
                  </a:lnTo>
                  <a:lnTo>
                    <a:pt x="281" y="129"/>
                  </a:lnTo>
                  <a:lnTo>
                    <a:pt x="277" y="133"/>
                  </a:lnTo>
                  <a:lnTo>
                    <a:pt x="276" y="133"/>
                  </a:lnTo>
                  <a:lnTo>
                    <a:pt x="275" y="133"/>
                  </a:lnTo>
                  <a:lnTo>
                    <a:pt x="275" y="126"/>
                  </a:lnTo>
                  <a:close/>
                  <a:moveTo>
                    <a:pt x="278" y="125"/>
                  </a:moveTo>
                  <a:lnTo>
                    <a:pt x="279" y="125"/>
                  </a:lnTo>
                  <a:lnTo>
                    <a:pt x="275" y="128"/>
                  </a:lnTo>
                  <a:lnTo>
                    <a:pt x="275" y="127"/>
                  </a:lnTo>
                  <a:lnTo>
                    <a:pt x="279" y="124"/>
                  </a:lnTo>
                  <a:lnTo>
                    <a:pt x="280" y="124"/>
                  </a:lnTo>
                  <a:lnTo>
                    <a:pt x="280" y="124"/>
                  </a:lnTo>
                  <a:lnTo>
                    <a:pt x="280" y="131"/>
                  </a:lnTo>
                  <a:lnTo>
                    <a:pt x="280" y="131"/>
                  </a:lnTo>
                  <a:lnTo>
                    <a:pt x="279" y="131"/>
                  </a:lnTo>
                  <a:lnTo>
                    <a:pt x="283" y="127"/>
                  </a:lnTo>
                  <a:lnTo>
                    <a:pt x="283" y="128"/>
                  </a:lnTo>
                  <a:lnTo>
                    <a:pt x="279" y="132"/>
                  </a:lnTo>
                  <a:lnTo>
                    <a:pt x="278" y="132"/>
                  </a:lnTo>
                  <a:lnTo>
                    <a:pt x="278" y="125"/>
                  </a:lnTo>
                  <a:close/>
                  <a:moveTo>
                    <a:pt x="282" y="125"/>
                  </a:moveTo>
                  <a:lnTo>
                    <a:pt x="282" y="125"/>
                  </a:lnTo>
                  <a:lnTo>
                    <a:pt x="286" y="121"/>
                  </a:lnTo>
                  <a:lnTo>
                    <a:pt x="287" y="121"/>
                  </a:lnTo>
                  <a:lnTo>
                    <a:pt x="288" y="121"/>
                  </a:lnTo>
                  <a:lnTo>
                    <a:pt x="284" y="125"/>
                  </a:lnTo>
                  <a:lnTo>
                    <a:pt x="284" y="124"/>
                  </a:lnTo>
                  <a:lnTo>
                    <a:pt x="292" y="124"/>
                  </a:lnTo>
                  <a:lnTo>
                    <a:pt x="292" y="125"/>
                  </a:lnTo>
                  <a:lnTo>
                    <a:pt x="288" y="128"/>
                  </a:lnTo>
                  <a:lnTo>
                    <a:pt x="287" y="128"/>
                  </a:lnTo>
                  <a:lnTo>
                    <a:pt x="286" y="128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82" y="125"/>
                  </a:lnTo>
                  <a:close/>
                  <a:moveTo>
                    <a:pt x="288" y="120"/>
                  </a:moveTo>
                  <a:lnTo>
                    <a:pt x="289" y="120"/>
                  </a:lnTo>
                  <a:lnTo>
                    <a:pt x="290" y="120"/>
                  </a:lnTo>
                  <a:lnTo>
                    <a:pt x="286" y="124"/>
                  </a:lnTo>
                  <a:lnTo>
                    <a:pt x="286" y="123"/>
                  </a:lnTo>
                  <a:lnTo>
                    <a:pt x="290" y="119"/>
                  </a:lnTo>
                  <a:lnTo>
                    <a:pt x="291" y="119"/>
                  </a:lnTo>
                  <a:lnTo>
                    <a:pt x="291" y="127"/>
                  </a:lnTo>
                  <a:lnTo>
                    <a:pt x="290" y="127"/>
                  </a:lnTo>
                  <a:lnTo>
                    <a:pt x="293" y="123"/>
                  </a:lnTo>
                  <a:lnTo>
                    <a:pt x="293" y="124"/>
                  </a:lnTo>
                  <a:lnTo>
                    <a:pt x="290" y="127"/>
                  </a:lnTo>
                  <a:lnTo>
                    <a:pt x="289" y="127"/>
                  </a:lnTo>
                  <a:lnTo>
                    <a:pt x="288" y="127"/>
                  </a:lnTo>
                  <a:lnTo>
                    <a:pt x="288" y="120"/>
                  </a:lnTo>
                  <a:close/>
                  <a:moveTo>
                    <a:pt x="291" y="119"/>
                  </a:moveTo>
                  <a:lnTo>
                    <a:pt x="291" y="119"/>
                  </a:lnTo>
                  <a:lnTo>
                    <a:pt x="291" y="127"/>
                  </a:lnTo>
                  <a:lnTo>
                    <a:pt x="291" y="127"/>
                  </a:lnTo>
                  <a:lnTo>
                    <a:pt x="291" y="119"/>
                  </a:lnTo>
                  <a:close/>
                  <a:moveTo>
                    <a:pt x="296" y="116"/>
                  </a:moveTo>
                  <a:lnTo>
                    <a:pt x="296" y="116"/>
                  </a:lnTo>
                  <a:lnTo>
                    <a:pt x="297" y="116"/>
                  </a:lnTo>
                  <a:lnTo>
                    <a:pt x="297" y="124"/>
                  </a:lnTo>
                  <a:lnTo>
                    <a:pt x="296" y="124"/>
                  </a:lnTo>
                  <a:lnTo>
                    <a:pt x="296" y="124"/>
                  </a:lnTo>
                  <a:lnTo>
                    <a:pt x="296" y="116"/>
                  </a:lnTo>
                  <a:close/>
                  <a:moveTo>
                    <a:pt x="293" y="120"/>
                  </a:moveTo>
                  <a:lnTo>
                    <a:pt x="293" y="119"/>
                  </a:lnTo>
                  <a:lnTo>
                    <a:pt x="297" y="115"/>
                  </a:lnTo>
                  <a:lnTo>
                    <a:pt x="298" y="115"/>
                  </a:lnTo>
                  <a:lnTo>
                    <a:pt x="299" y="115"/>
                  </a:lnTo>
                  <a:lnTo>
                    <a:pt x="295" y="119"/>
                  </a:lnTo>
                  <a:lnTo>
                    <a:pt x="295" y="118"/>
                  </a:lnTo>
                  <a:lnTo>
                    <a:pt x="299" y="114"/>
                  </a:lnTo>
                  <a:lnTo>
                    <a:pt x="300" y="114"/>
                  </a:lnTo>
                  <a:lnTo>
                    <a:pt x="300" y="122"/>
                  </a:lnTo>
                  <a:lnTo>
                    <a:pt x="299" y="122"/>
                  </a:lnTo>
                  <a:lnTo>
                    <a:pt x="303" y="118"/>
                  </a:lnTo>
                  <a:lnTo>
                    <a:pt x="303" y="119"/>
                  </a:lnTo>
                  <a:lnTo>
                    <a:pt x="299" y="123"/>
                  </a:lnTo>
                  <a:lnTo>
                    <a:pt x="298" y="123"/>
                  </a:lnTo>
                  <a:lnTo>
                    <a:pt x="297" y="123"/>
                  </a:lnTo>
                  <a:lnTo>
                    <a:pt x="301" y="119"/>
                  </a:lnTo>
                  <a:lnTo>
                    <a:pt x="301" y="120"/>
                  </a:lnTo>
                  <a:lnTo>
                    <a:pt x="293" y="120"/>
                  </a:lnTo>
                  <a:close/>
                  <a:moveTo>
                    <a:pt x="300" y="114"/>
                  </a:moveTo>
                  <a:lnTo>
                    <a:pt x="301" y="114"/>
                  </a:lnTo>
                  <a:lnTo>
                    <a:pt x="301" y="114"/>
                  </a:lnTo>
                  <a:lnTo>
                    <a:pt x="301" y="122"/>
                  </a:lnTo>
                  <a:lnTo>
                    <a:pt x="301" y="122"/>
                  </a:lnTo>
                  <a:lnTo>
                    <a:pt x="300" y="122"/>
                  </a:lnTo>
                  <a:lnTo>
                    <a:pt x="300" y="114"/>
                  </a:lnTo>
                  <a:close/>
                  <a:moveTo>
                    <a:pt x="306" y="111"/>
                  </a:moveTo>
                  <a:lnTo>
                    <a:pt x="307" y="111"/>
                  </a:lnTo>
                  <a:lnTo>
                    <a:pt x="308" y="111"/>
                  </a:lnTo>
                  <a:lnTo>
                    <a:pt x="304" y="115"/>
                  </a:lnTo>
                  <a:lnTo>
                    <a:pt x="304" y="114"/>
                  </a:lnTo>
                  <a:lnTo>
                    <a:pt x="308" y="110"/>
                  </a:lnTo>
                  <a:lnTo>
                    <a:pt x="309" y="110"/>
                  </a:lnTo>
                  <a:lnTo>
                    <a:pt x="310" y="110"/>
                  </a:lnTo>
                  <a:lnTo>
                    <a:pt x="310" y="118"/>
                  </a:lnTo>
                  <a:lnTo>
                    <a:pt x="309" y="118"/>
                  </a:lnTo>
                  <a:lnTo>
                    <a:pt x="308" y="118"/>
                  </a:lnTo>
                  <a:lnTo>
                    <a:pt x="312" y="114"/>
                  </a:lnTo>
                  <a:lnTo>
                    <a:pt x="312" y="115"/>
                  </a:lnTo>
                  <a:lnTo>
                    <a:pt x="308" y="119"/>
                  </a:lnTo>
                  <a:lnTo>
                    <a:pt x="307" y="119"/>
                  </a:lnTo>
                  <a:lnTo>
                    <a:pt x="306" y="119"/>
                  </a:lnTo>
                  <a:lnTo>
                    <a:pt x="306" y="111"/>
                  </a:lnTo>
                  <a:close/>
                  <a:moveTo>
                    <a:pt x="306" y="114"/>
                  </a:moveTo>
                  <a:lnTo>
                    <a:pt x="306" y="113"/>
                  </a:lnTo>
                  <a:lnTo>
                    <a:pt x="310" y="109"/>
                  </a:lnTo>
                  <a:lnTo>
                    <a:pt x="311" y="109"/>
                  </a:lnTo>
                  <a:lnTo>
                    <a:pt x="312" y="109"/>
                  </a:lnTo>
                  <a:lnTo>
                    <a:pt x="308" y="113"/>
                  </a:lnTo>
                  <a:lnTo>
                    <a:pt x="308" y="113"/>
                  </a:lnTo>
                  <a:lnTo>
                    <a:pt x="316" y="113"/>
                  </a:lnTo>
                  <a:lnTo>
                    <a:pt x="316" y="113"/>
                  </a:lnTo>
                  <a:lnTo>
                    <a:pt x="312" y="117"/>
                  </a:lnTo>
                  <a:lnTo>
                    <a:pt x="311" y="117"/>
                  </a:lnTo>
                  <a:lnTo>
                    <a:pt x="310" y="117"/>
                  </a:lnTo>
                  <a:lnTo>
                    <a:pt x="314" y="113"/>
                  </a:lnTo>
                  <a:lnTo>
                    <a:pt x="314" y="114"/>
                  </a:lnTo>
                  <a:lnTo>
                    <a:pt x="306" y="114"/>
                  </a:lnTo>
                  <a:close/>
                  <a:moveTo>
                    <a:pt x="317" y="106"/>
                  </a:moveTo>
                  <a:lnTo>
                    <a:pt x="317" y="106"/>
                  </a:lnTo>
                  <a:lnTo>
                    <a:pt x="314" y="110"/>
                  </a:lnTo>
                  <a:lnTo>
                    <a:pt x="314" y="109"/>
                  </a:lnTo>
                  <a:lnTo>
                    <a:pt x="317" y="105"/>
                  </a:lnTo>
                  <a:lnTo>
                    <a:pt x="318" y="105"/>
                  </a:lnTo>
                  <a:lnTo>
                    <a:pt x="318" y="113"/>
                  </a:lnTo>
                  <a:lnTo>
                    <a:pt x="317" y="113"/>
                  </a:lnTo>
                  <a:lnTo>
                    <a:pt x="321" y="109"/>
                  </a:lnTo>
                  <a:lnTo>
                    <a:pt x="321" y="110"/>
                  </a:lnTo>
                  <a:lnTo>
                    <a:pt x="317" y="114"/>
                  </a:lnTo>
                  <a:lnTo>
                    <a:pt x="317" y="114"/>
                  </a:lnTo>
                  <a:lnTo>
                    <a:pt x="317" y="106"/>
                  </a:lnTo>
                  <a:close/>
                  <a:moveTo>
                    <a:pt x="318" y="105"/>
                  </a:moveTo>
                  <a:lnTo>
                    <a:pt x="319" y="105"/>
                  </a:lnTo>
                  <a:lnTo>
                    <a:pt x="320" y="105"/>
                  </a:lnTo>
                  <a:lnTo>
                    <a:pt x="316" y="109"/>
                  </a:lnTo>
                  <a:lnTo>
                    <a:pt x="316" y="108"/>
                  </a:lnTo>
                  <a:lnTo>
                    <a:pt x="320" y="104"/>
                  </a:lnTo>
                  <a:lnTo>
                    <a:pt x="321" y="104"/>
                  </a:lnTo>
                  <a:lnTo>
                    <a:pt x="322" y="104"/>
                  </a:lnTo>
                  <a:lnTo>
                    <a:pt x="322" y="112"/>
                  </a:lnTo>
                  <a:lnTo>
                    <a:pt x="321" y="112"/>
                  </a:lnTo>
                  <a:lnTo>
                    <a:pt x="320" y="112"/>
                  </a:lnTo>
                  <a:lnTo>
                    <a:pt x="324" y="108"/>
                  </a:lnTo>
                  <a:lnTo>
                    <a:pt x="324" y="109"/>
                  </a:lnTo>
                  <a:lnTo>
                    <a:pt x="320" y="113"/>
                  </a:lnTo>
                  <a:lnTo>
                    <a:pt x="319" y="113"/>
                  </a:lnTo>
                  <a:lnTo>
                    <a:pt x="318" y="113"/>
                  </a:lnTo>
                  <a:lnTo>
                    <a:pt x="318" y="105"/>
                  </a:lnTo>
                  <a:close/>
                  <a:moveTo>
                    <a:pt x="318" y="108"/>
                  </a:moveTo>
                  <a:lnTo>
                    <a:pt x="318" y="108"/>
                  </a:lnTo>
                  <a:lnTo>
                    <a:pt x="326" y="108"/>
                  </a:lnTo>
                  <a:lnTo>
                    <a:pt x="326" y="108"/>
                  </a:lnTo>
                  <a:lnTo>
                    <a:pt x="318" y="108"/>
                  </a:lnTo>
                  <a:close/>
                  <a:moveTo>
                    <a:pt x="327" y="102"/>
                  </a:moveTo>
                  <a:lnTo>
                    <a:pt x="328" y="102"/>
                  </a:lnTo>
                  <a:lnTo>
                    <a:pt x="324" y="105"/>
                  </a:lnTo>
                  <a:lnTo>
                    <a:pt x="324" y="104"/>
                  </a:lnTo>
                  <a:lnTo>
                    <a:pt x="332" y="104"/>
                  </a:lnTo>
                  <a:lnTo>
                    <a:pt x="332" y="105"/>
                  </a:lnTo>
                  <a:lnTo>
                    <a:pt x="328" y="109"/>
                  </a:lnTo>
                  <a:lnTo>
                    <a:pt x="327" y="109"/>
                  </a:lnTo>
                  <a:lnTo>
                    <a:pt x="327" y="102"/>
                  </a:lnTo>
                  <a:close/>
                  <a:moveTo>
                    <a:pt x="328" y="101"/>
                  </a:moveTo>
                  <a:lnTo>
                    <a:pt x="329" y="101"/>
                  </a:lnTo>
                  <a:lnTo>
                    <a:pt x="330" y="101"/>
                  </a:lnTo>
                  <a:lnTo>
                    <a:pt x="326" y="104"/>
                  </a:lnTo>
                  <a:lnTo>
                    <a:pt x="326" y="103"/>
                  </a:lnTo>
                  <a:lnTo>
                    <a:pt x="330" y="100"/>
                  </a:lnTo>
                  <a:lnTo>
                    <a:pt x="331" y="100"/>
                  </a:lnTo>
                  <a:lnTo>
                    <a:pt x="331" y="107"/>
                  </a:lnTo>
                  <a:lnTo>
                    <a:pt x="330" y="107"/>
                  </a:lnTo>
                  <a:lnTo>
                    <a:pt x="334" y="103"/>
                  </a:lnTo>
                  <a:lnTo>
                    <a:pt x="334" y="104"/>
                  </a:lnTo>
                  <a:lnTo>
                    <a:pt x="330" y="108"/>
                  </a:lnTo>
                  <a:lnTo>
                    <a:pt x="329" y="108"/>
                  </a:lnTo>
                  <a:lnTo>
                    <a:pt x="328" y="108"/>
                  </a:lnTo>
                  <a:lnTo>
                    <a:pt x="328" y="101"/>
                  </a:lnTo>
                  <a:close/>
                  <a:moveTo>
                    <a:pt x="331" y="100"/>
                  </a:moveTo>
                  <a:lnTo>
                    <a:pt x="332" y="100"/>
                  </a:lnTo>
                  <a:lnTo>
                    <a:pt x="328" y="103"/>
                  </a:lnTo>
                  <a:lnTo>
                    <a:pt x="328" y="102"/>
                  </a:lnTo>
                  <a:lnTo>
                    <a:pt x="332" y="99"/>
                  </a:lnTo>
                  <a:lnTo>
                    <a:pt x="332" y="99"/>
                  </a:lnTo>
                  <a:lnTo>
                    <a:pt x="332" y="106"/>
                  </a:lnTo>
                  <a:lnTo>
                    <a:pt x="332" y="106"/>
                  </a:lnTo>
                  <a:lnTo>
                    <a:pt x="336" y="102"/>
                  </a:lnTo>
                  <a:lnTo>
                    <a:pt x="336" y="103"/>
                  </a:lnTo>
                  <a:lnTo>
                    <a:pt x="332" y="107"/>
                  </a:lnTo>
                  <a:lnTo>
                    <a:pt x="331" y="107"/>
                  </a:lnTo>
                  <a:lnTo>
                    <a:pt x="331" y="100"/>
                  </a:lnTo>
                  <a:close/>
                  <a:moveTo>
                    <a:pt x="338" y="97"/>
                  </a:moveTo>
                  <a:lnTo>
                    <a:pt x="339" y="97"/>
                  </a:lnTo>
                  <a:lnTo>
                    <a:pt x="335" y="101"/>
                  </a:lnTo>
                  <a:lnTo>
                    <a:pt x="335" y="100"/>
                  </a:lnTo>
                  <a:lnTo>
                    <a:pt x="339" y="96"/>
                  </a:lnTo>
                  <a:lnTo>
                    <a:pt x="340" y="96"/>
                  </a:lnTo>
                  <a:lnTo>
                    <a:pt x="340" y="96"/>
                  </a:lnTo>
                  <a:lnTo>
                    <a:pt x="337" y="100"/>
                  </a:lnTo>
                  <a:lnTo>
                    <a:pt x="337" y="99"/>
                  </a:lnTo>
                  <a:lnTo>
                    <a:pt x="344" y="99"/>
                  </a:lnTo>
                  <a:lnTo>
                    <a:pt x="344" y="100"/>
                  </a:lnTo>
                  <a:lnTo>
                    <a:pt x="340" y="103"/>
                  </a:lnTo>
                  <a:lnTo>
                    <a:pt x="340" y="103"/>
                  </a:lnTo>
                  <a:lnTo>
                    <a:pt x="339" y="103"/>
                  </a:lnTo>
                  <a:lnTo>
                    <a:pt x="342" y="100"/>
                  </a:lnTo>
                  <a:lnTo>
                    <a:pt x="342" y="101"/>
                  </a:lnTo>
                  <a:lnTo>
                    <a:pt x="339" y="104"/>
                  </a:lnTo>
                  <a:lnTo>
                    <a:pt x="338" y="104"/>
                  </a:lnTo>
                  <a:lnTo>
                    <a:pt x="338" y="97"/>
                  </a:lnTo>
                  <a:close/>
                  <a:moveTo>
                    <a:pt x="340" y="95"/>
                  </a:moveTo>
                  <a:lnTo>
                    <a:pt x="341" y="95"/>
                  </a:lnTo>
                  <a:lnTo>
                    <a:pt x="342" y="95"/>
                  </a:lnTo>
                  <a:lnTo>
                    <a:pt x="339" y="99"/>
                  </a:lnTo>
                  <a:lnTo>
                    <a:pt x="339" y="98"/>
                  </a:lnTo>
                  <a:lnTo>
                    <a:pt x="342" y="94"/>
                  </a:lnTo>
                  <a:lnTo>
                    <a:pt x="343" y="94"/>
                  </a:lnTo>
                  <a:lnTo>
                    <a:pt x="343" y="102"/>
                  </a:lnTo>
                  <a:lnTo>
                    <a:pt x="342" y="102"/>
                  </a:lnTo>
                  <a:lnTo>
                    <a:pt x="346" y="98"/>
                  </a:lnTo>
                  <a:lnTo>
                    <a:pt x="346" y="99"/>
                  </a:lnTo>
                  <a:lnTo>
                    <a:pt x="342" y="102"/>
                  </a:lnTo>
                  <a:lnTo>
                    <a:pt x="341" y="102"/>
                  </a:lnTo>
                  <a:lnTo>
                    <a:pt x="340" y="102"/>
                  </a:lnTo>
                  <a:lnTo>
                    <a:pt x="340" y="95"/>
                  </a:lnTo>
                  <a:close/>
                  <a:moveTo>
                    <a:pt x="344" y="95"/>
                  </a:moveTo>
                  <a:lnTo>
                    <a:pt x="344" y="95"/>
                  </a:lnTo>
                  <a:lnTo>
                    <a:pt x="348" y="91"/>
                  </a:lnTo>
                  <a:lnTo>
                    <a:pt x="349" y="91"/>
                  </a:lnTo>
                  <a:lnTo>
                    <a:pt x="350" y="91"/>
                  </a:lnTo>
                  <a:lnTo>
                    <a:pt x="350" y="99"/>
                  </a:lnTo>
                  <a:lnTo>
                    <a:pt x="349" y="99"/>
                  </a:lnTo>
                  <a:lnTo>
                    <a:pt x="348" y="99"/>
                  </a:lnTo>
                  <a:lnTo>
                    <a:pt x="352" y="95"/>
                  </a:lnTo>
                  <a:lnTo>
                    <a:pt x="352" y="95"/>
                  </a:lnTo>
                  <a:lnTo>
                    <a:pt x="344" y="95"/>
                  </a:lnTo>
                  <a:close/>
                  <a:moveTo>
                    <a:pt x="346" y="95"/>
                  </a:moveTo>
                  <a:lnTo>
                    <a:pt x="346" y="94"/>
                  </a:lnTo>
                  <a:lnTo>
                    <a:pt x="350" y="90"/>
                  </a:lnTo>
                  <a:lnTo>
                    <a:pt x="351" y="90"/>
                  </a:lnTo>
                  <a:lnTo>
                    <a:pt x="352" y="90"/>
                  </a:lnTo>
                  <a:lnTo>
                    <a:pt x="348" y="94"/>
                  </a:lnTo>
                  <a:lnTo>
                    <a:pt x="348" y="93"/>
                  </a:lnTo>
                  <a:lnTo>
                    <a:pt x="352" y="89"/>
                  </a:lnTo>
                  <a:lnTo>
                    <a:pt x="353" y="89"/>
                  </a:lnTo>
                  <a:lnTo>
                    <a:pt x="353" y="97"/>
                  </a:lnTo>
                  <a:lnTo>
                    <a:pt x="352" y="97"/>
                  </a:lnTo>
                  <a:lnTo>
                    <a:pt x="356" y="93"/>
                  </a:lnTo>
                  <a:lnTo>
                    <a:pt x="356" y="94"/>
                  </a:lnTo>
                  <a:lnTo>
                    <a:pt x="352" y="98"/>
                  </a:lnTo>
                  <a:lnTo>
                    <a:pt x="351" y="98"/>
                  </a:lnTo>
                  <a:lnTo>
                    <a:pt x="350" y="98"/>
                  </a:lnTo>
                  <a:lnTo>
                    <a:pt x="354" y="94"/>
                  </a:lnTo>
                  <a:lnTo>
                    <a:pt x="354" y="95"/>
                  </a:lnTo>
                  <a:lnTo>
                    <a:pt x="346" y="95"/>
                  </a:lnTo>
                  <a:close/>
                  <a:moveTo>
                    <a:pt x="353" y="89"/>
                  </a:moveTo>
                  <a:lnTo>
                    <a:pt x="354" y="89"/>
                  </a:lnTo>
                  <a:lnTo>
                    <a:pt x="354" y="97"/>
                  </a:lnTo>
                  <a:lnTo>
                    <a:pt x="353" y="97"/>
                  </a:lnTo>
                  <a:lnTo>
                    <a:pt x="353" y="89"/>
                  </a:lnTo>
                  <a:close/>
                  <a:moveTo>
                    <a:pt x="355" y="90"/>
                  </a:moveTo>
                  <a:lnTo>
                    <a:pt x="355" y="90"/>
                  </a:lnTo>
                  <a:lnTo>
                    <a:pt x="363" y="90"/>
                  </a:lnTo>
                  <a:lnTo>
                    <a:pt x="363" y="90"/>
                  </a:lnTo>
                  <a:lnTo>
                    <a:pt x="355" y="90"/>
                  </a:lnTo>
                  <a:close/>
                  <a:moveTo>
                    <a:pt x="359" y="86"/>
                  </a:moveTo>
                  <a:lnTo>
                    <a:pt x="360" y="86"/>
                  </a:lnTo>
                  <a:lnTo>
                    <a:pt x="361" y="86"/>
                  </a:lnTo>
                  <a:lnTo>
                    <a:pt x="357" y="90"/>
                  </a:lnTo>
                  <a:lnTo>
                    <a:pt x="357" y="89"/>
                  </a:lnTo>
                  <a:lnTo>
                    <a:pt x="361" y="85"/>
                  </a:lnTo>
                  <a:lnTo>
                    <a:pt x="362" y="85"/>
                  </a:lnTo>
                  <a:lnTo>
                    <a:pt x="363" y="85"/>
                  </a:lnTo>
                  <a:lnTo>
                    <a:pt x="363" y="93"/>
                  </a:lnTo>
                  <a:lnTo>
                    <a:pt x="362" y="93"/>
                  </a:lnTo>
                  <a:lnTo>
                    <a:pt x="361" y="93"/>
                  </a:lnTo>
                  <a:lnTo>
                    <a:pt x="364" y="89"/>
                  </a:lnTo>
                  <a:lnTo>
                    <a:pt x="364" y="90"/>
                  </a:lnTo>
                  <a:lnTo>
                    <a:pt x="361" y="94"/>
                  </a:lnTo>
                  <a:lnTo>
                    <a:pt x="360" y="94"/>
                  </a:lnTo>
                  <a:lnTo>
                    <a:pt x="359" y="94"/>
                  </a:lnTo>
                  <a:lnTo>
                    <a:pt x="359" y="86"/>
                  </a:lnTo>
                  <a:close/>
                  <a:moveTo>
                    <a:pt x="359" y="89"/>
                  </a:moveTo>
                  <a:lnTo>
                    <a:pt x="359" y="88"/>
                  </a:lnTo>
                  <a:lnTo>
                    <a:pt x="363" y="84"/>
                  </a:lnTo>
                  <a:lnTo>
                    <a:pt x="364" y="84"/>
                  </a:lnTo>
                  <a:lnTo>
                    <a:pt x="364" y="84"/>
                  </a:lnTo>
                  <a:lnTo>
                    <a:pt x="364" y="92"/>
                  </a:lnTo>
                  <a:lnTo>
                    <a:pt x="364" y="92"/>
                  </a:lnTo>
                  <a:lnTo>
                    <a:pt x="363" y="92"/>
                  </a:lnTo>
                  <a:lnTo>
                    <a:pt x="366" y="88"/>
                  </a:lnTo>
                  <a:lnTo>
                    <a:pt x="366" y="89"/>
                  </a:lnTo>
                  <a:lnTo>
                    <a:pt x="359" y="89"/>
                  </a:lnTo>
                  <a:close/>
                  <a:moveTo>
                    <a:pt x="369" y="81"/>
                  </a:moveTo>
                  <a:lnTo>
                    <a:pt x="369" y="81"/>
                  </a:lnTo>
                  <a:lnTo>
                    <a:pt x="370" y="81"/>
                  </a:lnTo>
                  <a:lnTo>
                    <a:pt x="366" y="85"/>
                  </a:lnTo>
                  <a:lnTo>
                    <a:pt x="366" y="84"/>
                  </a:lnTo>
                  <a:lnTo>
                    <a:pt x="370" y="80"/>
                  </a:lnTo>
                  <a:lnTo>
                    <a:pt x="371" y="80"/>
                  </a:lnTo>
                  <a:lnTo>
                    <a:pt x="371" y="88"/>
                  </a:lnTo>
                  <a:lnTo>
                    <a:pt x="370" y="88"/>
                  </a:lnTo>
                  <a:lnTo>
                    <a:pt x="374" y="84"/>
                  </a:lnTo>
                  <a:lnTo>
                    <a:pt x="374" y="85"/>
                  </a:lnTo>
                  <a:lnTo>
                    <a:pt x="370" y="89"/>
                  </a:lnTo>
                  <a:lnTo>
                    <a:pt x="369" y="89"/>
                  </a:lnTo>
                  <a:lnTo>
                    <a:pt x="369" y="89"/>
                  </a:lnTo>
                  <a:lnTo>
                    <a:pt x="369" y="81"/>
                  </a:lnTo>
                  <a:close/>
                  <a:moveTo>
                    <a:pt x="371" y="80"/>
                  </a:moveTo>
                  <a:lnTo>
                    <a:pt x="372" y="80"/>
                  </a:lnTo>
                  <a:lnTo>
                    <a:pt x="373" y="80"/>
                  </a:lnTo>
                  <a:lnTo>
                    <a:pt x="369" y="84"/>
                  </a:lnTo>
                  <a:lnTo>
                    <a:pt x="369" y="83"/>
                  </a:lnTo>
                  <a:lnTo>
                    <a:pt x="373" y="79"/>
                  </a:lnTo>
                  <a:lnTo>
                    <a:pt x="374" y="79"/>
                  </a:lnTo>
                  <a:lnTo>
                    <a:pt x="374" y="87"/>
                  </a:lnTo>
                  <a:lnTo>
                    <a:pt x="373" y="87"/>
                  </a:lnTo>
                  <a:lnTo>
                    <a:pt x="377" y="83"/>
                  </a:lnTo>
                  <a:lnTo>
                    <a:pt x="377" y="84"/>
                  </a:lnTo>
                  <a:lnTo>
                    <a:pt x="373" y="88"/>
                  </a:lnTo>
                  <a:lnTo>
                    <a:pt x="372" y="88"/>
                  </a:lnTo>
                  <a:lnTo>
                    <a:pt x="371" y="88"/>
                  </a:lnTo>
                  <a:lnTo>
                    <a:pt x="371" y="80"/>
                  </a:lnTo>
                  <a:close/>
                  <a:moveTo>
                    <a:pt x="374" y="79"/>
                  </a:moveTo>
                  <a:lnTo>
                    <a:pt x="375" y="79"/>
                  </a:lnTo>
                  <a:lnTo>
                    <a:pt x="375" y="87"/>
                  </a:lnTo>
                  <a:lnTo>
                    <a:pt x="374" y="87"/>
                  </a:lnTo>
                  <a:lnTo>
                    <a:pt x="374" y="79"/>
                  </a:lnTo>
                  <a:close/>
                  <a:moveTo>
                    <a:pt x="380" y="77"/>
                  </a:moveTo>
                  <a:lnTo>
                    <a:pt x="380" y="77"/>
                  </a:lnTo>
                  <a:lnTo>
                    <a:pt x="381" y="77"/>
                  </a:lnTo>
                  <a:lnTo>
                    <a:pt x="381" y="84"/>
                  </a:lnTo>
                  <a:lnTo>
                    <a:pt x="380" y="84"/>
                  </a:lnTo>
                  <a:lnTo>
                    <a:pt x="380" y="84"/>
                  </a:lnTo>
                  <a:lnTo>
                    <a:pt x="380" y="77"/>
                  </a:lnTo>
                  <a:close/>
                  <a:moveTo>
                    <a:pt x="377" y="80"/>
                  </a:moveTo>
                  <a:lnTo>
                    <a:pt x="377" y="79"/>
                  </a:lnTo>
                  <a:lnTo>
                    <a:pt x="381" y="76"/>
                  </a:lnTo>
                  <a:lnTo>
                    <a:pt x="382" y="76"/>
                  </a:lnTo>
                  <a:lnTo>
                    <a:pt x="383" y="76"/>
                  </a:lnTo>
                  <a:lnTo>
                    <a:pt x="379" y="79"/>
                  </a:lnTo>
                  <a:lnTo>
                    <a:pt x="379" y="78"/>
                  </a:lnTo>
                  <a:lnTo>
                    <a:pt x="383" y="75"/>
                  </a:lnTo>
                  <a:lnTo>
                    <a:pt x="384" y="75"/>
                  </a:lnTo>
                  <a:lnTo>
                    <a:pt x="384" y="82"/>
                  </a:lnTo>
                  <a:lnTo>
                    <a:pt x="383" y="82"/>
                  </a:lnTo>
                  <a:lnTo>
                    <a:pt x="387" y="78"/>
                  </a:lnTo>
                  <a:lnTo>
                    <a:pt x="387" y="79"/>
                  </a:lnTo>
                  <a:lnTo>
                    <a:pt x="383" y="83"/>
                  </a:lnTo>
                  <a:lnTo>
                    <a:pt x="382" y="83"/>
                  </a:lnTo>
                  <a:lnTo>
                    <a:pt x="381" y="83"/>
                  </a:lnTo>
                  <a:lnTo>
                    <a:pt x="385" y="79"/>
                  </a:lnTo>
                  <a:lnTo>
                    <a:pt x="385" y="80"/>
                  </a:lnTo>
                  <a:lnTo>
                    <a:pt x="377" y="80"/>
                  </a:lnTo>
                  <a:close/>
                  <a:moveTo>
                    <a:pt x="384" y="75"/>
                  </a:moveTo>
                  <a:lnTo>
                    <a:pt x="385" y="75"/>
                  </a:lnTo>
                  <a:lnTo>
                    <a:pt x="381" y="78"/>
                  </a:lnTo>
                  <a:lnTo>
                    <a:pt x="381" y="78"/>
                  </a:lnTo>
                  <a:lnTo>
                    <a:pt x="388" y="78"/>
                  </a:lnTo>
                  <a:lnTo>
                    <a:pt x="388" y="78"/>
                  </a:lnTo>
                  <a:lnTo>
                    <a:pt x="385" y="82"/>
                  </a:lnTo>
                  <a:lnTo>
                    <a:pt x="384" y="82"/>
                  </a:lnTo>
                  <a:lnTo>
                    <a:pt x="384" y="75"/>
                  </a:lnTo>
                  <a:close/>
                  <a:moveTo>
                    <a:pt x="390" y="72"/>
                  </a:moveTo>
                  <a:lnTo>
                    <a:pt x="390" y="72"/>
                  </a:lnTo>
                  <a:lnTo>
                    <a:pt x="390" y="79"/>
                  </a:lnTo>
                  <a:lnTo>
                    <a:pt x="390" y="79"/>
                  </a:lnTo>
                  <a:lnTo>
                    <a:pt x="390" y="72"/>
                  </a:lnTo>
                  <a:close/>
                  <a:moveTo>
                    <a:pt x="390" y="72"/>
                  </a:moveTo>
                  <a:lnTo>
                    <a:pt x="391" y="72"/>
                  </a:lnTo>
                  <a:lnTo>
                    <a:pt x="387" y="76"/>
                  </a:lnTo>
                  <a:lnTo>
                    <a:pt x="387" y="75"/>
                  </a:lnTo>
                  <a:lnTo>
                    <a:pt x="391" y="71"/>
                  </a:lnTo>
                  <a:lnTo>
                    <a:pt x="392" y="71"/>
                  </a:lnTo>
                  <a:lnTo>
                    <a:pt x="393" y="71"/>
                  </a:lnTo>
                  <a:lnTo>
                    <a:pt x="389" y="75"/>
                  </a:lnTo>
                  <a:lnTo>
                    <a:pt x="389" y="74"/>
                  </a:lnTo>
                  <a:lnTo>
                    <a:pt x="397" y="74"/>
                  </a:lnTo>
                  <a:lnTo>
                    <a:pt x="397" y="75"/>
                  </a:lnTo>
                  <a:lnTo>
                    <a:pt x="393" y="78"/>
                  </a:lnTo>
                  <a:lnTo>
                    <a:pt x="392" y="78"/>
                  </a:lnTo>
                  <a:lnTo>
                    <a:pt x="391" y="78"/>
                  </a:lnTo>
                  <a:lnTo>
                    <a:pt x="395" y="75"/>
                  </a:lnTo>
                  <a:lnTo>
                    <a:pt x="395" y="76"/>
                  </a:lnTo>
                  <a:lnTo>
                    <a:pt x="391" y="79"/>
                  </a:lnTo>
                  <a:lnTo>
                    <a:pt x="390" y="79"/>
                  </a:lnTo>
                  <a:lnTo>
                    <a:pt x="390" y="72"/>
                  </a:lnTo>
                  <a:close/>
                  <a:moveTo>
                    <a:pt x="393" y="70"/>
                  </a:moveTo>
                  <a:lnTo>
                    <a:pt x="394" y="70"/>
                  </a:lnTo>
                  <a:lnTo>
                    <a:pt x="395" y="70"/>
                  </a:lnTo>
                  <a:lnTo>
                    <a:pt x="391" y="74"/>
                  </a:lnTo>
                  <a:lnTo>
                    <a:pt x="391" y="73"/>
                  </a:lnTo>
                  <a:lnTo>
                    <a:pt x="399" y="73"/>
                  </a:lnTo>
                  <a:lnTo>
                    <a:pt x="399" y="74"/>
                  </a:lnTo>
                  <a:lnTo>
                    <a:pt x="395" y="78"/>
                  </a:lnTo>
                  <a:lnTo>
                    <a:pt x="394" y="78"/>
                  </a:lnTo>
                  <a:lnTo>
                    <a:pt x="393" y="78"/>
                  </a:lnTo>
                  <a:lnTo>
                    <a:pt x="393" y="70"/>
                  </a:lnTo>
                  <a:close/>
                  <a:moveTo>
                    <a:pt x="401" y="67"/>
                  </a:moveTo>
                  <a:lnTo>
                    <a:pt x="401" y="67"/>
                  </a:lnTo>
                  <a:lnTo>
                    <a:pt x="397" y="71"/>
                  </a:lnTo>
                  <a:lnTo>
                    <a:pt x="397" y="70"/>
                  </a:lnTo>
                  <a:lnTo>
                    <a:pt x="401" y="66"/>
                  </a:lnTo>
                  <a:lnTo>
                    <a:pt x="402" y="66"/>
                  </a:lnTo>
                  <a:lnTo>
                    <a:pt x="402" y="74"/>
                  </a:lnTo>
                  <a:lnTo>
                    <a:pt x="401" y="74"/>
                  </a:lnTo>
                  <a:lnTo>
                    <a:pt x="405" y="70"/>
                  </a:lnTo>
                  <a:lnTo>
                    <a:pt x="405" y="71"/>
                  </a:lnTo>
                  <a:lnTo>
                    <a:pt x="401" y="75"/>
                  </a:lnTo>
                  <a:lnTo>
                    <a:pt x="401" y="75"/>
                  </a:lnTo>
                  <a:lnTo>
                    <a:pt x="401" y="67"/>
                  </a:lnTo>
                  <a:close/>
                  <a:moveTo>
                    <a:pt x="402" y="66"/>
                  </a:moveTo>
                  <a:lnTo>
                    <a:pt x="403" y="66"/>
                  </a:lnTo>
                  <a:lnTo>
                    <a:pt x="399" y="70"/>
                  </a:lnTo>
                  <a:lnTo>
                    <a:pt x="399" y="69"/>
                  </a:lnTo>
                  <a:lnTo>
                    <a:pt x="403" y="65"/>
                  </a:lnTo>
                  <a:lnTo>
                    <a:pt x="404" y="65"/>
                  </a:lnTo>
                  <a:lnTo>
                    <a:pt x="405" y="65"/>
                  </a:lnTo>
                  <a:lnTo>
                    <a:pt x="401" y="69"/>
                  </a:lnTo>
                  <a:lnTo>
                    <a:pt x="401" y="68"/>
                  </a:lnTo>
                  <a:lnTo>
                    <a:pt x="405" y="64"/>
                  </a:lnTo>
                  <a:lnTo>
                    <a:pt x="406" y="64"/>
                  </a:lnTo>
                  <a:lnTo>
                    <a:pt x="406" y="72"/>
                  </a:lnTo>
                  <a:lnTo>
                    <a:pt x="405" y="72"/>
                  </a:lnTo>
                  <a:lnTo>
                    <a:pt x="409" y="68"/>
                  </a:lnTo>
                  <a:lnTo>
                    <a:pt x="409" y="69"/>
                  </a:lnTo>
                  <a:lnTo>
                    <a:pt x="405" y="73"/>
                  </a:lnTo>
                  <a:lnTo>
                    <a:pt x="404" y="73"/>
                  </a:lnTo>
                  <a:lnTo>
                    <a:pt x="403" y="73"/>
                  </a:lnTo>
                  <a:lnTo>
                    <a:pt x="407" y="69"/>
                  </a:lnTo>
                  <a:lnTo>
                    <a:pt x="407" y="70"/>
                  </a:lnTo>
                  <a:lnTo>
                    <a:pt x="403" y="74"/>
                  </a:lnTo>
                  <a:lnTo>
                    <a:pt x="402" y="74"/>
                  </a:lnTo>
                  <a:lnTo>
                    <a:pt x="402" y="66"/>
                  </a:lnTo>
                  <a:close/>
                  <a:moveTo>
                    <a:pt x="411" y="62"/>
                  </a:moveTo>
                  <a:lnTo>
                    <a:pt x="411" y="62"/>
                  </a:lnTo>
                  <a:lnTo>
                    <a:pt x="408" y="66"/>
                  </a:lnTo>
                  <a:lnTo>
                    <a:pt x="408" y="65"/>
                  </a:lnTo>
                  <a:lnTo>
                    <a:pt x="415" y="65"/>
                  </a:lnTo>
                  <a:lnTo>
                    <a:pt x="415" y="66"/>
                  </a:lnTo>
                  <a:lnTo>
                    <a:pt x="411" y="70"/>
                  </a:lnTo>
                  <a:lnTo>
                    <a:pt x="411" y="70"/>
                  </a:lnTo>
                  <a:lnTo>
                    <a:pt x="411" y="62"/>
                  </a:lnTo>
                  <a:close/>
                  <a:moveTo>
                    <a:pt x="411" y="61"/>
                  </a:moveTo>
                  <a:lnTo>
                    <a:pt x="412" y="61"/>
                  </a:lnTo>
                  <a:lnTo>
                    <a:pt x="413" y="61"/>
                  </a:lnTo>
                  <a:lnTo>
                    <a:pt x="410" y="65"/>
                  </a:lnTo>
                  <a:lnTo>
                    <a:pt x="410" y="64"/>
                  </a:lnTo>
                  <a:lnTo>
                    <a:pt x="413" y="60"/>
                  </a:lnTo>
                  <a:lnTo>
                    <a:pt x="414" y="60"/>
                  </a:lnTo>
                  <a:lnTo>
                    <a:pt x="414" y="68"/>
                  </a:lnTo>
                  <a:lnTo>
                    <a:pt x="413" y="68"/>
                  </a:lnTo>
                  <a:lnTo>
                    <a:pt x="417" y="64"/>
                  </a:lnTo>
                  <a:lnTo>
                    <a:pt x="417" y="65"/>
                  </a:lnTo>
                  <a:lnTo>
                    <a:pt x="413" y="69"/>
                  </a:lnTo>
                  <a:lnTo>
                    <a:pt x="412" y="69"/>
                  </a:lnTo>
                  <a:lnTo>
                    <a:pt x="411" y="69"/>
                  </a:lnTo>
                  <a:lnTo>
                    <a:pt x="411" y="61"/>
                  </a:lnTo>
                  <a:close/>
                  <a:moveTo>
                    <a:pt x="414" y="60"/>
                  </a:moveTo>
                  <a:lnTo>
                    <a:pt x="415" y="60"/>
                  </a:lnTo>
                  <a:lnTo>
                    <a:pt x="411" y="64"/>
                  </a:lnTo>
                  <a:lnTo>
                    <a:pt x="411" y="63"/>
                  </a:lnTo>
                  <a:lnTo>
                    <a:pt x="415" y="59"/>
                  </a:lnTo>
                  <a:lnTo>
                    <a:pt x="416" y="59"/>
                  </a:lnTo>
                  <a:lnTo>
                    <a:pt x="416" y="67"/>
                  </a:lnTo>
                  <a:lnTo>
                    <a:pt x="415" y="67"/>
                  </a:lnTo>
                  <a:lnTo>
                    <a:pt x="419" y="63"/>
                  </a:lnTo>
                  <a:lnTo>
                    <a:pt x="419" y="64"/>
                  </a:lnTo>
                  <a:lnTo>
                    <a:pt x="415" y="68"/>
                  </a:lnTo>
                  <a:lnTo>
                    <a:pt x="414" y="68"/>
                  </a:lnTo>
                  <a:lnTo>
                    <a:pt x="414" y="60"/>
                  </a:lnTo>
                  <a:close/>
                  <a:moveTo>
                    <a:pt x="417" y="60"/>
                  </a:moveTo>
                  <a:lnTo>
                    <a:pt x="417" y="60"/>
                  </a:lnTo>
                  <a:lnTo>
                    <a:pt x="421" y="56"/>
                  </a:lnTo>
                  <a:lnTo>
                    <a:pt x="422" y="56"/>
                  </a:lnTo>
                  <a:lnTo>
                    <a:pt x="423" y="56"/>
                  </a:lnTo>
                  <a:lnTo>
                    <a:pt x="419" y="60"/>
                  </a:lnTo>
                  <a:lnTo>
                    <a:pt x="419" y="59"/>
                  </a:lnTo>
                  <a:lnTo>
                    <a:pt x="423" y="55"/>
                  </a:lnTo>
                  <a:lnTo>
                    <a:pt x="424" y="55"/>
                  </a:lnTo>
                  <a:lnTo>
                    <a:pt x="424" y="63"/>
                  </a:lnTo>
                  <a:lnTo>
                    <a:pt x="423" y="63"/>
                  </a:lnTo>
                  <a:lnTo>
                    <a:pt x="427" y="59"/>
                  </a:lnTo>
                  <a:lnTo>
                    <a:pt x="427" y="60"/>
                  </a:lnTo>
                  <a:lnTo>
                    <a:pt x="423" y="64"/>
                  </a:lnTo>
                  <a:lnTo>
                    <a:pt x="422" y="64"/>
                  </a:lnTo>
                  <a:lnTo>
                    <a:pt x="421" y="64"/>
                  </a:lnTo>
                  <a:lnTo>
                    <a:pt x="425" y="60"/>
                  </a:lnTo>
                  <a:lnTo>
                    <a:pt x="425" y="60"/>
                  </a:lnTo>
                  <a:lnTo>
                    <a:pt x="417" y="60"/>
                  </a:lnTo>
                  <a:close/>
                  <a:moveTo>
                    <a:pt x="424" y="55"/>
                  </a:moveTo>
                  <a:lnTo>
                    <a:pt x="425" y="55"/>
                  </a:lnTo>
                  <a:lnTo>
                    <a:pt x="421" y="59"/>
                  </a:lnTo>
                  <a:lnTo>
                    <a:pt x="421" y="58"/>
                  </a:lnTo>
                  <a:lnTo>
                    <a:pt x="425" y="54"/>
                  </a:lnTo>
                  <a:lnTo>
                    <a:pt x="426" y="54"/>
                  </a:lnTo>
                  <a:lnTo>
                    <a:pt x="427" y="54"/>
                  </a:lnTo>
                  <a:lnTo>
                    <a:pt x="427" y="62"/>
                  </a:lnTo>
                  <a:lnTo>
                    <a:pt x="426" y="62"/>
                  </a:lnTo>
                  <a:lnTo>
                    <a:pt x="425" y="62"/>
                  </a:lnTo>
                  <a:lnTo>
                    <a:pt x="429" y="58"/>
                  </a:lnTo>
                  <a:lnTo>
                    <a:pt x="429" y="59"/>
                  </a:lnTo>
                  <a:lnTo>
                    <a:pt x="425" y="63"/>
                  </a:lnTo>
                  <a:lnTo>
                    <a:pt x="424" y="63"/>
                  </a:lnTo>
                  <a:lnTo>
                    <a:pt x="424" y="55"/>
                  </a:lnTo>
                  <a:close/>
                  <a:moveTo>
                    <a:pt x="428" y="56"/>
                  </a:moveTo>
                  <a:lnTo>
                    <a:pt x="428" y="55"/>
                  </a:lnTo>
                  <a:lnTo>
                    <a:pt x="432" y="52"/>
                  </a:lnTo>
                  <a:lnTo>
                    <a:pt x="433" y="52"/>
                  </a:lnTo>
                  <a:lnTo>
                    <a:pt x="434" y="52"/>
                  </a:lnTo>
                  <a:lnTo>
                    <a:pt x="434" y="59"/>
                  </a:lnTo>
                  <a:lnTo>
                    <a:pt x="433" y="59"/>
                  </a:lnTo>
                  <a:lnTo>
                    <a:pt x="432" y="59"/>
                  </a:lnTo>
                  <a:lnTo>
                    <a:pt x="435" y="55"/>
                  </a:lnTo>
                  <a:lnTo>
                    <a:pt x="435" y="56"/>
                  </a:lnTo>
                  <a:lnTo>
                    <a:pt x="428" y="56"/>
                  </a:lnTo>
                  <a:close/>
                  <a:moveTo>
                    <a:pt x="430" y="55"/>
                  </a:moveTo>
                  <a:lnTo>
                    <a:pt x="430" y="54"/>
                  </a:lnTo>
                  <a:lnTo>
                    <a:pt x="434" y="51"/>
                  </a:lnTo>
                  <a:lnTo>
                    <a:pt x="435" y="51"/>
                  </a:lnTo>
                  <a:lnTo>
                    <a:pt x="435" y="51"/>
                  </a:lnTo>
                  <a:lnTo>
                    <a:pt x="432" y="54"/>
                  </a:lnTo>
                  <a:lnTo>
                    <a:pt x="432" y="54"/>
                  </a:lnTo>
                  <a:lnTo>
                    <a:pt x="435" y="50"/>
                  </a:lnTo>
                  <a:lnTo>
                    <a:pt x="436" y="50"/>
                  </a:lnTo>
                  <a:lnTo>
                    <a:pt x="436" y="57"/>
                  </a:lnTo>
                  <a:lnTo>
                    <a:pt x="435" y="57"/>
                  </a:lnTo>
                  <a:lnTo>
                    <a:pt x="439" y="54"/>
                  </a:lnTo>
                  <a:lnTo>
                    <a:pt x="439" y="54"/>
                  </a:lnTo>
                  <a:lnTo>
                    <a:pt x="435" y="58"/>
                  </a:lnTo>
                  <a:lnTo>
                    <a:pt x="435" y="58"/>
                  </a:lnTo>
                  <a:lnTo>
                    <a:pt x="434" y="58"/>
                  </a:lnTo>
                  <a:lnTo>
                    <a:pt x="437" y="54"/>
                  </a:lnTo>
                  <a:lnTo>
                    <a:pt x="437" y="55"/>
                  </a:lnTo>
                  <a:lnTo>
                    <a:pt x="430" y="55"/>
                  </a:lnTo>
                  <a:close/>
                  <a:moveTo>
                    <a:pt x="436" y="50"/>
                  </a:moveTo>
                  <a:lnTo>
                    <a:pt x="437" y="50"/>
                  </a:lnTo>
                  <a:lnTo>
                    <a:pt x="437" y="57"/>
                  </a:lnTo>
                  <a:lnTo>
                    <a:pt x="436" y="57"/>
                  </a:lnTo>
                  <a:lnTo>
                    <a:pt x="436" y="50"/>
                  </a:lnTo>
                  <a:close/>
                  <a:moveTo>
                    <a:pt x="442" y="47"/>
                  </a:moveTo>
                  <a:lnTo>
                    <a:pt x="442" y="47"/>
                  </a:lnTo>
                  <a:lnTo>
                    <a:pt x="442" y="54"/>
                  </a:lnTo>
                  <a:lnTo>
                    <a:pt x="442" y="54"/>
                  </a:lnTo>
                  <a:lnTo>
                    <a:pt x="442" y="47"/>
                  </a:lnTo>
                  <a:close/>
                  <a:moveTo>
                    <a:pt x="442" y="47"/>
                  </a:moveTo>
                  <a:lnTo>
                    <a:pt x="443" y="47"/>
                  </a:lnTo>
                  <a:lnTo>
                    <a:pt x="439" y="51"/>
                  </a:lnTo>
                  <a:lnTo>
                    <a:pt x="439" y="50"/>
                  </a:lnTo>
                  <a:lnTo>
                    <a:pt x="443" y="46"/>
                  </a:lnTo>
                  <a:lnTo>
                    <a:pt x="444" y="46"/>
                  </a:lnTo>
                  <a:lnTo>
                    <a:pt x="445" y="46"/>
                  </a:lnTo>
                  <a:lnTo>
                    <a:pt x="446" y="46"/>
                  </a:lnTo>
                  <a:lnTo>
                    <a:pt x="442" y="50"/>
                  </a:lnTo>
                  <a:lnTo>
                    <a:pt x="442" y="49"/>
                  </a:lnTo>
                  <a:lnTo>
                    <a:pt x="450" y="49"/>
                  </a:lnTo>
                  <a:lnTo>
                    <a:pt x="450" y="50"/>
                  </a:lnTo>
                  <a:lnTo>
                    <a:pt x="446" y="54"/>
                  </a:lnTo>
                  <a:lnTo>
                    <a:pt x="445" y="54"/>
                  </a:lnTo>
                  <a:lnTo>
                    <a:pt x="444" y="54"/>
                  </a:lnTo>
                  <a:lnTo>
                    <a:pt x="443" y="54"/>
                  </a:lnTo>
                  <a:lnTo>
                    <a:pt x="447" y="50"/>
                  </a:lnTo>
                  <a:lnTo>
                    <a:pt x="447" y="51"/>
                  </a:lnTo>
                  <a:lnTo>
                    <a:pt x="443" y="54"/>
                  </a:lnTo>
                  <a:lnTo>
                    <a:pt x="442" y="54"/>
                  </a:lnTo>
                  <a:lnTo>
                    <a:pt x="442" y="47"/>
                  </a:lnTo>
                  <a:close/>
                  <a:moveTo>
                    <a:pt x="446" y="45"/>
                  </a:moveTo>
                  <a:lnTo>
                    <a:pt x="447" y="45"/>
                  </a:lnTo>
                  <a:lnTo>
                    <a:pt x="448" y="45"/>
                  </a:lnTo>
                  <a:lnTo>
                    <a:pt x="448" y="53"/>
                  </a:lnTo>
                  <a:lnTo>
                    <a:pt x="447" y="53"/>
                  </a:lnTo>
                  <a:lnTo>
                    <a:pt x="446" y="53"/>
                  </a:lnTo>
                  <a:lnTo>
                    <a:pt x="446" y="45"/>
                  </a:lnTo>
                  <a:close/>
                  <a:moveTo>
                    <a:pt x="453" y="42"/>
                  </a:moveTo>
                  <a:lnTo>
                    <a:pt x="453" y="42"/>
                  </a:lnTo>
                  <a:lnTo>
                    <a:pt x="454" y="42"/>
                  </a:lnTo>
                  <a:lnTo>
                    <a:pt x="450" y="46"/>
                  </a:lnTo>
                  <a:lnTo>
                    <a:pt x="450" y="45"/>
                  </a:lnTo>
                  <a:lnTo>
                    <a:pt x="454" y="41"/>
                  </a:lnTo>
                  <a:lnTo>
                    <a:pt x="455" y="41"/>
                  </a:lnTo>
                  <a:lnTo>
                    <a:pt x="455" y="49"/>
                  </a:lnTo>
                  <a:lnTo>
                    <a:pt x="454" y="49"/>
                  </a:lnTo>
                  <a:lnTo>
                    <a:pt x="458" y="45"/>
                  </a:lnTo>
                  <a:lnTo>
                    <a:pt x="458" y="46"/>
                  </a:lnTo>
                  <a:lnTo>
                    <a:pt x="454" y="50"/>
                  </a:lnTo>
                  <a:lnTo>
                    <a:pt x="453" y="50"/>
                  </a:lnTo>
                  <a:lnTo>
                    <a:pt x="453" y="50"/>
                  </a:lnTo>
                  <a:lnTo>
                    <a:pt x="453" y="42"/>
                  </a:lnTo>
                  <a:close/>
                  <a:moveTo>
                    <a:pt x="455" y="41"/>
                  </a:moveTo>
                  <a:lnTo>
                    <a:pt x="456" y="41"/>
                  </a:lnTo>
                  <a:lnTo>
                    <a:pt x="452" y="45"/>
                  </a:lnTo>
                  <a:lnTo>
                    <a:pt x="452" y="44"/>
                  </a:lnTo>
                  <a:lnTo>
                    <a:pt x="456" y="40"/>
                  </a:lnTo>
                  <a:lnTo>
                    <a:pt x="457" y="40"/>
                  </a:lnTo>
                  <a:lnTo>
                    <a:pt x="458" y="40"/>
                  </a:lnTo>
                  <a:lnTo>
                    <a:pt x="454" y="44"/>
                  </a:lnTo>
                  <a:lnTo>
                    <a:pt x="454" y="43"/>
                  </a:lnTo>
                  <a:lnTo>
                    <a:pt x="461" y="43"/>
                  </a:lnTo>
                  <a:lnTo>
                    <a:pt x="461" y="44"/>
                  </a:lnTo>
                  <a:lnTo>
                    <a:pt x="458" y="48"/>
                  </a:lnTo>
                  <a:lnTo>
                    <a:pt x="457" y="48"/>
                  </a:lnTo>
                  <a:lnTo>
                    <a:pt x="456" y="48"/>
                  </a:lnTo>
                  <a:lnTo>
                    <a:pt x="459" y="44"/>
                  </a:lnTo>
                  <a:lnTo>
                    <a:pt x="459" y="45"/>
                  </a:lnTo>
                  <a:lnTo>
                    <a:pt x="456" y="49"/>
                  </a:lnTo>
                  <a:lnTo>
                    <a:pt x="455" y="49"/>
                  </a:lnTo>
                  <a:lnTo>
                    <a:pt x="455" y="41"/>
                  </a:lnTo>
                  <a:close/>
                  <a:moveTo>
                    <a:pt x="463" y="37"/>
                  </a:moveTo>
                  <a:lnTo>
                    <a:pt x="463" y="37"/>
                  </a:lnTo>
                  <a:lnTo>
                    <a:pt x="464" y="37"/>
                  </a:lnTo>
                  <a:lnTo>
                    <a:pt x="460" y="41"/>
                  </a:lnTo>
                  <a:lnTo>
                    <a:pt x="460" y="40"/>
                  </a:lnTo>
                  <a:lnTo>
                    <a:pt x="468" y="40"/>
                  </a:lnTo>
                  <a:lnTo>
                    <a:pt x="468" y="41"/>
                  </a:lnTo>
                  <a:lnTo>
                    <a:pt x="464" y="45"/>
                  </a:lnTo>
                  <a:lnTo>
                    <a:pt x="463" y="45"/>
                  </a:lnTo>
                  <a:lnTo>
                    <a:pt x="463" y="45"/>
                  </a:lnTo>
                  <a:lnTo>
                    <a:pt x="463" y="37"/>
                  </a:lnTo>
                  <a:close/>
                  <a:moveTo>
                    <a:pt x="464" y="36"/>
                  </a:moveTo>
                  <a:lnTo>
                    <a:pt x="465" y="36"/>
                  </a:lnTo>
                  <a:lnTo>
                    <a:pt x="466" y="36"/>
                  </a:lnTo>
                  <a:lnTo>
                    <a:pt x="462" y="40"/>
                  </a:lnTo>
                  <a:lnTo>
                    <a:pt x="462" y="39"/>
                  </a:lnTo>
                  <a:lnTo>
                    <a:pt x="466" y="35"/>
                  </a:lnTo>
                  <a:lnTo>
                    <a:pt x="467" y="35"/>
                  </a:lnTo>
                  <a:lnTo>
                    <a:pt x="467" y="43"/>
                  </a:lnTo>
                  <a:lnTo>
                    <a:pt x="466" y="43"/>
                  </a:lnTo>
                  <a:lnTo>
                    <a:pt x="470" y="39"/>
                  </a:lnTo>
                  <a:lnTo>
                    <a:pt x="470" y="40"/>
                  </a:lnTo>
                  <a:lnTo>
                    <a:pt x="466" y="44"/>
                  </a:lnTo>
                  <a:lnTo>
                    <a:pt x="465" y="44"/>
                  </a:lnTo>
                  <a:lnTo>
                    <a:pt x="464" y="44"/>
                  </a:lnTo>
                  <a:lnTo>
                    <a:pt x="464" y="36"/>
                  </a:lnTo>
                  <a:close/>
                  <a:moveTo>
                    <a:pt x="467" y="35"/>
                  </a:moveTo>
                  <a:lnTo>
                    <a:pt x="468" y="35"/>
                  </a:lnTo>
                  <a:lnTo>
                    <a:pt x="464" y="39"/>
                  </a:lnTo>
                  <a:lnTo>
                    <a:pt x="464" y="38"/>
                  </a:lnTo>
                  <a:lnTo>
                    <a:pt x="472" y="38"/>
                  </a:lnTo>
                  <a:lnTo>
                    <a:pt x="472" y="39"/>
                  </a:lnTo>
                  <a:lnTo>
                    <a:pt x="468" y="43"/>
                  </a:lnTo>
                  <a:lnTo>
                    <a:pt x="467" y="43"/>
                  </a:lnTo>
                  <a:lnTo>
                    <a:pt x="467" y="35"/>
                  </a:lnTo>
                  <a:close/>
                  <a:moveTo>
                    <a:pt x="474" y="32"/>
                  </a:moveTo>
                  <a:lnTo>
                    <a:pt x="474" y="32"/>
                  </a:lnTo>
                  <a:lnTo>
                    <a:pt x="474" y="40"/>
                  </a:lnTo>
                  <a:lnTo>
                    <a:pt x="474" y="40"/>
                  </a:lnTo>
                  <a:lnTo>
                    <a:pt x="474" y="32"/>
                  </a:lnTo>
                  <a:close/>
                  <a:moveTo>
                    <a:pt x="470" y="36"/>
                  </a:moveTo>
                  <a:lnTo>
                    <a:pt x="470" y="35"/>
                  </a:lnTo>
                  <a:lnTo>
                    <a:pt x="474" y="31"/>
                  </a:lnTo>
                  <a:lnTo>
                    <a:pt x="475" y="31"/>
                  </a:lnTo>
                  <a:lnTo>
                    <a:pt x="476" y="31"/>
                  </a:lnTo>
                  <a:lnTo>
                    <a:pt x="472" y="35"/>
                  </a:lnTo>
                  <a:lnTo>
                    <a:pt x="472" y="34"/>
                  </a:lnTo>
                  <a:lnTo>
                    <a:pt x="476" y="30"/>
                  </a:lnTo>
                  <a:lnTo>
                    <a:pt x="477" y="30"/>
                  </a:lnTo>
                  <a:lnTo>
                    <a:pt x="477" y="38"/>
                  </a:lnTo>
                  <a:lnTo>
                    <a:pt x="476" y="38"/>
                  </a:lnTo>
                  <a:lnTo>
                    <a:pt x="480" y="34"/>
                  </a:lnTo>
                  <a:lnTo>
                    <a:pt x="480" y="35"/>
                  </a:lnTo>
                  <a:lnTo>
                    <a:pt x="476" y="39"/>
                  </a:lnTo>
                  <a:lnTo>
                    <a:pt x="475" y="39"/>
                  </a:lnTo>
                  <a:lnTo>
                    <a:pt x="474" y="39"/>
                  </a:lnTo>
                  <a:lnTo>
                    <a:pt x="478" y="35"/>
                  </a:lnTo>
                  <a:lnTo>
                    <a:pt x="478" y="36"/>
                  </a:lnTo>
                  <a:lnTo>
                    <a:pt x="470" y="36"/>
                  </a:lnTo>
                  <a:close/>
                  <a:moveTo>
                    <a:pt x="477" y="30"/>
                  </a:moveTo>
                  <a:lnTo>
                    <a:pt x="478" y="30"/>
                  </a:lnTo>
                  <a:lnTo>
                    <a:pt x="474" y="34"/>
                  </a:lnTo>
                  <a:lnTo>
                    <a:pt x="474" y="33"/>
                  </a:lnTo>
                  <a:lnTo>
                    <a:pt x="478" y="29"/>
                  </a:lnTo>
                  <a:lnTo>
                    <a:pt x="478" y="29"/>
                  </a:lnTo>
                  <a:lnTo>
                    <a:pt x="478" y="37"/>
                  </a:lnTo>
                  <a:lnTo>
                    <a:pt x="478" y="37"/>
                  </a:lnTo>
                  <a:lnTo>
                    <a:pt x="482" y="33"/>
                  </a:lnTo>
                  <a:lnTo>
                    <a:pt x="482" y="34"/>
                  </a:lnTo>
                  <a:lnTo>
                    <a:pt x="478" y="38"/>
                  </a:lnTo>
                  <a:lnTo>
                    <a:pt x="477" y="38"/>
                  </a:lnTo>
                  <a:lnTo>
                    <a:pt x="477" y="30"/>
                  </a:lnTo>
                  <a:close/>
                  <a:moveTo>
                    <a:pt x="484" y="28"/>
                  </a:moveTo>
                  <a:lnTo>
                    <a:pt x="484" y="28"/>
                  </a:lnTo>
                  <a:lnTo>
                    <a:pt x="481" y="31"/>
                  </a:lnTo>
                  <a:lnTo>
                    <a:pt x="481" y="30"/>
                  </a:lnTo>
                  <a:lnTo>
                    <a:pt x="484" y="27"/>
                  </a:lnTo>
                  <a:lnTo>
                    <a:pt x="485" y="27"/>
                  </a:lnTo>
                  <a:lnTo>
                    <a:pt x="486" y="27"/>
                  </a:lnTo>
                  <a:lnTo>
                    <a:pt x="486" y="34"/>
                  </a:lnTo>
                  <a:lnTo>
                    <a:pt x="485" y="34"/>
                  </a:lnTo>
                  <a:lnTo>
                    <a:pt x="484" y="34"/>
                  </a:lnTo>
                  <a:lnTo>
                    <a:pt x="488" y="30"/>
                  </a:lnTo>
                  <a:lnTo>
                    <a:pt x="488" y="31"/>
                  </a:lnTo>
                  <a:lnTo>
                    <a:pt x="484" y="35"/>
                  </a:lnTo>
                  <a:lnTo>
                    <a:pt x="484" y="35"/>
                  </a:lnTo>
                  <a:lnTo>
                    <a:pt x="484" y="28"/>
                  </a:lnTo>
                  <a:close/>
                  <a:moveTo>
                    <a:pt x="482" y="30"/>
                  </a:moveTo>
                  <a:lnTo>
                    <a:pt x="482" y="29"/>
                  </a:lnTo>
                  <a:lnTo>
                    <a:pt x="486" y="26"/>
                  </a:lnTo>
                  <a:lnTo>
                    <a:pt x="487" y="26"/>
                  </a:lnTo>
                  <a:lnTo>
                    <a:pt x="488" y="26"/>
                  </a:lnTo>
                  <a:lnTo>
                    <a:pt x="484" y="29"/>
                  </a:lnTo>
                  <a:lnTo>
                    <a:pt x="484" y="29"/>
                  </a:lnTo>
                  <a:lnTo>
                    <a:pt x="488" y="25"/>
                  </a:lnTo>
                  <a:lnTo>
                    <a:pt x="489" y="25"/>
                  </a:lnTo>
                  <a:lnTo>
                    <a:pt x="489" y="32"/>
                  </a:lnTo>
                  <a:lnTo>
                    <a:pt x="488" y="32"/>
                  </a:lnTo>
                  <a:lnTo>
                    <a:pt x="492" y="29"/>
                  </a:lnTo>
                  <a:lnTo>
                    <a:pt x="492" y="29"/>
                  </a:lnTo>
                  <a:lnTo>
                    <a:pt x="488" y="33"/>
                  </a:lnTo>
                  <a:lnTo>
                    <a:pt x="487" y="33"/>
                  </a:lnTo>
                  <a:lnTo>
                    <a:pt x="486" y="33"/>
                  </a:lnTo>
                  <a:lnTo>
                    <a:pt x="490" y="29"/>
                  </a:lnTo>
                  <a:lnTo>
                    <a:pt x="490" y="30"/>
                  </a:lnTo>
                  <a:lnTo>
                    <a:pt x="482" y="30"/>
                  </a:lnTo>
                  <a:close/>
                  <a:moveTo>
                    <a:pt x="490" y="26"/>
                  </a:moveTo>
                  <a:lnTo>
                    <a:pt x="490" y="26"/>
                  </a:lnTo>
                  <a:lnTo>
                    <a:pt x="494" y="22"/>
                  </a:lnTo>
                  <a:lnTo>
                    <a:pt x="495" y="22"/>
                  </a:lnTo>
                  <a:lnTo>
                    <a:pt x="495" y="29"/>
                  </a:lnTo>
                  <a:lnTo>
                    <a:pt x="494" y="29"/>
                  </a:lnTo>
                  <a:lnTo>
                    <a:pt x="498" y="26"/>
                  </a:lnTo>
                  <a:lnTo>
                    <a:pt x="498" y="26"/>
                  </a:lnTo>
                  <a:lnTo>
                    <a:pt x="490" y="26"/>
                  </a:lnTo>
                  <a:close/>
                  <a:moveTo>
                    <a:pt x="495" y="22"/>
                  </a:moveTo>
                  <a:lnTo>
                    <a:pt x="496" y="22"/>
                  </a:lnTo>
                  <a:lnTo>
                    <a:pt x="492" y="26"/>
                  </a:lnTo>
                  <a:lnTo>
                    <a:pt x="492" y="25"/>
                  </a:lnTo>
                  <a:lnTo>
                    <a:pt x="496" y="21"/>
                  </a:lnTo>
                  <a:lnTo>
                    <a:pt x="497" y="21"/>
                  </a:lnTo>
                  <a:lnTo>
                    <a:pt x="498" y="21"/>
                  </a:lnTo>
                  <a:lnTo>
                    <a:pt x="498" y="29"/>
                  </a:lnTo>
                  <a:lnTo>
                    <a:pt x="497" y="29"/>
                  </a:lnTo>
                  <a:lnTo>
                    <a:pt x="496" y="29"/>
                  </a:lnTo>
                  <a:lnTo>
                    <a:pt x="500" y="25"/>
                  </a:lnTo>
                  <a:lnTo>
                    <a:pt x="500" y="26"/>
                  </a:lnTo>
                  <a:lnTo>
                    <a:pt x="496" y="29"/>
                  </a:lnTo>
                  <a:lnTo>
                    <a:pt x="495" y="29"/>
                  </a:lnTo>
                  <a:lnTo>
                    <a:pt x="495" y="22"/>
                  </a:lnTo>
                  <a:close/>
                  <a:moveTo>
                    <a:pt x="494" y="25"/>
                  </a:moveTo>
                  <a:lnTo>
                    <a:pt x="494" y="24"/>
                  </a:lnTo>
                  <a:lnTo>
                    <a:pt x="498" y="20"/>
                  </a:lnTo>
                  <a:lnTo>
                    <a:pt x="499" y="20"/>
                  </a:lnTo>
                  <a:lnTo>
                    <a:pt x="500" y="20"/>
                  </a:lnTo>
                  <a:lnTo>
                    <a:pt x="500" y="28"/>
                  </a:lnTo>
                  <a:lnTo>
                    <a:pt x="499" y="28"/>
                  </a:lnTo>
                  <a:lnTo>
                    <a:pt x="498" y="28"/>
                  </a:lnTo>
                  <a:lnTo>
                    <a:pt x="502" y="24"/>
                  </a:lnTo>
                  <a:lnTo>
                    <a:pt x="502" y="25"/>
                  </a:lnTo>
                  <a:lnTo>
                    <a:pt x="494" y="25"/>
                  </a:lnTo>
                  <a:close/>
                  <a:moveTo>
                    <a:pt x="501" y="21"/>
                  </a:moveTo>
                  <a:lnTo>
                    <a:pt x="501" y="21"/>
                  </a:lnTo>
                  <a:lnTo>
                    <a:pt x="508" y="21"/>
                  </a:lnTo>
                  <a:lnTo>
                    <a:pt x="508" y="21"/>
                  </a:lnTo>
                  <a:lnTo>
                    <a:pt x="501" y="21"/>
                  </a:lnTo>
                  <a:close/>
                  <a:moveTo>
                    <a:pt x="505" y="17"/>
                  </a:moveTo>
                  <a:lnTo>
                    <a:pt x="506" y="17"/>
                  </a:lnTo>
                  <a:lnTo>
                    <a:pt x="506" y="17"/>
                  </a:lnTo>
                  <a:lnTo>
                    <a:pt x="503" y="21"/>
                  </a:lnTo>
                  <a:lnTo>
                    <a:pt x="503" y="20"/>
                  </a:lnTo>
                  <a:lnTo>
                    <a:pt x="506" y="16"/>
                  </a:lnTo>
                  <a:lnTo>
                    <a:pt x="507" y="16"/>
                  </a:lnTo>
                  <a:lnTo>
                    <a:pt x="507" y="24"/>
                  </a:lnTo>
                  <a:lnTo>
                    <a:pt x="506" y="24"/>
                  </a:lnTo>
                  <a:lnTo>
                    <a:pt x="510" y="20"/>
                  </a:lnTo>
                  <a:lnTo>
                    <a:pt x="510" y="21"/>
                  </a:lnTo>
                  <a:lnTo>
                    <a:pt x="506" y="25"/>
                  </a:lnTo>
                  <a:lnTo>
                    <a:pt x="506" y="25"/>
                  </a:lnTo>
                  <a:lnTo>
                    <a:pt x="505" y="25"/>
                  </a:lnTo>
                  <a:lnTo>
                    <a:pt x="505" y="17"/>
                  </a:lnTo>
                  <a:close/>
                  <a:moveTo>
                    <a:pt x="507" y="16"/>
                  </a:moveTo>
                  <a:lnTo>
                    <a:pt x="508" y="16"/>
                  </a:lnTo>
                  <a:lnTo>
                    <a:pt x="505" y="20"/>
                  </a:lnTo>
                  <a:lnTo>
                    <a:pt x="505" y="19"/>
                  </a:lnTo>
                  <a:lnTo>
                    <a:pt x="508" y="15"/>
                  </a:lnTo>
                  <a:lnTo>
                    <a:pt x="509" y="15"/>
                  </a:lnTo>
                  <a:lnTo>
                    <a:pt x="510" y="15"/>
                  </a:lnTo>
                  <a:lnTo>
                    <a:pt x="510" y="23"/>
                  </a:lnTo>
                  <a:lnTo>
                    <a:pt x="509" y="23"/>
                  </a:lnTo>
                  <a:lnTo>
                    <a:pt x="508" y="23"/>
                  </a:lnTo>
                  <a:lnTo>
                    <a:pt x="512" y="19"/>
                  </a:lnTo>
                  <a:lnTo>
                    <a:pt x="512" y="20"/>
                  </a:lnTo>
                  <a:lnTo>
                    <a:pt x="508" y="24"/>
                  </a:lnTo>
                  <a:lnTo>
                    <a:pt x="507" y="24"/>
                  </a:lnTo>
                  <a:lnTo>
                    <a:pt x="507" y="16"/>
                  </a:lnTo>
                  <a:close/>
                  <a:moveTo>
                    <a:pt x="515" y="12"/>
                  </a:moveTo>
                  <a:lnTo>
                    <a:pt x="515" y="12"/>
                  </a:lnTo>
                  <a:lnTo>
                    <a:pt x="516" y="12"/>
                  </a:lnTo>
                  <a:lnTo>
                    <a:pt x="513" y="13"/>
                  </a:lnTo>
                  <a:lnTo>
                    <a:pt x="514" y="12"/>
                  </a:lnTo>
                  <a:lnTo>
                    <a:pt x="520" y="18"/>
                  </a:lnTo>
                  <a:lnTo>
                    <a:pt x="519" y="19"/>
                  </a:lnTo>
                  <a:lnTo>
                    <a:pt x="516" y="20"/>
                  </a:lnTo>
                  <a:lnTo>
                    <a:pt x="515" y="20"/>
                  </a:lnTo>
                  <a:lnTo>
                    <a:pt x="515" y="20"/>
                  </a:lnTo>
                  <a:lnTo>
                    <a:pt x="515" y="12"/>
                  </a:lnTo>
                  <a:close/>
                  <a:moveTo>
                    <a:pt x="517" y="11"/>
                  </a:moveTo>
                  <a:lnTo>
                    <a:pt x="518" y="11"/>
                  </a:lnTo>
                  <a:lnTo>
                    <a:pt x="519" y="11"/>
                  </a:lnTo>
                  <a:lnTo>
                    <a:pt x="515" y="15"/>
                  </a:lnTo>
                  <a:lnTo>
                    <a:pt x="515" y="14"/>
                  </a:lnTo>
                  <a:lnTo>
                    <a:pt x="519" y="10"/>
                  </a:lnTo>
                  <a:lnTo>
                    <a:pt x="520" y="10"/>
                  </a:lnTo>
                  <a:lnTo>
                    <a:pt x="520" y="18"/>
                  </a:lnTo>
                  <a:lnTo>
                    <a:pt x="519" y="18"/>
                  </a:lnTo>
                  <a:lnTo>
                    <a:pt x="523" y="14"/>
                  </a:lnTo>
                  <a:lnTo>
                    <a:pt x="523" y="15"/>
                  </a:lnTo>
                  <a:lnTo>
                    <a:pt x="519" y="19"/>
                  </a:lnTo>
                  <a:lnTo>
                    <a:pt x="518" y="19"/>
                  </a:lnTo>
                  <a:lnTo>
                    <a:pt x="517" y="19"/>
                  </a:lnTo>
                  <a:lnTo>
                    <a:pt x="517" y="11"/>
                  </a:lnTo>
                  <a:close/>
                  <a:moveTo>
                    <a:pt x="520" y="10"/>
                  </a:moveTo>
                  <a:lnTo>
                    <a:pt x="521" y="10"/>
                  </a:lnTo>
                  <a:lnTo>
                    <a:pt x="517" y="14"/>
                  </a:lnTo>
                  <a:lnTo>
                    <a:pt x="517" y="14"/>
                  </a:lnTo>
                  <a:lnTo>
                    <a:pt x="525" y="14"/>
                  </a:lnTo>
                  <a:lnTo>
                    <a:pt x="525" y="14"/>
                  </a:lnTo>
                  <a:lnTo>
                    <a:pt x="521" y="18"/>
                  </a:lnTo>
                  <a:lnTo>
                    <a:pt x="520" y="18"/>
                  </a:lnTo>
                  <a:lnTo>
                    <a:pt x="520" y="10"/>
                  </a:lnTo>
                  <a:close/>
                  <a:moveTo>
                    <a:pt x="526" y="7"/>
                  </a:moveTo>
                  <a:lnTo>
                    <a:pt x="527" y="7"/>
                  </a:lnTo>
                  <a:lnTo>
                    <a:pt x="523" y="11"/>
                  </a:lnTo>
                  <a:lnTo>
                    <a:pt x="523" y="10"/>
                  </a:lnTo>
                  <a:lnTo>
                    <a:pt x="527" y="6"/>
                  </a:lnTo>
                  <a:lnTo>
                    <a:pt x="528" y="6"/>
                  </a:lnTo>
                  <a:lnTo>
                    <a:pt x="529" y="6"/>
                  </a:lnTo>
                  <a:lnTo>
                    <a:pt x="525" y="10"/>
                  </a:lnTo>
                  <a:lnTo>
                    <a:pt x="525" y="9"/>
                  </a:lnTo>
                  <a:lnTo>
                    <a:pt x="529" y="5"/>
                  </a:lnTo>
                  <a:lnTo>
                    <a:pt x="529" y="5"/>
                  </a:lnTo>
                  <a:lnTo>
                    <a:pt x="529" y="13"/>
                  </a:lnTo>
                  <a:lnTo>
                    <a:pt x="529" y="13"/>
                  </a:lnTo>
                  <a:lnTo>
                    <a:pt x="532" y="9"/>
                  </a:lnTo>
                  <a:lnTo>
                    <a:pt x="532" y="10"/>
                  </a:lnTo>
                  <a:lnTo>
                    <a:pt x="529" y="14"/>
                  </a:lnTo>
                  <a:lnTo>
                    <a:pt x="528" y="14"/>
                  </a:lnTo>
                  <a:lnTo>
                    <a:pt x="527" y="14"/>
                  </a:lnTo>
                  <a:lnTo>
                    <a:pt x="530" y="10"/>
                  </a:lnTo>
                  <a:lnTo>
                    <a:pt x="530" y="11"/>
                  </a:lnTo>
                  <a:lnTo>
                    <a:pt x="527" y="15"/>
                  </a:lnTo>
                  <a:lnTo>
                    <a:pt x="526" y="15"/>
                  </a:lnTo>
                  <a:lnTo>
                    <a:pt x="526" y="7"/>
                  </a:lnTo>
                  <a:close/>
                  <a:moveTo>
                    <a:pt x="529" y="5"/>
                  </a:moveTo>
                  <a:lnTo>
                    <a:pt x="530" y="5"/>
                  </a:lnTo>
                  <a:lnTo>
                    <a:pt x="527" y="9"/>
                  </a:lnTo>
                  <a:lnTo>
                    <a:pt x="527" y="8"/>
                  </a:lnTo>
                  <a:lnTo>
                    <a:pt x="530" y="5"/>
                  </a:lnTo>
                  <a:lnTo>
                    <a:pt x="531" y="5"/>
                  </a:lnTo>
                  <a:lnTo>
                    <a:pt x="531" y="12"/>
                  </a:lnTo>
                  <a:lnTo>
                    <a:pt x="530" y="12"/>
                  </a:lnTo>
                  <a:lnTo>
                    <a:pt x="534" y="8"/>
                  </a:lnTo>
                  <a:lnTo>
                    <a:pt x="534" y="9"/>
                  </a:lnTo>
                  <a:lnTo>
                    <a:pt x="530" y="13"/>
                  </a:lnTo>
                  <a:lnTo>
                    <a:pt x="529" y="13"/>
                  </a:lnTo>
                  <a:lnTo>
                    <a:pt x="529" y="5"/>
                  </a:lnTo>
                  <a:close/>
                  <a:moveTo>
                    <a:pt x="537" y="3"/>
                  </a:moveTo>
                  <a:lnTo>
                    <a:pt x="537" y="3"/>
                  </a:lnTo>
                  <a:lnTo>
                    <a:pt x="533" y="6"/>
                  </a:lnTo>
                  <a:lnTo>
                    <a:pt x="533" y="5"/>
                  </a:lnTo>
                  <a:lnTo>
                    <a:pt x="537" y="2"/>
                  </a:lnTo>
                  <a:lnTo>
                    <a:pt x="538" y="2"/>
                  </a:lnTo>
                  <a:lnTo>
                    <a:pt x="538" y="9"/>
                  </a:lnTo>
                  <a:lnTo>
                    <a:pt x="537" y="9"/>
                  </a:lnTo>
                  <a:lnTo>
                    <a:pt x="541" y="5"/>
                  </a:lnTo>
                  <a:lnTo>
                    <a:pt x="541" y="6"/>
                  </a:lnTo>
                  <a:lnTo>
                    <a:pt x="537" y="10"/>
                  </a:lnTo>
                  <a:lnTo>
                    <a:pt x="537" y="10"/>
                  </a:lnTo>
                  <a:lnTo>
                    <a:pt x="537" y="3"/>
                  </a:lnTo>
                  <a:close/>
                  <a:moveTo>
                    <a:pt x="538" y="2"/>
                  </a:moveTo>
                  <a:lnTo>
                    <a:pt x="539" y="2"/>
                  </a:lnTo>
                  <a:lnTo>
                    <a:pt x="535" y="5"/>
                  </a:lnTo>
                  <a:lnTo>
                    <a:pt x="535" y="5"/>
                  </a:lnTo>
                  <a:lnTo>
                    <a:pt x="539" y="1"/>
                  </a:lnTo>
                  <a:lnTo>
                    <a:pt x="540" y="1"/>
                  </a:lnTo>
                  <a:lnTo>
                    <a:pt x="541" y="1"/>
                  </a:lnTo>
                  <a:lnTo>
                    <a:pt x="537" y="5"/>
                  </a:lnTo>
                  <a:lnTo>
                    <a:pt x="537" y="4"/>
                  </a:lnTo>
                  <a:lnTo>
                    <a:pt x="541" y="0"/>
                  </a:lnTo>
                  <a:lnTo>
                    <a:pt x="541" y="0"/>
                  </a:lnTo>
                  <a:lnTo>
                    <a:pt x="541" y="7"/>
                  </a:lnTo>
                  <a:lnTo>
                    <a:pt x="541" y="7"/>
                  </a:lnTo>
                  <a:lnTo>
                    <a:pt x="545" y="4"/>
                  </a:lnTo>
                  <a:lnTo>
                    <a:pt x="545" y="5"/>
                  </a:lnTo>
                  <a:lnTo>
                    <a:pt x="541" y="8"/>
                  </a:lnTo>
                  <a:lnTo>
                    <a:pt x="540" y="8"/>
                  </a:lnTo>
                  <a:lnTo>
                    <a:pt x="539" y="8"/>
                  </a:lnTo>
                  <a:lnTo>
                    <a:pt x="543" y="5"/>
                  </a:lnTo>
                  <a:lnTo>
                    <a:pt x="543" y="5"/>
                  </a:lnTo>
                  <a:lnTo>
                    <a:pt x="539" y="9"/>
                  </a:lnTo>
                  <a:lnTo>
                    <a:pt x="538" y="9"/>
                  </a:lnTo>
                  <a:lnTo>
                    <a:pt x="538" y="2"/>
                  </a:lnTo>
                  <a:close/>
                </a:path>
              </a:pathLst>
            </a:custGeom>
            <a:solidFill>
              <a:srgbClr val="AAAAAA"/>
            </a:solidFill>
            <a:ln w="1588" cap="flat">
              <a:solidFill>
                <a:srgbClr val="AAAAA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60" name="Freeform 50"/>
            <p:cNvSpPr>
              <a:spLocks noEditPoints="1"/>
            </p:cNvSpPr>
            <p:nvPr/>
          </p:nvSpPr>
          <p:spPr bwMode="auto">
            <a:xfrm>
              <a:off x="1958" y="2336"/>
              <a:ext cx="508" cy="245"/>
            </a:xfrm>
            <a:custGeom>
              <a:avLst/>
              <a:gdLst>
                <a:gd name="T0" fmla="*/ 10 w 508"/>
                <a:gd name="T1" fmla="*/ 240 h 245"/>
                <a:gd name="T2" fmla="*/ 14 w 508"/>
                <a:gd name="T3" fmla="*/ 241 h 245"/>
                <a:gd name="T4" fmla="*/ 24 w 508"/>
                <a:gd name="T5" fmla="*/ 235 h 245"/>
                <a:gd name="T6" fmla="*/ 35 w 508"/>
                <a:gd name="T7" fmla="*/ 222 h 245"/>
                <a:gd name="T8" fmla="*/ 48 w 508"/>
                <a:gd name="T9" fmla="*/ 222 h 245"/>
                <a:gd name="T10" fmla="*/ 51 w 508"/>
                <a:gd name="T11" fmla="*/ 218 h 245"/>
                <a:gd name="T12" fmla="*/ 58 w 508"/>
                <a:gd name="T13" fmla="*/ 219 h 245"/>
                <a:gd name="T14" fmla="*/ 70 w 508"/>
                <a:gd name="T15" fmla="*/ 214 h 245"/>
                <a:gd name="T16" fmla="*/ 79 w 508"/>
                <a:gd name="T17" fmla="*/ 210 h 245"/>
                <a:gd name="T18" fmla="*/ 87 w 508"/>
                <a:gd name="T19" fmla="*/ 206 h 245"/>
                <a:gd name="T20" fmla="*/ 97 w 508"/>
                <a:gd name="T21" fmla="*/ 200 h 245"/>
                <a:gd name="T22" fmla="*/ 106 w 508"/>
                <a:gd name="T23" fmla="*/ 189 h 245"/>
                <a:gd name="T24" fmla="*/ 107 w 508"/>
                <a:gd name="T25" fmla="*/ 190 h 245"/>
                <a:gd name="T26" fmla="*/ 126 w 508"/>
                <a:gd name="T27" fmla="*/ 185 h 245"/>
                <a:gd name="T28" fmla="*/ 128 w 508"/>
                <a:gd name="T29" fmla="*/ 181 h 245"/>
                <a:gd name="T30" fmla="*/ 136 w 508"/>
                <a:gd name="T31" fmla="*/ 176 h 245"/>
                <a:gd name="T32" fmla="*/ 148 w 508"/>
                <a:gd name="T33" fmla="*/ 169 h 245"/>
                <a:gd name="T34" fmla="*/ 155 w 508"/>
                <a:gd name="T35" fmla="*/ 172 h 245"/>
                <a:gd name="T36" fmla="*/ 160 w 508"/>
                <a:gd name="T37" fmla="*/ 171 h 245"/>
                <a:gd name="T38" fmla="*/ 170 w 508"/>
                <a:gd name="T39" fmla="*/ 166 h 245"/>
                <a:gd name="T40" fmla="*/ 175 w 508"/>
                <a:gd name="T41" fmla="*/ 164 h 245"/>
                <a:gd name="T42" fmla="*/ 180 w 508"/>
                <a:gd name="T43" fmla="*/ 156 h 245"/>
                <a:gd name="T44" fmla="*/ 197 w 508"/>
                <a:gd name="T45" fmla="*/ 152 h 245"/>
                <a:gd name="T46" fmla="*/ 206 w 508"/>
                <a:gd name="T47" fmla="*/ 147 h 245"/>
                <a:gd name="T48" fmla="*/ 202 w 508"/>
                <a:gd name="T49" fmla="*/ 146 h 245"/>
                <a:gd name="T50" fmla="*/ 216 w 508"/>
                <a:gd name="T51" fmla="*/ 137 h 245"/>
                <a:gd name="T52" fmla="*/ 221 w 508"/>
                <a:gd name="T53" fmla="*/ 136 h 245"/>
                <a:gd name="T54" fmla="*/ 233 w 508"/>
                <a:gd name="T55" fmla="*/ 137 h 245"/>
                <a:gd name="T56" fmla="*/ 233 w 508"/>
                <a:gd name="T57" fmla="*/ 131 h 245"/>
                <a:gd name="T58" fmla="*/ 247 w 508"/>
                <a:gd name="T59" fmla="*/ 122 h 245"/>
                <a:gd name="T60" fmla="*/ 257 w 508"/>
                <a:gd name="T61" fmla="*/ 118 h 245"/>
                <a:gd name="T62" fmla="*/ 262 w 508"/>
                <a:gd name="T63" fmla="*/ 118 h 245"/>
                <a:gd name="T64" fmla="*/ 274 w 508"/>
                <a:gd name="T65" fmla="*/ 117 h 245"/>
                <a:gd name="T66" fmla="*/ 283 w 508"/>
                <a:gd name="T67" fmla="*/ 111 h 245"/>
                <a:gd name="T68" fmla="*/ 288 w 508"/>
                <a:gd name="T69" fmla="*/ 102 h 245"/>
                <a:gd name="T70" fmla="*/ 294 w 508"/>
                <a:gd name="T71" fmla="*/ 102 h 245"/>
                <a:gd name="T72" fmla="*/ 306 w 508"/>
                <a:gd name="T73" fmla="*/ 95 h 245"/>
                <a:gd name="T74" fmla="*/ 310 w 508"/>
                <a:gd name="T75" fmla="*/ 99 h 245"/>
                <a:gd name="T76" fmla="*/ 317 w 508"/>
                <a:gd name="T77" fmla="*/ 91 h 245"/>
                <a:gd name="T78" fmla="*/ 330 w 508"/>
                <a:gd name="T79" fmla="*/ 91 h 245"/>
                <a:gd name="T80" fmla="*/ 339 w 508"/>
                <a:gd name="T81" fmla="*/ 79 h 245"/>
                <a:gd name="T82" fmla="*/ 339 w 508"/>
                <a:gd name="T83" fmla="*/ 86 h 245"/>
                <a:gd name="T84" fmla="*/ 352 w 508"/>
                <a:gd name="T85" fmla="*/ 78 h 245"/>
                <a:gd name="T86" fmla="*/ 360 w 508"/>
                <a:gd name="T87" fmla="*/ 76 h 245"/>
                <a:gd name="T88" fmla="*/ 369 w 508"/>
                <a:gd name="T89" fmla="*/ 72 h 245"/>
                <a:gd name="T90" fmla="*/ 378 w 508"/>
                <a:gd name="T91" fmla="*/ 60 h 245"/>
                <a:gd name="T92" fmla="*/ 379 w 508"/>
                <a:gd name="T93" fmla="*/ 62 h 245"/>
                <a:gd name="T94" fmla="*/ 389 w 508"/>
                <a:gd name="T95" fmla="*/ 63 h 245"/>
                <a:gd name="T96" fmla="*/ 403 w 508"/>
                <a:gd name="T97" fmla="*/ 54 h 245"/>
                <a:gd name="T98" fmla="*/ 406 w 508"/>
                <a:gd name="T99" fmla="*/ 49 h 245"/>
                <a:gd name="T100" fmla="*/ 413 w 508"/>
                <a:gd name="T101" fmla="*/ 43 h 245"/>
                <a:gd name="T102" fmla="*/ 419 w 508"/>
                <a:gd name="T103" fmla="*/ 43 h 245"/>
                <a:gd name="T104" fmla="*/ 432 w 508"/>
                <a:gd name="T105" fmla="*/ 34 h 245"/>
                <a:gd name="T106" fmla="*/ 441 w 508"/>
                <a:gd name="T107" fmla="*/ 38 h 245"/>
                <a:gd name="T108" fmla="*/ 450 w 508"/>
                <a:gd name="T109" fmla="*/ 32 h 245"/>
                <a:gd name="T110" fmla="*/ 452 w 508"/>
                <a:gd name="T111" fmla="*/ 26 h 245"/>
                <a:gd name="T112" fmla="*/ 460 w 508"/>
                <a:gd name="T113" fmla="*/ 23 h 245"/>
                <a:gd name="T114" fmla="*/ 474 w 508"/>
                <a:gd name="T115" fmla="*/ 15 h 245"/>
                <a:gd name="T116" fmla="*/ 480 w 508"/>
                <a:gd name="T117" fmla="*/ 18 h 245"/>
                <a:gd name="T118" fmla="*/ 487 w 508"/>
                <a:gd name="T119" fmla="*/ 16 h 245"/>
                <a:gd name="T120" fmla="*/ 494 w 508"/>
                <a:gd name="T121" fmla="*/ 5 h 245"/>
                <a:gd name="T122" fmla="*/ 508 w 508"/>
                <a:gd name="T123" fmla="*/ 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8" h="245">
                  <a:moveTo>
                    <a:pt x="2" y="238"/>
                  </a:moveTo>
                  <a:lnTo>
                    <a:pt x="3" y="238"/>
                  </a:lnTo>
                  <a:lnTo>
                    <a:pt x="4" y="238"/>
                  </a:lnTo>
                  <a:lnTo>
                    <a:pt x="0" y="242"/>
                  </a:lnTo>
                  <a:lnTo>
                    <a:pt x="0" y="241"/>
                  </a:lnTo>
                  <a:lnTo>
                    <a:pt x="4" y="237"/>
                  </a:lnTo>
                  <a:lnTo>
                    <a:pt x="5" y="237"/>
                  </a:lnTo>
                  <a:lnTo>
                    <a:pt x="5" y="245"/>
                  </a:lnTo>
                  <a:lnTo>
                    <a:pt x="4" y="245"/>
                  </a:lnTo>
                  <a:lnTo>
                    <a:pt x="8" y="241"/>
                  </a:lnTo>
                  <a:lnTo>
                    <a:pt x="8" y="242"/>
                  </a:lnTo>
                  <a:lnTo>
                    <a:pt x="4" y="245"/>
                  </a:lnTo>
                  <a:lnTo>
                    <a:pt x="3" y="245"/>
                  </a:lnTo>
                  <a:lnTo>
                    <a:pt x="2" y="245"/>
                  </a:lnTo>
                  <a:lnTo>
                    <a:pt x="2" y="238"/>
                  </a:lnTo>
                  <a:close/>
                  <a:moveTo>
                    <a:pt x="5" y="237"/>
                  </a:moveTo>
                  <a:lnTo>
                    <a:pt x="6" y="237"/>
                  </a:lnTo>
                  <a:lnTo>
                    <a:pt x="2" y="241"/>
                  </a:lnTo>
                  <a:lnTo>
                    <a:pt x="2" y="240"/>
                  </a:lnTo>
                  <a:lnTo>
                    <a:pt x="6" y="236"/>
                  </a:lnTo>
                  <a:lnTo>
                    <a:pt x="7" y="236"/>
                  </a:lnTo>
                  <a:lnTo>
                    <a:pt x="8" y="236"/>
                  </a:lnTo>
                  <a:lnTo>
                    <a:pt x="8" y="244"/>
                  </a:lnTo>
                  <a:lnTo>
                    <a:pt x="7" y="244"/>
                  </a:lnTo>
                  <a:lnTo>
                    <a:pt x="6" y="244"/>
                  </a:lnTo>
                  <a:lnTo>
                    <a:pt x="10" y="240"/>
                  </a:lnTo>
                  <a:lnTo>
                    <a:pt x="10" y="241"/>
                  </a:lnTo>
                  <a:lnTo>
                    <a:pt x="6" y="245"/>
                  </a:lnTo>
                  <a:lnTo>
                    <a:pt x="5" y="245"/>
                  </a:lnTo>
                  <a:lnTo>
                    <a:pt x="5" y="237"/>
                  </a:lnTo>
                  <a:close/>
                  <a:moveTo>
                    <a:pt x="12" y="233"/>
                  </a:moveTo>
                  <a:lnTo>
                    <a:pt x="13" y="233"/>
                  </a:lnTo>
                  <a:lnTo>
                    <a:pt x="14" y="233"/>
                  </a:lnTo>
                  <a:lnTo>
                    <a:pt x="10" y="237"/>
                  </a:lnTo>
                  <a:lnTo>
                    <a:pt x="10" y="236"/>
                  </a:lnTo>
                  <a:lnTo>
                    <a:pt x="14" y="232"/>
                  </a:lnTo>
                  <a:lnTo>
                    <a:pt x="15" y="232"/>
                  </a:lnTo>
                  <a:lnTo>
                    <a:pt x="16" y="232"/>
                  </a:lnTo>
                  <a:lnTo>
                    <a:pt x="12" y="236"/>
                  </a:lnTo>
                  <a:lnTo>
                    <a:pt x="12" y="235"/>
                  </a:lnTo>
                  <a:lnTo>
                    <a:pt x="16" y="231"/>
                  </a:lnTo>
                  <a:lnTo>
                    <a:pt x="17" y="231"/>
                  </a:lnTo>
                  <a:lnTo>
                    <a:pt x="17" y="239"/>
                  </a:lnTo>
                  <a:lnTo>
                    <a:pt x="16" y="239"/>
                  </a:lnTo>
                  <a:lnTo>
                    <a:pt x="20" y="235"/>
                  </a:lnTo>
                  <a:lnTo>
                    <a:pt x="20" y="236"/>
                  </a:lnTo>
                  <a:lnTo>
                    <a:pt x="16" y="240"/>
                  </a:lnTo>
                  <a:lnTo>
                    <a:pt x="15" y="240"/>
                  </a:lnTo>
                  <a:lnTo>
                    <a:pt x="14" y="240"/>
                  </a:lnTo>
                  <a:lnTo>
                    <a:pt x="18" y="236"/>
                  </a:lnTo>
                  <a:lnTo>
                    <a:pt x="18" y="237"/>
                  </a:lnTo>
                  <a:lnTo>
                    <a:pt x="14" y="241"/>
                  </a:lnTo>
                  <a:lnTo>
                    <a:pt x="13" y="241"/>
                  </a:lnTo>
                  <a:lnTo>
                    <a:pt x="12" y="241"/>
                  </a:lnTo>
                  <a:lnTo>
                    <a:pt x="12" y="233"/>
                  </a:lnTo>
                  <a:close/>
                  <a:moveTo>
                    <a:pt x="17" y="231"/>
                  </a:moveTo>
                  <a:lnTo>
                    <a:pt x="18" y="231"/>
                  </a:lnTo>
                  <a:lnTo>
                    <a:pt x="18" y="239"/>
                  </a:lnTo>
                  <a:lnTo>
                    <a:pt x="17" y="239"/>
                  </a:lnTo>
                  <a:lnTo>
                    <a:pt x="17" y="231"/>
                  </a:lnTo>
                  <a:close/>
                  <a:moveTo>
                    <a:pt x="23" y="228"/>
                  </a:moveTo>
                  <a:lnTo>
                    <a:pt x="24" y="228"/>
                  </a:lnTo>
                  <a:lnTo>
                    <a:pt x="20" y="232"/>
                  </a:lnTo>
                  <a:lnTo>
                    <a:pt x="20" y="231"/>
                  </a:lnTo>
                  <a:lnTo>
                    <a:pt x="24" y="227"/>
                  </a:lnTo>
                  <a:lnTo>
                    <a:pt x="25" y="227"/>
                  </a:lnTo>
                  <a:lnTo>
                    <a:pt x="26" y="227"/>
                  </a:lnTo>
                  <a:lnTo>
                    <a:pt x="22" y="231"/>
                  </a:lnTo>
                  <a:lnTo>
                    <a:pt x="22" y="230"/>
                  </a:lnTo>
                  <a:lnTo>
                    <a:pt x="26" y="226"/>
                  </a:lnTo>
                  <a:lnTo>
                    <a:pt x="27" y="226"/>
                  </a:lnTo>
                  <a:lnTo>
                    <a:pt x="27" y="234"/>
                  </a:lnTo>
                  <a:lnTo>
                    <a:pt x="26" y="234"/>
                  </a:lnTo>
                  <a:lnTo>
                    <a:pt x="30" y="230"/>
                  </a:lnTo>
                  <a:lnTo>
                    <a:pt x="30" y="231"/>
                  </a:lnTo>
                  <a:lnTo>
                    <a:pt x="26" y="235"/>
                  </a:lnTo>
                  <a:lnTo>
                    <a:pt x="25" y="235"/>
                  </a:lnTo>
                  <a:lnTo>
                    <a:pt x="24" y="235"/>
                  </a:lnTo>
                  <a:lnTo>
                    <a:pt x="28" y="231"/>
                  </a:lnTo>
                  <a:lnTo>
                    <a:pt x="28" y="232"/>
                  </a:lnTo>
                  <a:lnTo>
                    <a:pt x="24" y="236"/>
                  </a:lnTo>
                  <a:lnTo>
                    <a:pt x="23" y="236"/>
                  </a:lnTo>
                  <a:lnTo>
                    <a:pt x="23" y="228"/>
                  </a:lnTo>
                  <a:close/>
                  <a:moveTo>
                    <a:pt x="27" y="226"/>
                  </a:moveTo>
                  <a:lnTo>
                    <a:pt x="28" y="226"/>
                  </a:lnTo>
                  <a:lnTo>
                    <a:pt x="29" y="226"/>
                  </a:lnTo>
                  <a:lnTo>
                    <a:pt x="29" y="234"/>
                  </a:lnTo>
                  <a:lnTo>
                    <a:pt x="28" y="234"/>
                  </a:lnTo>
                  <a:lnTo>
                    <a:pt x="27" y="234"/>
                  </a:lnTo>
                  <a:lnTo>
                    <a:pt x="27" y="226"/>
                  </a:lnTo>
                  <a:close/>
                  <a:moveTo>
                    <a:pt x="34" y="223"/>
                  </a:moveTo>
                  <a:lnTo>
                    <a:pt x="34" y="223"/>
                  </a:lnTo>
                  <a:lnTo>
                    <a:pt x="31" y="227"/>
                  </a:lnTo>
                  <a:lnTo>
                    <a:pt x="31" y="226"/>
                  </a:lnTo>
                  <a:lnTo>
                    <a:pt x="34" y="222"/>
                  </a:lnTo>
                  <a:lnTo>
                    <a:pt x="35" y="222"/>
                  </a:lnTo>
                  <a:lnTo>
                    <a:pt x="35" y="230"/>
                  </a:lnTo>
                  <a:lnTo>
                    <a:pt x="34" y="230"/>
                  </a:lnTo>
                  <a:lnTo>
                    <a:pt x="38" y="226"/>
                  </a:lnTo>
                  <a:lnTo>
                    <a:pt x="38" y="227"/>
                  </a:lnTo>
                  <a:lnTo>
                    <a:pt x="34" y="231"/>
                  </a:lnTo>
                  <a:lnTo>
                    <a:pt x="34" y="231"/>
                  </a:lnTo>
                  <a:lnTo>
                    <a:pt x="34" y="223"/>
                  </a:lnTo>
                  <a:close/>
                  <a:moveTo>
                    <a:pt x="35" y="222"/>
                  </a:moveTo>
                  <a:lnTo>
                    <a:pt x="36" y="222"/>
                  </a:lnTo>
                  <a:lnTo>
                    <a:pt x="33" y="226"/>
                  </a:lnTo>
                  <a:lnTo>
                    <a:pt x="33" y="225"/>
                  </a:lnTo>
                  <a:lnTo>
                    <a:pt x="36" y="221"/>
                  </a:lnTo>
                  <a:lnTo>
                    <a:pt x="37" y="221"/>
                  </a:lnTo>
                  <a:lnTo>
                    <a:pt x="38" y="221"/>
                  </a:lnTo>
                  <a:lnTo>
                    <a:pt x="34" y="225"/>
                  </a:lnTo>
                  <a:lnTo>
                    <a:pt x="34" y="224"/>
                  </a:lnTo>
                  <a:lnTo>
                    <a:pt x="42" y="224"/>
                  </a:lnTo>
                  <a:lnTo>
                    <a:pt x="42" y="225"/>
                  </a:lnTo>
                  <a:lnTo>
                    <a:pt x="38" y="229"/>
                  </a:lnTo>
                  <a:lnTo>
                    <a:pt x="37" y="229"/>
                  </a:lnTo>
                  <a:lnTo>
                    <a:pt x="36" y="229"/>
                  </a:lnTo>
                  <a:lnTo>
                    <a:pt x="40" y="225"/>
                  </a:lnTo>
                  <a:lnTo>
                    <a:pt x="40" y="226"/>
                  </a:lnTo>
                  <a:lnTo>
                    <a:pt x="36" y="230"/>
                  </a:lnTo>
                  <a:lnTo>
                    <a:pt x="35" y="230"/>
                  </a:lnTo>
                  <a:lnTo>
                    <a:pt x="35" y="222"/>
                  </a:lnTo>
                  <a:close/>
                  <a:moveTo>
                    <a:pt x="40" y="222"/>
                  </a:moveTo>
                  <a:lnTo>
                    <a:pt x="40" y="221"/>
                  </a:lnTo>
                  <a:lnTo>
                    <a:pt x="44" y="218"/>
                  </a:lnTo>
                  <a:lnTo>
                    <a:pt x="45" y="218"/>
                  </a:lnTo>
                  <a:lnTo>
                    <a:pt x="45" y="225"/>
                  </a:lnTo>
                  <a:lnTo>
                    <a:pt x="44" y="225"/>
                  </a:lnTo>
                  <a:lnTo>
                    <a:pt x="48" y="221"/>
                  </a:lnTo>
                  <a:lnTo>
                    <a:pt x="48" y="222"/>
                  </a:lnTo>
                  <a:lnTo>
                    <a:pt x="40" y="222"/>
                  </a:lnTo>
                  <a:close/>
                  <a:moveTo>
                    <a:pt x="45" y="218"/>
                  </a:moveTo>
                  <a:lnTo>
                    <a:pt x="46" y="218"/>
                  </a:lnTo>
                  <a:lnTo>
                    <a:pt x="47" y="218"/>
                  </a:lnTo>
                  <a:lnTo>
                    <a:pt x="43" y="221"/>
                  </a:lnTo>
                  <a:lnTo>
                    <a:pt x="43" y="220"/>
                  </a:lnTo>
                  <a:lnTo>
                    <a:pt x="47" y="217"/>
                  </a:lnTo>
                  <a:lnTo>
                    <a:pt x="48" y="217"/>
                  </a:lnTo>
                  <a:lnTo>
                    <a:pt x="48" y="224"/>
                  </a:lnTo>
                  <a:lnTo>
                    <a:pt x="47" y="224"/>
                  </a:lnTo>
                  <a:lnTo>
                    <a:pt x="51" y="220"/>
                  </a:lnTo>
                  <a:lnTo>
                    <a:pt x="51" y="221"/>
                  </a:lnTo>
                  <a:lnTo>
                    <a:pt x="47" y="225"/>
                  </a:lnTo>
                  <a:lnTo>
                    <a:pt x="46" y="225"/>
                  </a:lnTo>
                  <a:lnTo>
                    <a:pt x="45" y="225"/>
                  </a:lnTo>
                  <a:lnTo>
                    <a:pt x="45" y="218"/>
                  </a:lnTo>
                  <a:close/>
                  <a:moveTo>
                    <a:pt x="48" y="217"/>
                  </a:moveTo>
                  <a:lnTo>
                    <a:pt x="49" y="217"/>
                  </a:lnTo>
                  <a:lnTo>
                    <a:pt x="45" y="220"/>
                  </a:lnTo>
                  <a:lnTo>
                    <a:pt x="45" y="220"/>
                  </a:lnTo>
                  <a:lnTo>
                    <a:pt x="53" y="220"/>
                  </a:lnTo>
                  <a:lnTo>
                    <a:pt x="53" y="220"/>
                  </a:lnTo>
                  <a:lnTo>
                    <a:pt x="49" y="224"/>
                  </a:lnTo>
                  <a:lnTo>
                    <a:pt x="48" y="224"/>
                  </a:lnTo>
                  <a:lnTo>
                    <a:pt x="48" y="217"/>
                  </a:lnTo>
                  <a:close/>
                  <a:moveTo>
                    <a:pt x="51" y="218"/>
                  </a:moveTo>
                  <a:lnTo>
                    <a:pt x="51" y="217"/>
                  </a:lnTo>
                  <a:lnTo>
                    <a:pt x="55" y="213"/>
                  </a:lnTo>
                  <a:lnTo>
                    <a:pt x="56" y="213"/>
                  </a:lnTo>
                  <a:lnTo>
                    <a:pt x="57" y="213"/>
                  </a:lnTo>
                  <a:lnTo>
                    <a:pt x="53" y="217"/>
                  </a:lnTo>
                  <a:lnTo>
                    <a:pt x="53" y="216"/>
                  </a:lnTo>
                  <a:lnTo>
                    <a:pt x="57" y="212"/>
                  </a:lnTo>
                  <a:lnTo>
                    <a:pt x="58" y="212"/>
                  </a:lnTo>
                  <a:lnTo>
                    <a:pt x="58" y="220"/>
                  </a:lnTo>
                  <a:lnTo>
                    <a:pt x="57" y="220"/>
                  </a:lnTo>
                  <a:lnTo>
                    <a:pt x="60" y="216"/>
                  </a:lnTo>
                  <a:lnTo>
                    <a:pt x="60" y="217"/>
                  </a:lnTo>
                  <a:lnTo>
                    <a:pt x="57" y="220"/>
                  </a:lnTo>
                  <a:lnTo>
                    <a:pt x="56" y="220"/>
                  </a:lnTo>
                  <a:lnTo>
                    <a:pt x="55" y="220"/>
                  </a:lnTo>
                  <a:lnTo>
                    <a:pt x="58" y="217"/>
                  </a:lnTo>
                  <a:lnTo>
                    <a:pt x="58" y="218"/>
                  </a:lnTo>
                  <a:lnTo>
                    <a:pt x="51" y="218"/>
                  </a:lnTo>
                  <a:close/>
                  <a:moveTo>
                    <a:pt x="58" y="212"/>
                  </a:moveTo>
                  <a:lnTo>
                    <a:pt x="58" y="212"/>
                  </a:lnTo>
                  <a:lnTo>
                    <a:pt x="55" y="216"/>
                  </a:lnTo>
                  <a:lnTo>
                    <a:pt x="55" y="215"/>
                  </a:lnTo>
                  <a:lnTo>
                    <a:pt x="58" y="211"/>
                  </a:lnTo>
                  <a:lnTo>
                    <a:pt x="59" y="211"/>
                  </a:lnTo>
                  <a:lnTo>
                    <a:pt x="59" y="219"/>
                  </a:lnTo>
                  <a:lnTo>
                    <a:pt x="58" y="219"/>
                  </a:lnTo>
                  <a:lnTo>
                    <a:pt x="62" y="215"/>
                  </a:lnTo>
                  <a:lnTo>
                    <a:pt x="62" y="216"/>
                  </a:lnTo>
                  <a:lnTo>
                    <a:pt x="58" y="220"/>
                  </a:lnTo>
                  <a:lnTo>
                    <a:pt x="58" y="220"/>
                  </a:lnTo>
                  <a:lnTo>
                    <a:pt x="58" y="212"/>
                  </a:lnTo>
                  <a:close/>
                  <a:moveTo>
                    <a:pt x="61" y="213"/>
                  </a:moveTo>
                  <a:lnTo>
                    <a:pt x="61" y="212"/>
                  </a:lnTo>
                  <a:lnTo>
                    <a:pt x="65" y="208"/>
                  </a:lnTo>
                  <a:lnTo>
                    <a:pt x="66" y="208"/>
                  </a:lnTo>
                  <a:lnTo>
                    <a:pt x="67" y="208"/>
                  </a:lnTo>
                  <a:lnTo>
                    <a:pt x="67" y="216"/>
                  </a:lnTo>
                  <a:lnTo>
                    <a:pt x="66" y="216"/>
                  </a:lnTo>
                  <a:lnTo>
                    <a:pt x="65" y="216"/>
                  </a:lnTo>
                  <a:lnTo>
                    <a:pt x="69" y="212"/>
                  </a:lnTo>
                  <a:lnTo>
                    <a:pt x="69" y="213"/>
                  </a:lnTo>
                  <a:lnTo>
                    <a:pt x="61" y="213"/>
                  </a:lnTo>
                  <a:close/>
                  <a:moveTo>
                    <a:pt x="63" y="212"/>
                  </a:moveTo>
                  <a:lnTo>
                    <a:pt x="63" y="211"/>
                  </a:lnTo>
                  <a:lnTo>
                    <a:pt x="67" y="207"/>
                  </a:lnTo>
                  <a:lnTo>
                    <a:pt x="68" y="207"/>
                  </a:lnTo>
                  <a:lnTo>
                    <a:pt x="69" y="207"/>
                  </a:lnTo>
                  <a:lnTo>
                    <a:pt x="65" y="211"/>
                  </a:lnTo>
                  <a:lnTo>
                    <a:pt x="65" y="210"/>
                  </a:lnTo>
                  <a:lnTo>
                    <a:pt x="69" y="206"/>
                  </a:lnTo>
                  <a:lnTo>
                    <a:pt x="70" y="206"/>
                  </a:lnTo>
                  <a:lnTo>
                    <a:pt x="70" y="214"/>
                  </a:lnTo>
                  <a:lnTo>
                    <a:pt x="69" y="214"/>
                  </a:lnTo>
                  <a:lnTo>
                    <a:pt x="73" y="210"/>
                  </a:lnTo>
                  <a:lnTo>
                    <a:pt x="73" y="211"/>
                  </a:lnTo>
                  <a:lnTo>
                    <a:pt x="69" y="215"/>
                  </a:lnTo>
                  <a:lnTo>
                    <a:pt x="68" y="215"/>
                  </a:lnTo>
                  <a:lnTo>
                    <a:pt x="67" y="215"/>
                  </a:lnTo>
                  <a:lnTo>
                    <a:pt x="71" y="211"/>
                  </a:lnTo>
                  <a:lnTo>
                    <a:pt x="71" y="212"/>
                  </a:lnTo>
                  <a:lnTo>
                    <a:pt x="63" y="212"/>
                  </a:lnTo>
                  <a:close/>
                  <a:moveTo>
                    <a:pt x="75" y="203"/>
                  </a:moveTo>
                  <a:lnTo>
                    <a:pt x="76" y="203"/>
                  </a:lnTo>
                  <a:lnTo>
                    <a:pt x="76" y="211"/>
                  </a:lnTo>
                  <a:lnTo>
                    <a:pt x="75" y="211"/>
                  </a:lnTo>
                  <a:lnTo>
                    <a:pt x="75" y="203"/>
                  </a:lnTo>
                  <a:close/>
                  <a:moveTo>
                    <a:pt x="76" y="203"/>
                  </a:moveTo>
                  <a:lnTo>
                    <a:pt x="77" y="203"/>
                  </a:lnTo>
                  <a:lnTo>
                    <a:pt x="73" y="207"/>
                  </a:lnTo>
                  <a:lnTo>
                    <a:pt x="73" y="206"/>
                  </a:lnTo>
                  <a:lnTo>
                    <a:pt x="77" y="202"/>
                  </a:lnTo>
                  <a:lnTo>
                    <a:pt x="78" y="202"/>
                  </a:lnTo>
                  <a:lnTo>
                    <a:pt x="79" y="202"/>
                  </a:lnTo>
                  <a:lnTo>
                    <a:pt x="75" y="206"/>
                  </a:lnTo>
                  <a:lnTo>
                    <a:pt x="75" y="205"/>
                  </a:lnTo>
                  <a:lnTo>
                    <a:pt x="82" y="205"/>
                  </a:lnTo>
                  <a:lnTo>
                    <a:pt x="82" y="206"/>
                  </a:lnTo>
                  <a:lnTo>
                    <a:pt x="79" y="210"/>
                  </a:lnTo>
                  <a:lnTo>
                    <a:pt x="78" y="210"/>
                  </a:lnTo>
                  <a:lnTo>
                    <a:pt x="77" y="210"/>
                  </a:lnTo>
                  <a:lnTo>
                    <a:pt x="81" y="206"/>
                  </a:lnTo>
                  <a:lnTo>
                    <a:pt x="81" y="207"/>
                  </a:lnTo>
                  <a:lnTo>
                    <a:pt x="77" y="211"/>
                  </a:lnTo>
                  <a:lnTo>
                    <a:pt x="76" y="211"/>
                  </a:lnTo>
                  <a:lnTo>
                    <a:pt x="76" y="203"/>
                  </a:lnTo>
                  <a:close/>
                  <a:moveTo>
                    <a:pt x="79" y="201"/>
                  </a:moveTo>
                  <a:lnTo>
                    <a:pt x="80" y="201"/>
                  </a:lnTo>
                  <a:lnTo>
                    <a:pt x="81" y="201"/>
                  </a:lnTo>
                  <a:lnTo>
                    <a:pt x="81" y="209"/>
                  </a:lnTo>
                  <a:lnTo>
                    <a:pt x="80" y="209"/>
                  </a:lnTo>
                  <a:lnTo>
                    <a:pt x="79" y="209"/>
                  </a:lnTo>
                  <a:lnTo>
                    <a:pt x="79" y="201"/>
                  </a:lnTo>
                  <a:close/>
                  <a:moveTo>
                    <a:pt x="85" y="198"/>
                  </a:moveTo>
                  <a:lnTo>
                    <a:pt x="86" y="198"/>
                  </a:lnTo>
                  <a:lnTo>
                    <a:pt x="87" y="198"/>
                  </a:lnTo>
                  <a:lnTo>
                    <a:pt x="83" y="202"/>
                  </a:lnTo>
                  <a:lnTo>
                    <a:pt x="83" y="201"/>
                  </a:lnTo>
                  <a:lnTo>
                    <a:pt x="87" y="197"/>
                  </a:lnTo>
                  <a:lnTo>
                    <a:pt x="88" y="197"/>
                  </a:lnTo>
                  <a:lnTo>
                    <a:pt x="88" y="205"/>
                  </a:lnTo>
                  <a:lnTo>
                    <a:pt x="87" y="205"/>
                  </a:lnTo>
                  <a:lnTo>
                    <a:pt x="91" y="201"/>
                  </a:lnTo>
                  <a:lnTo>
                    <a:pt x="91" y="202"/>
                  </a:lnTo>
                  <a:lnTo>
                    <a:pt x="87" y="206"/>
                  </a:lnTo>
                  <a:lnTo>
                    <a:pt x="86" y="206"/>
                  </a:lnTo>
                  <a:lnTo>
                    <a:pt x="85" y="206"/>
                  </a:lnTo>
                  <a:lnTo>
                    <a:pt x="85" y="198"/>
                  </a:lnTo>
                  <a:close/>
                  <a:moveTo>
                    <a:pt x="88" y="197"/>
                  </a:moveTo>
                  <a:lnTo>
                    <a:pt x="89" y="197"/>
                  </a:lnTo>
                  <a:lnTo>
                    <a:pt x="85" y="201"/>
                  </a:lnTo>
                  <a:lnTo>
                    <a:pt x="85" y="200"/>
                  </a:lnTo>
                  <a:lnTo>
                    <a:pt x="89" y="196"/>
                  </a:lnTo>
                  <a:lnTo>
                    <a:pt x="90" y="196"/>
                  </a:lnTo>
                  <a:lnTo>
                    <a:pt x="91" y="196"/>
                  </a:lnTo>
                  <a:lnTo>
                    <a:pt x="91" y="204"/>
                  </a:lnTo>
                  <a:lnTo>
                    <a:pt x="90" y="204"/>
                  </a:lnTo>
                  <a:lnTo>
                    <a:pt x="89" y="204"/>
                  </a:lnTo>
                  <a:lnTo>
                    <a:pt x="93" y="200"/>
                  </a:lnTo>
                  <a:lnTo>
                    <a:pt x="93" y="201"/>
                  </a:lnTo>
                  <a:lnTo>
                    <a:pt x="89" y="205"/>
                  </a:lnTo>
                  <a:lnTo>
                    <a:pt x="88" y="205"/>
                  </a:lnTo>
                  <a:lnTo>
                    <a:pt x="88" y="197"/>
                  </a:lnTo>
                  <a:close/>
                  <a:moveTo>
                    <a:pt x="96" y="194"/>
                  </a:moveTo>
                  <a:lnTo>
                    <a:pt x="97" y="194"/>
                  </a:lnTo>
                  <a:lnTo>
                    <a:pt x="93" y="197"/>
                  </a:lnTo>
                  <a:lnTo>
                    <a:pt x="93" y="196"/>
                  </a:lnTo>
                  <a:lnTo>
                    <a:pt x="97" y="193"/>
                  </a:lnTo>
                  <a:lnTo>
                    <a:pt x="98" y="193"/>
                  </a:lnTo>
                  <a:lnTo>
                    <a:pt x="98" y="200"/>
                  </a:lnTo>
                  <a:lnTo>
                    <a:pt x="97" y="200"/>
                  </a:lnTo>
                  <a:lnTo>
                    <a:pt x="101" y="196"/>
                  </a:lnTo>
                  <a:lnTo>
                    <a:pt x="101" y="197"/>
                  </a:lnTo>
                  <a:lnTo>
                    <a:pt x="97" y="201"/>
                  </a:lnTo>
                  <a:lnTo>
                    <a:pt x="96" y="201"/>
                  </a:lnTo>
                  <a:lnTo>
                    <a:pt x="96" y="194"/>
                  </a:lnTo>
                  <a:close/>
                  <a:moveTo>
                    <a:pt x="98" y="193"/>
                  </a:moveTo>
                  <a:lnTo>
                    <a:pt x="99" y="193"/>
                  </a:lnTo>
                  <a:lnTo>
                    <a:pt x="95" y="196"/>
                  </a:lnTo>
                  <a:lnTo>
                    <a:pt x="95" y="196"/>
                  </a:lnTo>
                  <a:lnTo>
                    <a:pt x="99" y="192"/>
                  </a:lnTo>
                  <a:lnTo>
                    <a:pt x="100" y="192"/>
                  </a:lnTo>
                  <a:lnTo>
                    <a:pt x="101" y="192"/>
                  </a:lnTo>
                  <a:lnTo>
                    <a:pt x="101" y="199"/>
                  </a:lnTo>
                  <a:lnTo>
                    <a:pt x="100" y="199"/>
                  </a:lnTo>
                  <a:lnTo>
                    <a:pt x="99" y="199"/>
                  </a:lnTo>
                  <a:lnTo>
                    <a:pt x="103" y="196"/>
                  </a:lnTo>
                  <a:lnTo>
                    <a:pt x="103" y="196"/>
                  </a:lnTo>
                  <a:lnTo>
                    <a:pt x="99" y="200"/>
                  </a:lnTo>
                  <a:lnTo>
                    <a:pt x="98" y="200"/>
                  </a:lnTo>
                  <a:lnTo>
                    <a:pt x="98" y="193"/>
                  </a:lnTo>
                  <a:close/>
                  <a:moveTo>
                    <a:pt x="101" y="192"/>
                  </a:moveTo>
                  <a:lnTo>
                    <a:pt x="102" y="192"/>
                  </a:lnTo>
                  <a:lnTo>
                    <a:pt x="102" y="199"/>
                  </a:lnTo>
                  <a:lnTo>
                    <a:pt x="101" y="199"/>
                  </a:lnTo>
                  <a:lnTo>
                    <a:pt x="101" y="192"/>
                  </a:lnTo>
                  <a:close/>
                  <a:moveTo>
                    <a:pt x="106" y="189"/>
                  </a:moveTo>
                  <a:lnTo>
                    <a:pt x="107" y="189"/>
                  </a:lnTo>
                  <a:lnTo>
                    <a:pt x="104" y="193"/>
                  </a:lnTo>
                  <a:lnTo>
                    <a:pt x="104" y="192"/>
                  </a:lnTo>
                  <a:lnTo>
                    <a:pt x="107" y="188"/>
                  </a:lnTo>
                  <a:lnTo>
                    <a:pt x="108" y="188"/>
                  </a:lnTo>
                  <a:lnTo>
                    <a:pt x="109" y="188"/>
                  </a:lnTo>
                  <a:lnTo>
                    <a:pt x="105" y="192"/>
                  </a:lnTo>
                  <a:lnTo>
                    <a:pt x="105" y="191"/>
                  </a:lnTo>
                  <a:lnTo>
                    <a:pt x="109" y="187"/>
                  </a:lnTo>
                  <a:lnTo>
                    <a:pt x="110" y="187"/>
                  </a:lnTo>
                  <a:lnTo>
                    <a:pt x="110" y="195"/>
                  </a:lnTo>
                  <a:lnTo>
                    <a:pt x="109" y="195"/>
                  </a:lnTo>
                  <a:lnTo>
                    <a:pt x="113" y="191"/>
                  </a:lnTo>
                  <a:lnTo>
                    <a:pt x="113" y="192"/>
                  </a:lnTo>
                  <a:lnTo>
                    <a:pt x="109" y="196"/>
                  </a:lnTo>
                  <a:lnTo>
                    <a:pt x="108" y="196"/>
                  </a:lnTo>
                  <a:lnTo>
                    <a:pt x="107" y="196"/>
                  </a:lnTo>
                  <a:lnTo>
                    <a:pt x="111" y="192"/>
                  </a:lnTo>
                  <a:lnTo>
                    <a:pt x="111" y="193"/>
                  </a:lnTo>
                  <a:lnTo>
                    <a:pt x="107" y="196"/>
                  </a:lnTo>
                  <a:lnTo>
                    <a:pt x="106" y="196"/>
                  </a:lnTo>
                  <a:lnTo>
                    <a:pt x="106" y="189"/>
                  </a:lnTo>
                  <a:close/>
                  <a:moveTo>
                    <a:pt x="110" y="187"/>
                  </a:moveTo>
                  <a:lnTo>
                    <a:pt x="111" y="187"/>
                  </a:lnTo>
                  <a:lnTo>
                    <a:pt x="107" y="191"/>
                  </a:lnTo>
                  <a:lnTo>
                    <a:pt x="107" y="190"/>
                  </a:lnTo>
                  <a:lnTo>
                    <a:pt x="115" y="190"/>
                  </a:lnTo>
                  <a:lnTo>
                    <a:pt x="115" y="191"/>
                  </a:lnTo>
                  <a:lnTo>
                    <a:pt x="111" y="195"/>
                  </a:lnTo>
                  <a:lnTo>
                    <a:pt x="110" y="195"/>
                  </a:lnTo>
                  <a:lnTo>
                    <a:pt x="110" y="187"/>
                  </a:lnTo>
                  <a:close/>
                  <a:moveTo>
                    <a:pt x="113" y="188"/>
                  </a:moveTo>
                  <a:lnTo>
                    <a:pt x="113" y="187"/>
                  </a:lnTo>
                  <a:lnTo>
                    <a:pt x="117" y="183"/>
                  </a:lnTo>
                  <a:lnTo>
                    <a:pt x="118" y="183"/>
                  </a:lnTo>
                  <a:lnTo>
                    <a:pt x="119" y="183"/>
                  </a:lnTo>
                  <a:lnTo>
                    <a:pt x="119" y="191"/>
                  </a:lnTo>
                  <a:lnTo>
                    <a:pt x="118" y="191"/>
                  </a:lnTo>
                  <a:lnTo>
                    <a:pt x="117" y="191"/>
                  </a:lnTo>
                  <a:lnTo>
                    <a:pt x="121" y="187"/>
                  </a:lnTo>
                  <a:lnTo>
                    <a:pt x="121" y="188"/>
                  </a:lnTo>
                  <a:lnTo>
                    <a:pt x="113" y="188"/>
                  </a:lnTo>
                  <a:close/>
                  <a:moveTo>
                    <a:pt x="119" y="183"/>
                  </a:moveTo>
                  <a:lnTo>
                    <a:pt x="120" y="183"/>
                  </a:lnTo>
                  <a:lnTo>
                    <a:pt x="116" y="187"/>
                  </a:lnTo>
                  <a:lnTo>
                    <a:pt x="116" y="186"/>
                  </a:lnTo>
                  <a:lnTo>
                    <a:pt x="120" y="182"/>
                  </a:lnTo>
                  <a:lnTo>
                    <a:pt x="121" y="182"/>
                  </a:lnTo>
                  <a:lnTo>
                    <a:pt x="122" y="182"/>
                  </a:lnTo>
                  <a:lnTo>
                    <a:pt x="118" y="186"/>
                  </a:lnTo>
                  <a:lnTo>
                    <a:pt x="118" y="185"/>
                  </a:lnTo>
                  <a:lnTo>
                    <a:pt x="126" y="185"/>
                  </a:lnTo>
                  <a:lnTo>
                    <a:pt x="126" y="186"/>
                  </a:lnTo>
                  <a:lnTo>
                    <a:pt x="122" y="190"/>
                  </a:lnTo>
                  <a:lnTo>
                    <a:pt x="121" y="190"/>
                  </a:lnTo>
                  <a:lnTo>
                    <a:pt x="120" y="190"/>
                  </a:lnTo>
                  <a:lnTo>
                    <a:pt x="124" y="186"/>
                  </a:lnTo>
                  <a:lnTo>
                    <a:pt x="124" y="187"/>
                  </a:lnTo>
                  <a:lnTo>
                    <a:pt x="120" y="191"/>
                  </a:lnTo>
                  <a:lnTo>
                    <a:pt x="119" y="191"/>
                  </a:lnTo>
                  <a:lnTo>
                    <a:pt x="119" y="183"/>
                  </a:lnTo>
                  <a:close/>
                  <a:moveTo>
                    <a:pt x="124" y="183"/>
                  </a:moveTo>
                  <a:lnTo>
                    <a:pt x="124" y="182"/>
                  </a:lnTo>
                  <a:lnTo>
                    <a:pt x="128" y="178"/>
                  </a:lnTo>
                  <a:lnTo>
                    <a:pt x="129" y="178"/>
                  </a:lnTo>
                  <a:lnTo>
                    <a:pt x="129" y="186"/>
                  </a:lnTo>
                  <a:lnTo>
                    <a:pt x="128" y="186"/>
                  </a:lnTo>
                  <a:lnTo>
                    <a:pt x="131" y="182"/>
                  </a:lnTo>
                  <a:lnTo>
                    <a:pt x="131" y="183"/>
                  </a:lnTo>
                  <a:lnTo>
                    <a:pt x="124" y="183"/>
                  </a:lnTo>
                  <a:close/>
                  <a:moveTo>
                    <a:pt x="129" y="178"/>
                  </a:moveTo>
                  <a:lnTo>
                    <a:pt x="129" y="178"/>
                  </a:lnTo>
                  <a:lnTo>
                    <a:pt x="126" y="182"/>
                  </a:lnTo>
                  <a:lnTo>
                    <a:pt x="126" y="181"/>
                  </a:lnTo>
                  <a:lnTo>
                    <a:pt x="129" y="177"/>
                  </a:lnTo>
                  <a:lnTo>
                    <a:pt x="130" y="177"/>
                  </a:lnTo>
                  <a:lnTo>
                    <a:pt x="131" y="177"/>
                  </a:lnTo>
                  <a:lnTo>
                    <a:pt x="128" y="181"/>
                  </a:lnTo>
                  <a:lnTo>
                    <a:pt x="128" y="180"/>
                  </a:lnTo>
                  <a:lnTo>
                    <a:pt x="135" y="180"/>
                  </a:lnTo>
                  <a:lnTo>
                    <a:pt x="135" y="181"/>
                  </a:lnTo>
                  <a:lnTo>
                    <a:pt x="131" y="185"/>
                  </a:lnTo>
                  <a:lnTo>
                    <a:pt x="130" y="185"/>
                  </a:lnTo>
                  <a:lnTo>
                    <a:pt x="129" y="185"/>
                  </a:lnTo>
                  <a:lnTo>
                    <a:pt x="133" y="181"/>
                  </a:lnTo>
                  <a:lnTo>
                    <a:pt x="133" y="182"/>
                  </a:lnTo>
                  <a:lnTo>
                    <a:pt x="129" y="186"/>
                  </a:lnTo>
                  <a:lnTo>
                    <a:pt x="129" y="186"/>
                  </a:lnTo>
                  <a:lnTo>
                    <a:pt x="129" y="178"/>
                  </a:lnTo>
                  <a:close/>
                  <a:moveTo>
                    <a:pt x="131" y="176"/>
                  </a:moveTo>
                  <a:lnTo>
                    <a:pt x="132" y="176"/>
                  </a:lnTo>
                  <a:lnTo>
                    <a:pt x="132" y="184"/>
                  </a:lnTo>
                  <a:lnTo>
                    <a:pt x="131" y="184"/>
                  </a:lnTo>
                  <a:lnTo>
                    <a:pt x="131" y="176"/>
                  </a:lnTo>
                  <a:close/>
                  <a:moveTo>
                    <a:pt x="134" y="178"/>
                  </a:moveTo>
                  <a:lnTo>
                    <a:pt x="134" y="177"/>
                  </a:lnTo>
                  <a:lnTo>
                    <a:pt x="142" y="177"/>
                  </a:lnTo>
                  <a:lnTo>
                    <a:pt x="142" y="178"/>
                  </a:lnTo>
                  <a:lnTo>
                    <a:pt x="134" y="178"/>
                  </a:lnTo>
                  <a:close/>
                  <a:moveTo>
                    <a:pt x="138" y="173"/>
                  </a:moveTo>
                  <a:lnTo>
                    <a:pt x="139" y="173"/>
                  </a:lnTo>
                  <a:lnTo>
                    <a:pt x="140" y="173"/>
                  </a:lnTo>
                  <a:lnTo>
                    <a:pt x="136" y="177"/>
                  </a:lnTo>
                  <a:lnTo>
                    <a:pt x="136" y="176"/>
                  </a:lnTo>
                  <a:lnTo>
                    <a:pt x="140" y="172"/>
                  </a:lnTo>
                  <a:lnTo>
                    <a:pt x="141" y="172"/>
                  </a:lnTo>
                  <a:lnTo>
                    <a:pt x="141" y="180"/>
                  </a:lnTo>
                  <a:lnTo>
                    <a:pt x="140" y="180"/>
                  </a:lnTo>
                  <a:lnTo>
                    <a:pt x="144" y="176"/>
                  </a:lnTo>
                  <a:lnTo>
                    <a:pt x="144" y="177"/>
                  </a:lnTo>
                  <a:lnTo>
                    <a:pt x="140" y="181"/>
                  </a:lnTo>
                  <a:lnTo>
                    <a:pt x="139" y="181"/>
                  </a:lnTo>
                  <a:lnTo>
                    <a:pt x="138" y="181"/>
                  </a:lnTo>
                  <a:lnTo>
                    <a:pt x="138" y="173"/>
                  </a:lnTo>
                  <a:close/>
                  <a:moveTo>
                    <a:pt x="141" y="172"/>
                  </a:moveTo>
                  <a:lnTo>
                    <a:pt x="142" y="172"/>
                  </a:lnTo>
                  <a:lnTo>
                    <a:pt x="138" y="176"/>
                  </a:lnTo>
                  <a:lnTo>
                    <a:pt x="138" y="175"/>
                  </a:lnTo>
                  <a:lnTo>
                    <a:pt x="142" y="172"/>
                  </a:lnTo>
                  <a:lnTo>
                    <a:pt x="143" y="172"/>
                  </a:lnTo>
                  <a:lnTo>
                    <a:pt x="143" y="172"/>
                  </a:lnTo>
                  <a:lnTo>
                    <a:pt x="143" y="179"/>
                  </a:lnTo>
                  <a:lnTo>
                    <a:pt x="143" y="179"/>
                  </a:lnTo>
                  <a:lnTo>
                    <a:pt x="142" y="179"/>
                  </a:lnTo>
                  <a:lnTo>
                    <a:pt x="146" y="175"/>
                  </a:lnTo>
                  <a:lnTo>
                    <a:pt x="146" y="176"/>
                  </a:lnTo>
                  <a:lnTo>
                    <a:pt x="142" y="180"/>
                  </a:lnTo>
                  <a:lnTo>
                    <a:pt x="141" y="180"/>
                  </a:lnTo>
                  <a:lnTo>
                    <a:pt x="141" y="172"/>
                  </a:lnTo>
                  <a:close/>
                  <a:moveTo>
                    <a:pt x="148" y="169"/>
                  </a:moveTo>
                  <a:lnTo>
                    <a:pt x="149" y="169"/>
                  </a:lnTo>
                  <a:lnTo>
                    <a:pt x="150" y="169"/>
                  </a:lnTo>
                  <a:lnTo>
                    <a:pt x="146" y="172"/>
                  </a:lnTo>
                  <a:lnTo>
                    <a:pt x="146" y="172"/>
                  </a:lnTo>
                  <a:lnTo>
                    <a:pt x="150" y="168"/>
                  </a:lnTo>
                  <a:lnTo>
                    <a:pt x="151" y="168"/>
                  </a:lnTo>
                  <a:lnTo>
                    <a:pt x="151" y="175"/>
                  </a:lnTo>
                  <a:lnTo>
                    <a:pt x="150" y="175"/>
                  </a:lnTo>
                  <a:lnTo>
                    <a:pt x="153" y="172"/>
                  </a:lnTo>
                  <a:lnTo>
                    <a:pt x="153" y="172"/>
                  </a:lnTo>
                  <a:lnTo>
                    <a:pt x="150" y="176"/>
                  </a:lnTo>
                  <a:lnTo>
                    <a:pt x="149" y="176"/>
                  </a:lnTo>
                  <a:lnTo>
                    <a:pt x="148" y="176"/>
                  </a:lnTo>
                  <a:lnTo>
                    <a:pt x="148" y="169"/>
                  </a:lnTo>
                  <a:close/>
                  <a:moveTo>
                    <a:pt x="151" y="168"/>
                  </a:moveTo>
                  <a:lnTo>
                    <a:pt x="152" y="168"/>
                  </a:lnTo>
                  <a:lnTo>
                    <a:pt x="148" y="172"/>
                  </a:lnTo>
                  <a:lnTo>
                    <a:pt x="148" y="171"/>
                  </a:lnTo>
                  <a:lnTo>
                    <a:pt x="152" y="167"/>
                  </a:lnTo>
                  <a:lnTo>
                    <a:pt x="152" y="167"/>
                  </a:lnTo>
                  <a:lnTo>
                    <a:pt x="153" y="167"/>
                  </a:lnTo>
                  <a:lnTo>
                    <a:pt x="153" y="174"/>
                  </a:lnTo>
                  <a:lnTo>
                    <a:pt x="152" y="174"/>
                  </a:lnTo>
                  <a:lnTo>
                    <a:pt x="152" y="174"/>
                  </a:lnTo>
                  <a:lnTo>
                    <a:pt x="155" y="171"/>
                  </a:lnTo>
                  <a:lnTo>
                    <a:pt x="155" y="172"/>
                  </a:lnTo>
                  <a:lnTo>
                    <a:pt x="152" y="175"/>
                  </a:lnTo>
                  <a:lnTo>
                    <a:pt x="151" y="175"/>
                  </a:lnTo>
                  <a:lnTo>
                    <a:pt x="151" y="168"/>
                  </a:lnTo>
                  <a:close/>
                  <a:moveTo>
                    <a:pt x="151" y="168"/>
                  </a:moveTo>
                  <a:lnTo>
                    <a:pt x="151" y="168"/>
                  </a:lnTo>
                  <a:lnTo>
                    <a:pt x="157" y="173"/>
                  </a:lnTo>
                  <a:lnTo>
                    <a:pt x="156" y="173"/>
                  </a:lnTo>
                  <a:lnTo>
                    <a:pt x="151" y="168"/>
                  </a:lnTo>
                  <a:close/>
                  <a:moveTo>
                    <a:pt x="159" y="164"/>
                  </a:moveTo>
                  <a:lnTo>
                    <a:pt x="160" y="164"/>
                  </a:lnTo>
                  <a:lnTo>
                    <a:pt x="156" y="168"/>
                  </a:lnTo>
                  <a:lnTo>
                    <a:pt x="156" y="167"/>
                  </a:lnTo>
                  <a:lnTo>
                    <a:pt x="160" y="163"/>
                  </a:lnTo>
                  <a:lnTo>
                    <a:pt x="161" y="163"/>
                  </a:lnTo>
                  <a:lnTo>
                    <a:pt x="162" y="163"/>
                  </a:lnTo>
                  <a:lnTo>
                    <a:pt x="158" y="167"/>
                  </a:lnTo>
                  <a:lnTo>
                    <a:pt x="158" y="166"/>
                  </a:lnTo>
                  <a:lnTo>
                    <a:pt x="162" y="162"/>
                  </a:lnTo>
                  <a:lnTo>
                    <a:pt x="163" y="162"/>
                  </a:lnTo>
                  <a:lnTo>
                    <a:pt x="163" y="170"/>
                  </a:lnTo>
                  <a:lnTo>
                    <a:pt x="162" y="170"/>
                  </a:lnTo>
                  <a:lnTo>
                    <a:pt x="166" y="166"/>
                  </a:lnTo>
                  <a:lnTo>
                    <a:pt x="166" y="167"/>
                  </a:lnTo>
                  <a:lnTo>
                    <a:pt x="162" y="171"/>
                  </a:lnTo>
                  <a:lnTo>
                    <a:pt x="161" y="171"/>
                  </a:lnTo>
                  <a:lnTo>
                    <a:pt x="160" y="171"/>
                  </a:lnTo>
                  <a:lnTo>
                    <a:pt x="164" y="167"/>
                  </a:lnTo>
                  <a:lnTo>
                    <a:pt x="164" y="168"/>
                  </a:lnTo>
                  <a:lnTo>
                    <a:pt x="160" y="172"/>
                  </a:lnTo>
                  <a:lnTo>
                    <a:pt x="159" y="172"/>
                  </a:lnTo>
                  <a:lnTo>
                    <a:pt x="159" y="164"/>
                  </a:lnTo>
                  <a:close/>
                  <a:moveTo>
                    <a:pt x="163" y="162"/>
                  </a:moveTo>
                  <a:lnTo>
                    <a:pt x="164" y="162"/>
                  </a:lnTo>
                  <a:lnTo>
                    <a:pt x="160" y="166"/>
                  </a:lnTo>
                  <a:lnTo>
                    <a:pt x="160" y="165"/>
                  </a:lnTo>
                  <a:lnTo>
                    <a:pt x="164" y="161"/>
                  </a:lnTo>
                  <a:lnTo>
                    <a:pt x="164" y="161"/>
                  </a:lnTo>
                  <a:lnTo>
                    <a:pt x="164" y="169"/>
                  </a:lnTo>
                  <a:lnTo>
                    <a:pt x="164" y="169"/>
                  </a:lnTo>
                  <a:lnTo>
                    <a:pt x="168" y="165"/>
                  </a:lnTo>
                  <a:lnTo>
                    <a:pt x="168" y="166"/>
                  </a:lnTo>
                  <a:lnTo>
                    <a:pt x="164" y="170"/>
                  </a:lnTo>
                  <a:lnTo>
                    <a:pt x="163" y="170"/>
                  </a:lnTo>
                  <a:lnTo>
                    <a:pt x="163" y="162"/>
                  </a:lnTo>
                  <a:close/>
                  <a:moveTo>
                    <a:pt x="166" y="163"/>
                  </a:moveTo>
                  <a:lnTo>
                    <a:pt x="166" y="162"/>
                  </a:lnTo>
                  <a:lnTo>
                    <a:pt x="170" y="158"/>
                  </a:lnTo>
                  <a:lnTo>
                    <a:pt x="171" y="158"/>
                  </a:lnTo>
                  <a:lnTo>
                    <a:pt x="172" y="158"/>
                  </a:lnTo>
                  <a:lnTo>
                    <a:pt x="172" y="166"/>
                  </a:lnTo>
                  <a:lnTo>
                    <a:pt x="171" y="166"/>
                  </a:lnTo>
                  <a:lnTo>
                    <a:pt x="170" y="166"/>
                  </a:lnTo>
                  <a:lnTo>
                    <a:pt x="174" y="162"/>
                  </a:lnTo>
                  <a:lnTo>
                    <a:pt x="174" y="163"/>
                  </a:lnTo>
                  <a:lnTo>
                    <a:pt x="166" y="163"/>
                  </a:lnTo>
                  <a:close/>
                  <a:moveTo>
                    <a:pt x="172" y="158"/>
                  </a:moveTo>
                  <a:lnTo>
                    <a:pt x="173" y="158"/>
                  </a:lnTo>
                  <a:lnTo>
                    <a:pt x="169" y="162"/>
                  </a:lnTo>
                  <a:lnTo>
                    <a:pt x="169" y="161"/>
                  </a:lnTo>
                  <a:lnTo>
                    <a:pt x="173" y="157"/>
                  </a:lnTo>
                  <a:lnTo>
                    <a:pt x="174" y="157"/>
                  </a:lnTo>
                  <a:lnTo>
                    <a:pt x="175" y="157"/>
                  </a:lnTo>
                  <a:lnTo>
                    <a:pt x="171" y="161"/>
                  </a:lnTo>
                  <a:lnTo>
                    <a:pt x="171" y="160"/>
                  </a:lnTo>
                  <a:lnTo>
                    <a:pt x="178" y="160"/>
                  </a:lnTo>
                  <a:lnTo>
                    <a:pt x="178" y="161"/>
                  </a:lnTo>
                  <a:lnTo>
                    <a:pt x="175" y="165"/>
                  </a:lnTo>
                  <a:lnTo>
                    <a:pt x="174" y="165"/>
                  </a:lnTo>
                  <a:lnTo>
                    <a:pt x="173" y="165"/>
                  </a:lnTo>
                  <a:lnTo>
                    <a:pt x="176" y="161"/>
                  </a:lnTo>
                  <a:lnTo>
                    <a:pt x="176" y="162"/>
                  </a:lnTo>
                  <a:lnTo>
                    <a:pt x="173" y="166"/>
                  </a:lnTo>
                  <a:lnTo>
                    <a:pt x="172" y="166"/>
                  </a:lnTo>
                  <a:lnTo>
                    <a:pt x="172" y="158"/>
                  </a:lnTo>
                  <a:close/>
                  <a:moveTo>
                    <a:pt x="175" y="156"/>
                  </a:moveTo>
                  <a:lnTo>
                    <a:pt x="175" y="156"/>
                  </a:lnTo>
                  <a:lnTo>
                    <a:pt x="175" y="164"/>
                  </a:lnTo>
                  <a:lnTo>
                    <a:pt x="175" y="164"/>
                  </a:lnTo>
                  <a:lnTo>
                    <a:pt x="175" y="156"/>
                  </a:lnTo>
                  <a:close/>
                  <a:moveTo>
                    <a:pt x="176" y="158"/>
                  </a:moveTo>
                  <a:lnTo>
                    <a:pt x="176" y="157"/>
                  </a:lnTo>
                  <a:lnTo>
                    <a:pt x="180" y="153"/>
                  </a:lnTo>
                  <a:lnTo>
                    <a:pt x="181" y="153"/>
                  </a:lnTo>
                  <a:lnTo>
                    <a:pt x="181" y="161"/>
                  </a:lnTo>
                  <a:lnTo>
                    <a:pt x="180" y="161"/>
                  </a:lnTo>
                  <a:lnTo>
                    <a:pt x="184" y="157"/>
                  </a:lnTo>
                  <a:lnTo>
                    <a:pt x="184" y="158"/>
                  </a:lnTo>
                  <a:lnTo>
                    <a:pt x="176" y="158"/>
                  </a:lnTo>
                  <a:close/>
                  <a:moveTo>
                    <a:pt x="181" y="153"/>
                  </a:moveTo>
                  <a:lnTo>
                    <a:pt x="182" y="153"/>
                  </a:lnTo>
                  <a:lnTo>
                    <a:pt x="178" y="157"/>
                  </a:lnTo>
                  <a:lnTo>
                    <a:pt x="178" y="156"/>
                  </a:lnTo>
                  <a:lnTo>
                    <a:pt x="182" y="152"/>
                  </a:lnTo>
                  <a:lnTo>
                    <a:pt x="183" y="152"/>
                  </a:lnTo>
                  <a:lnTo>
                    <a:pt x="184" y="152"/>
                  </a:lnTo>
                  <a:lnTo>
                    <a:pt x="184" y="160"/>
                  </a:lnTo>
                  <a:lnTo>
                    <a:pt x="183" y="160"/>
                  </a:lnTo>
                  <a:lnTo>
                    <a:pt x="182" y="160"/>
                  </a:lnTo>
                  <a:lnTo>
                    <a:pt x="186" y="156"/>
                  </a:lnTo>
                  <a:lnTo>
                    <a:pt x="186" y="157"/>
                  </a:lnTo>
                  <a:lnTo>
                    <a:pt x="182" y="161"/>
                  </a:lnTo>
                  <a:lnTo>
                    <a:pt x="181" y="161"/>
                  </a:lnTo>
                  <a:lnTo>
                    <a:pt x="181" y="153"/>
                  </a:lnTo>
                  <a:close/>
                  <a:moveTo>
                    <a:pt x="180" y="156"/>
                  </a:moveTo>
                  <a:lnTo>
                    <a:pt x="180" y="155"/>
                  </a:lnTo>
                  <a:lnTo>
                    <a:pt x="184" y="151"/>
                  </a:lnTo>
                  <a:lnTo>
                    <a:pt x="185" y="151"/>
                  </a:lnTo>
                  <a:lnTo>
                    <a:pt x="185" y="151"/>
                  </a:lnTo>
                  <a:lnTo>
                    <a:pt x="185" y="159"/>
                  </a:lnTo>
                  <a:lnTo>
                    <a:pt x="185" y="159"/>
                  </a:lnTo>
                  <a:lnTo>
                    <a:pt x="184" y="159"/>
                  </a:lnTo>
                  <a:lnTo>
                    <a:pt x="188" y="155"/>
                  </a:lnTo>
                  <a:lnTo>
                    <a:pt x="188" y="156"/>
                  </a:lnTo>
                  <a:lnTo>
                    <a:pt x="180" y="156"/>
                  </a:lnTo>
                  <a:close/>
                  <a:moveTo>
                    <a:pt x="187" y="153"/>
                  </a:moveTo>
                  <a:lnTo>
                    <a:pt x="187" y="152"/>
                  </a:lnTo>
                  <a:lnTo>
                    <a:pt x="195" y="152"/>
                  </a:lnTo>
                  <a:lnTo>
                    <a:pt x="195" y="153"/>
                  </a:lnTo>
                  <a:lnTo>
                    <a:pt x="187" y="153"/>
                  </a:lnTo>
                  <a:close/>
                  <a:moveTo>
                    <a:pt x="191" y="148"/>
                  </a:moveTo>
                  <a:lnTo>
                    <a:pt x="192" y="148"/>
                  </a:lnTo>
                  <a:lnTo>
                    <a:pt x="193" y="148"/>
                  </a:lnTo>
                  <a:lnTo>
                    <a:pt x="189" y="152"/>
                  </a:lnTo>
                  <a:lnTo>
                    <a:pt x="189" y="151"/>
                  </a:lnTo>
                  <a:lnTo>
                    <a:pt x="193" y="147"/>
                  </a:lnTo>
                  <a:lnTo>
                    <a:pt x="194" y="147"/>
                  </a:lnTo>
                  <a:lnTo>
                    <a:pt x="194" y="155"/>
                  </a:lnTo>
                  <a:lnTo>
                    <a:pt x="193" y="155"/>
                  </a:lnTo>
                  <a:lnTo>
                    <a:pt x="197" y="151"/>
                  </a:lnTo>
                  <a:lnTo>
                    <a:pt x="197" y="152"/>
                  </a:lnTo>
                  <a:lnTo>
                    <a:pt x="193" y="156"/>
                  </a:lnTo>
                  <a:lnTo>
                    <a:pt x="192" y="156"/>
                  </a:lnTo>
                  <a:lnTo>
                    <a:pt x="191" y="156"/>
                  </a:lnTo>
                  <a:lnTo>
                    <a:pt x="191" y="148"/>
                  </a:lnTo>
                  <a:close/>
                  <a:moveTo>
                    <a:pt x="194" y="147"/>
                  </a:moveTo>
                  <a:lnTo>
                    <a:pt x="195" y="147"/>
                  </a:lnTo>
                  <a:lnTo>
                    <a:pt x="191" y="151"/>
                  </a:lnTo>
                  <a:lnTo>
                    <a:pt x="191" y="150"/>
                  </a:lnTo>
                  <a:lnTo>
                    <a:pt x="195" y="147"/>
                  </a:lnTo>
                  <a:lnTo>
                    <a:pt x="196" y="147"/>
                  </a:lnTo>
                  <a:lnTo>
                    <a:pt x="196" y="147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5" y="154"/>
                  </a:lnTo>
                  <a:lnTo>
                    <a:pt x="199" y="150"/>
                  </a:lnTo>
                  <a:lnTo>
                    <a:pt x="199" y="151"/>
                  </a:lnTo>
                  <a:lnTo>
                    <a:pt x="195" y="155"/>
                  </a:lnTo>
                  <a:lnTo>
                    <a:pt x="194" y="155"/>
                  </a:lnTo>
                  <a:lnTo>
                    <a:pt x="194" y="147"/>
                  </a:lnTo>
                  <a:close/>
                  <a:moveTo>
                    <a:pt x="201" y="144"/>
                  </a:moveTo>
                  <a:lnTo>
                    <a:pt x="201" y="144"/>
                  </a:lnTo>
                  <a:lnTo>
                    <a:pt x="202" y="144"/>
                  </a:lnTo>
                  <a:lnTo>
                    <a:pt x="199" y="147"/>
                  </a:lnTo>
                  <a:lnTo>
                    <a:pt x="199" y="147"/>
                  </a:lnTo>
                  <a:lnTo>
                    <a:pt x="206" y="147"/>
                  </a:lnTo>
                  <a:lnTo>
                    <a:pt x="206" y="147"/>
                  </a:lnTo>
                  <a:lnTo>
                    <a:pt x="202" y="151"/>
                  </a:lnTo>
                  <a:lnTo>
                    <a:pt x="201" y="151"/>
                  </a:lnTo>
                  <a:lnTo>
                    <a:pt x="201" y="151"/>
                  </a:lnTo>
                  <a:lnTo>
                    <a:pt x="201" y="144"/>
                  </a:lnTo>
                  <a:close/>
                  <a:moveTo>
                    <a:pt x="202" y="143"/>
                  </a:moveTo>
                  <a:lnTo>
                    <a:pt x="203" y="143"/>
                  </a:lnTo>
                  <a:lnTo>
                    <a:pt x="204" y="143"/>
                  </a:lnTo>
                  <a:lnTo>
                    <a:pt x="200" y="147"/>
                  </a:lnTo>
                  <a:lnTo>
                    <a:pt x="200" y="146"/>
                  </a:lnTo>
                  <a:lnTo>
                    <a:pt x="204" y="142"/>
                  </a:lnTo>
                  <a:lnTo>
                    <a:pt x="205" y="142"/>
                  </a:lnTo>
                  <a:lnTo>
                    <a:pt x="206" y="142"/>
                  </a:lnTo>
                  <a:lnTo>
                    <a:pt x="206" y="149"/>
                  </a:lnTo>
                  <a:lnTo>
                    <a:pt x="205" y="149"/>
                  </a:lnTo>
                  <a:lnTo>
                    <a:pt x="204" y="149"/>
                  </a:lnTo>
                  <a:lnTo>
                    <a:pt x="208" y="146"/>
                  </a:lnTo>
                  <a:lnTo>
                    <a:pt x="208" y="147"/>
                  </a:lnTo>
                  <a:lnTo>
                    <a:pt x="204" y="150"/>
                  </a:lnTo>
                  <a:lnTo>
                    <a:pt x="203" y="150"/>
                  </a:lnTo>
                  <a:lnTo>
                    <a:pt x="202" y="150"/>
                  </a:lnTo>
                  <a:lnTo>
                    <a:pt x="202" y="143"/>
                  </a:lnTo>
                  <a:close/>
                  <a:moveTo>
                    <a:pt x="202" y="146"/>
                  </a:moveTo>
                  <a:lnTo>
                    <a:pt x="202" y="145"/>
                  </a:lnTo>
                  <a:lnTo>
                    <a:pt x="210" y="145"/>
                  </a:lnTo>
                  <a:lnTo>
                    <a:pt x="210" y="146"/>
                  </a:lnTo>
                  <a:lnTo>
                    <a:pt x="202" y="146"/>
                  </a:lnTo>
                  <a:close/>
                  <a:moveTo>
                    <a:pt x="211" y="139"/>
                  </a:moveTo>
                  <a:lnTo>
                    <a:pt x="212" y="139"/>
                  </a:lnTo>
                  <a:lnTo>
                    <a:pt x="212" y="147"/>
                  </a:lnTo>
                  <a:lnTo>
                    <a:pt x="211" y="147"/>
                  </a:lnTo>
                  <a:lnTo>
                    <a:pt x="211" y="139"/>
                  </a:lnTo>
                  <a:close/>
                  <a:moveTo>
                    <a:pt x="212" y="139"/>
                  </a:moveTo>
                  <a:lnTo>
                    <a:pt x="213" y="139"/>
                  </a:lnTo>
                  <a:lnTo>
                    <a:pt x="209" y="143"/>
                  </a:lnTo>
                  <a:lnTo>
                    <a:pt x="209" y="142"/>
                  </a:lnTo>
                  <a:lnTo>
                    <a:pt x="213" y="138"/>
                  </a:lnTo>
                  <a:lnTo>
                    <a:pt x="214" y="138"/>
                  </a:lnTo>
                  <a:lnTo>
                    <a:pt x="215" y="138"/>
                  </a:lnTo>
                  <a:lnTo>
                    <a:pt x="211" y="142"/>
                  </a:lnTo>
                  <a:lnTo>
                    <a:pt x="211" y="141"/>
                  </a:lnTo>
                  <a:lnTo>
                    <a:pt x="219" y="141"/>
                  </a:lnTo>
                  <a:lnTo>
                    <a:pt x="219" y="142"/>
                  </a:lnTo>
                  <a:lnTo>
                    <a:pt x="215" y="146"/>
                  </a:lnTo>
                  <a:lnTo>
                    <a:pt x="214" y="146"/>
                  </a:lnTo>
                  <a:lnTo>
                    <a:pt x="213" y="146"/>
                  </a:lnTo>
                  <a:lnTo>
                    <a:pt x="217" y="142"/>
                  </a:lnTo>
                  <a:lnTo>
                    <a:pt x="217" y="143"/>
                  </a:lnTo>
                  <a:lnTo>
                    <a:pt x="213" y="147"/>
                  </a:lnTo>
                  <a:lnTo>
                    <a:pt x="212" y="147"/>
                  </a:lnTo>
                  <a:lnTo>
                    <a:pt x="212" y="139"/>
                  </a:lnTo>
                  <a:close/>
                  <a:moveTo>
                    <a:pt x="215" y="137"/>
                  </a:moveTo>
                  <a:lnTo>
                    <a:pt x="216" y="137"/>
                  </a:lnTo>
                  <a:lnTo>
                    <a:pt x="217" y="137"/>
                  </a:lnTo>
                  <a:lnTo>
                    <a:pt x="213" y="141"/>
                  </a:lnTo>
                  <a:lnTo>
                    <a:pt x="213" y="141"/>
                  </a:lnTo>
                  <a:lnTo>
                    <a:pt x="221" y="141"/>
                  </a:lnTo>
                  <a:lnTo>
                    <a:pt x="221" y="141"/>
                  </a:lnTo>
                  <a:lnTo>
                    <a:pt x="217" y="145"/>
                  </a:lnTo>
                  <a:lnTo>
                    <a:pt x="216" y="145"/>
                  </a:lnTo>
                  <a:lnTo>
                    <a:pt x="215" y="145"/>
                  </a:lnTo>
                  <a:lnTo>
                    <a:pt x="215" y="137"/>
                  </a:lnTo>
                  <a:close/>
                  <a:moveTo>
                    <a:pt x="222" y="134"/>
                  </a:moveTo>
                  <a:lnTo>
                    <a:pt x="223" y="134"/>
                  </a:lnTo>
                  <a:lnTo>
                    <a:pt x="219" y="138"/>
                  </a:lnTo>
                  <a:lnTo>
                    <a:pt x="219" y="137"/>
                  </a:lnTo>
                  <a:lnTo>
                    <a:pt x="223" y="133"/>
                  </a:lnTo>
                  <a:lnTo>
                    <a:pt x="223" y="133"/>
                  </a:lnTo>
                  <a:lnTo>
                    <a:pt x="224" y="133"/>
                  </a:lnTo>
                  <a:lnTo>
                    <a:pt x="224" y="141"/>
                  </a:lnTo>
                  <a:lnTo>
                    <a:pt x="223" y="141"/>
                  </a:lnTo>
                  <a:lnTo>
                    <a:pt x="223" y="141"/>
                  </a:lnTo>
                  <a:lnTo>
                    <a:pt x="226" y="137"/>
                  </a:lnTo>
                  <a:lnTo>
                    <a:pt x="226" y="138"/>
                  </a:lnTo>
                  <a:lnTo>
                    <a:pt x="223" y="142"/>
                  </a:lnTo>
                  <a:lnTo>
                    <a:pt x="222" y="142"/>
                  </a:lnTo>
                  <a:lnTo>
                    <a:pt x="222" y="134"/>
                  </a:lnTo>
                  <a:close/>
                  <a:moveTo>
                    <a:pt x="221" y="137"/>
                  </a:moveTo>
                  <a:lnTo>
                    <a:pt x="221" y="136"/>
                  </a:lnTo>
                  <a:lnTo>
                    <a:pt x="224" y="132"/>
                  </a:lnTo>
                  <a:lnTo>
                    <a:pt x="225" y="132"/>
                  </a:lnTo>
                  <a:lnTo>
                    <a:pt x="226" y="132"/>
                  </a:lnTo>
                  <a:lnTo>
                    <a:pt x="227" y="132"/>
                  </a:lnTo>
                  <a:lnTo>
                    <a:pt x="223" y="136"/>
                  </a:lnTo>
                  <a:lnTo>
                    <a:pt x="223" y="136"/>
                  </a:lnTo>
                  <a:lnTo>
                    <a:pt x="231" y="136"/>
                  </a:lnTo>
                  <a:lnTo>
                    <a:pt x="231" y="136"/>
                  </a:lnTo>
                  <a:lnTo>
                    <a:pt x="227" y="140"/>
                  </a:lnTo>
                  <a:lnTo>
                    <a:pt x="226" y="140"/>
                  </a:lnTo>
                  <a:lnTo>
                    <a:pt x="225" y="140"/>
                  </a:lnTo>
                  <a:lnTo>
                    <a:pt x="224" y="140"/>
                  </a:lnTo>
                  <a:lnTo>
                    <a:pt x="228" y="136"/>
                  </a:lnTo>
                  <a:lnTo>
                    <a:pt x="228" y="137"/>
                  </a:lnTo>
                  <a:lnTo>
                    <a:pt x="221" y="137"/>
                  </a:lnTo>
                  <a:close/>
                  <a:moveTo>
                    <a:pt x="232" y="129"/>
                  </a:moveTo>
                  <a:lnTo>
                    <a:pt x="233" y="129"/>
                  </a:lnTo>
                  <a:lnTo>
                    <a:pt x="229" y="133"/>
                  </a:lnTo>
                  <a:lnTo>
                    <a:pt x="229" y="132"/>
                  </a:lnTo>
                  <a:lnTo>
                    <a:pt x="233" y="128"/>
                  </a:lnTo>
                  <a:lnTo>
                    <a:pt x="234" y="128"/>
                  </a:lnTo>
                  <a:lnTo>
                    <a:pt x="234" y="136"/>
                  </a:lnTo>
                  <a:lnTo>
                    <a:pt x="233" y="136"/>
                  </a:lnTo>
                  <a:lnTo>
                    <a:pt x="237" y="132"/>
                  </a:lnTo>
                  <a:lnTo>
                    <a:pt x="237" y="133"/>
                  </a:lnTo>
                  <a:lnTo>
                    <a:pt x="233" y="137"/>
                  </a:lnTo>
                  <a:lnTo>
                    <a:pt x="232" y="137"/>
                  </a:lnTo>
                  <a:lnTo>
                    <a:pt x="232" y="129"/>
                  </a:lnTo>
                  <a:close/>
                  <a:moveTo>
                    <a:pt x="234" y="128"/>
                  </a:moveTo>
                  <a:lnTo>
                    <a:pt x="235" y="128"/>
                  </a:lnTo>
                  <a:lnTo>
                    <a:pt x="231" y="132"/>
                  </a:lnTo>
                  <a:lnTo>
                    <a:pt x="231" y="131"/>
                  </a:lnTo>
                  <a:lnTo>
                    <a:pt x="235" y="127"/>
                  </a:lnTo>
                  <a:lnTo>
                    <a:pt x="236" y="127"/>
                  </a:lnTo>
                  <a:lnTo>
                    <a:pt x="237" y="127"/>
                  </a:lnTo>
                  <a:lnTo>
                    <a:pt x="237" y="135"/>
                  </a:lnTo>
                  <a:lnTo>
                    <a:pt x="236" y="135"/>
                  </a:lnTo>
                  <a:lnTo>
                    <a:pt x="235" y="135"/>
                  </a:lnTo>
                  <a:lnTo>
                    <a:pt x="239" y="131"/>
                  </a:lnTo>
                  <a:lnTo>
                    <a:pt x="239" y="132"/>
                  </a:lnTo>
                  <a:lnTo>
                    <a:pt x="235" y="136"/>
                  </a:lnTo>
                  <a:lnTo>
                    <a:pt x="234" y="136"/>
                  </a:lnTo>
                  <a:lnTo>
                    <a:pt x="234" y="128"/>
                  </a:lnTo>
                  <a:close/>
                  <a:moveTo>
                    <a:pt x="233" y="131"/>
                  </a:moveTo>
                  <a:lnTo>
                    <a:pt x="233" y="130"/>
                  </a:lnTo>
                  <a:lnTo>
                    <a:pt x="237" y="126"/>
                  </a:lnTo>
                  <a:lnTo>
                    <a:pt x="237" y="126"/>
                  </a:lnTo>
                  <a:lnTo>
                    <a:pt x="237" y="134"/>
                  </a:lnTo>
                  <a:lnTo>
                    <a:pt x="237" y="134"/>
                  </a:lnTo>
                  <a:lnTo>
                    <a:pt x="241" y="130"/>
                  </a:lnTo>
                  <a:lnTo>
                    <a:pt x="241" y="131"/>
                  </a:lnTo>
                  <a:lnTo>
                    <a:pt x="233" y="131"/>
                  </a:lnTo>
                  <a:close/>
                  <a:moveTo>
                    <a:pt x="239" y="128"/>
                  </a:moveTo>
                  <a:lnTo>
                    <a:pt x="239" y="127"/>
                  </a:lnTo>
                  <a:lnTo>
                    <a:pt x="243" y="123"/>
                  </a:lnTo>
                  <a:lnTo>
                    <a:pt x="244" y="123"/>
                  </a:lnTo>
                  <a:lnTo>
                    <a:pt x="245" y="123"/>
                  </a:lnTo>
                  <a:lnTo>
                    <a:pt x="246" y="123"/>
                  </a:lnTo>
                  <a:lnTo>
                    <a:pt x="242" y="127"/>
                  </a:lnTo>
                  <a:lnTo>
                    <a:pt x="242" y="126"/>
                  </a:lnTo>
                  <a:lnTo>
                    <a:pt x="246" y="123"/>
                  </a:lnTo>
                  <a:lnTo>
                    <a:pt x="247" y="123"/>
                  </a:lnTo>
                  <a:lnTo>
                    <a:pt x="247" y="130"/>
                  </a:lnTo>
                  <a:lnTo>
                    <a:pt x="246" y="130"/>
                  </a:lnTo>
                  <a:lnTo>
                    <a:pt x="249" y="126"/>
                  </a:lnTo>
                  <a:lnTo>
                    <a:pt x="249" y="127"/>
                  </a:lnTo>
                  <a:lnTo>
                    <a:pt x="246" y="131"/>
                  </a:lnTo>
                  <a:lnTo>
                    <a:pt x="245" y="131"/>
                  </a:lnTo>
                  <a:lnTo>
                    <a:pt x="244" y="131"/>
                  </a:lnTo>
                  <a:lnTo>
                    <a:pt x="243" y="131"/>
                  </a:lnTo>
                  <a:lnTo>
                    <a:pt x="247" y="127"/>
                  </a:lnTo>
                  <a:lnTo>
                    <a:pt x="247" y="128"/>
                  </a:lnTo>
                  <a:lnTo>
                    <a:pt x="239" y="128"/>
                  </a:lnTo>
                  <a:close/>
                  <a:moveTo>
                    <a:pt x="247" y="123"/>
                  </a:moveTo>
                  <a:lnTo>
                    <a:pt x="247" y="123"/>
                  </a:lnTo>
                  <a:lnTo>
                    <a:pt x="244" y="126"/>
                  </a:lnTo>
                  <a:lnTo>
                    <a:pt x="244" y="125"/>
                  </a:lnTo>
                  <a:lnTo>
                    <a:pt x="247" y="122"/>
                  </a:lnTo>
                  <a:lnTo>
                    <a:pt x="248" y="122"/>
                  </a:lnTo>
                  <a:lnTo>
                    <a:pt x="248" y="129"/>
                  </a:lnTo>
                  <a:lnTo>
                    <a:pt x="247" y="129"/>
                  </a:lnTo>
                  <a:lnTo>
                    <a:pt x="251" y="125"/>
                  </a:lnTo>
                  <a:lnTo>
                    <a:pt x="251" y="126"/>
                  </a:lnTo>
                  <a:lnTo>
                    <a:pt x="247" y="130"/>
                  </a:lnTo>
                  <a:lnTo>
                    <a:pt x="247" y="130"/>
                  </a:lnTo>
                  <a:lnTo>
                    <a:pt x="247" y="123"/>
                  </a:lnTo>
                  <a:close/>
                  <a:moveTo>
                    <a:pt x="249" y="123"/>
                  </a:moveTo>
                  <a:lnTo>
                    <a:pt x="249" y="123"/>
                  </a:lnTo>
                  <a:lnTo>
                    <a:pt x="253" y="119"/>
                  </a:lnTo>
                  <a:lnTo>
                    <a:pt x="254" y="119"/>
                  </a:lnTo>
                  <a:lnTo>
                    <a:pt x="255" y="119"/>
                  </a:lnTo>
                  <a:lnTo>
                    <a:pt x="251" y="123"/>
                  </a:lnTo>
                  <a:lnTo>
                    <a:pt x="251" y="122"/>
                  </a:lnTo>
                  <a:lnTo>
                    <a:pt x="259" y="122"/>
                  </a:lnTo>
                  <a:lnTo>
                    <a:pt x="259" y="123"/>
                  </a:lnTo>
                  <a:lnTo>
                    <a:pt x="255" y="126"/>
                  </a:lnTo>
                  <a:lnTo>
                    <a:pt x="254" y="126"/>
                  </a:lnTo>
                  <a:lnTo>
                    <a:pt x="253" y="126"/>
                  </a:lnTo>
                  <a:lnTo>
                    <a:pt x="257" y="123"/>
                  </a:lnTo>
                  <a:lnTo>
                    <a:pt x="257" y="123"/>
                  </a:lnTo>
                  <a:lnTo>
                    <a:pt x="249" y="123"/>
                  </a:lnTo>
                  <a:close/>
                  <a:moveTo>
                    <a:pt x="255" y="118"/>
                  </a:moveTo>
                  <a:lnTo>
                    <a:pt x="256" y="118"/>
                  </a:lnTo>
                  <a:lnTo>
                    <a:pt x="257" y="118"/>
                  </a:lnTo>
                  <a:lnTo>
                    <a:pt x="253" y="122"/>
                  </a:lnTo>
                  <a:lnTo>
                    <a:pt x="253" y="121"/>
                  </a:lnTo>
                  <a:lnTo>
                    <a:pt x="257" y="117"/>
                  </a:lnTo>
                  <a:lnTo>
                    <a:pt x="258" y="117"/>
                  </a:lnTo>
                  <a:lnTo>
                    <a:pt x="258" y="117"/>
                  </a:lnTo>
                  <a:lnTo>
                    <a:pt x="258" y="124"/>
                  </a:lnTo>
                  <a:lnTo>
                    <a:pt x="258" y="124"/>
                  </a:lnTo>
                  <a:lnTo>
                    <a:pt x="257" y="124"/>
                  </a:lnTo>
                  <a:lnTo>
                    <a:pt x="261" y="121"/>
                  </a:lnTo>
                  <a:lnTo>
                    <a:pt x="261" y="122"/>
                  </a:lnTo>
                  <a:lnTo>
                    <a:pt x="257" y="125"/>
                  </a:lnTo>
                  <a:lnTo>
                    <a:pt x="256" y="125"/>
                  </a:lnTo>
                  <a:lnTo>
                    <a:pt x="255" y="125"/>
                  </a:lnTo>
                  <a:lnTo>
                    <a:pt x="255" y="118"/>
                  </a:lnTo>
                  <a:close/>
                  <a:moveTo>
                    <a:pt x="260" y="119"/>
                  </a:moveTo>
                  <a:lnTo>
                    <a:pt x="260" y="118"/>
                  </a:lnTo>
                  <a:lnTo>
                    <a:pt x="264" y="114"/>
                  </a:lnTo>
                  <a:lnTo>
                    <a:pt x="265" y="114"/>
                  </a:lnTo>
                  <a:lnTo>
                    <a:pt x="265" y="122"/>
                  </a:lnTo>
                  <a:lnTo>
                    <a:pt x="264" y="122"/>
                  </a:lnTo>
                  <a:lnTo>
                    <a:pt x="268" y="118"/>
                  </a:lnTo>
                  <a:lnTo>
                    <a:pt x="268" y="119"/>
                  </a:lnTo>
                  <a:lnTo>
                    <a:pt x="260" y="119"/>
                  </a:lnTo>
                  <a:close/>
                  <a:moveTo>
                    <a:pt x="265" y="114"/>
                  </a:moveTo>
                  <a:lnTo>
                    <a:pt x="266" y="114"/>
                  </a:lnTo>
                  <a:lnTo>
                    <a:pt x="262" y="118"/>
                  </a:lnTo>
                  <a:lnTo>
                    <a:pt x="262" y="117"/>
                  </a:lnTo>
                  <a:lnTo>
                    <a:pt x="266" y="113"/>
                  </a:lnTo>
                  <a:lnTo>
                    <a:pt x="267" y="113"/>
                  </a:lnTo>
                  <a:lnTo>
                    <a:pt x="268" y="113"/>
                  </a:lnTo>
                  <a:lnTo>
                    <a:pt x="264" y="117"/>
                  </a:lnTo>
                  <a:lnTo>
                    <a:pt x="264" y="116"/>
                  </a:lnTo>
                  <a:lnTo>
                    <a:pt x="271" y="116"/>
                  </a:lnTo>
                  <a:lnTo>
                    <a:pt x="271" y="117"/>
                  </a:lnTo>
                  <a:lnTo>
                    <a:pt x="268" y="121"/>
                  </a:lnTo>
                  <a:lnTo>
                    <a:pt x="267" y="121"/>
                  </a:lnTo>
                  <a:lnTo>
                    <a:pt x="266" y="121"/>
                  </a:lnTo>
                  <a:lnTo>
                    <a:pt x="270" y="117"/>
                  </a:lnTo>
                  <a:lnTo>
                    <a:pt x="270" y="118"/>
                  </a:lnTo>
                  <a:lnTo>
                    <a:pt x="266" y="122"/>
                  </a:lnTo>
                  <a:lnTo>
                    <a:pt x="265" y="122"/>
                  </a:lnTo>
                  <a:lnTo>
                    <a:pt x="265" y="114"/>
                  </a:lnTo>
                  <a:close/>
                  <a:moveTo>
                    <a:pt x="268" y="112"/>
                  </a:moveTo>
                  <a:lnTo>
                    <a:pt x="269" y="112"/>
                  </a:lnTo>
                  <a:lnTo>
                    <a:pt x="269" y="112"/>
                  </a:lnTo>
                  <a:lnTo>
                    <a:pt x="269" y="120"/>
                  </a:lnTo>
                  <a:lnTo>
                    <a:pt x="269" y="120"/>
                  </a:lnTo>
                  <a:lnTo>
                    <a:pt x="268" y="120"/>
                  </a:lnTo>
                  <a:lnTo>
                    <a:pt x="268" y="112"/>
                  </a:lnTo>
                  <a:close/>
                  <a:moveTo>
                    <a:pt x="274" y="109"/>
                  </a:moveTo>
                  <a:lnTo>
                    <a:pt x="274" y="109"/>
                  </a:lnTo>
                  <a:lnTo>
                    <a:pt x="274" y="117"/>
                  </a:lnTo>
                  <a:lnTo>
                    <a:pt x="274" y="117"/>
                  </a:lnTo>
                  <a:lnTo>
                    <a:pt x="274" y="109"/>
                  </a:lnTo>
                  <a:close/>
                  <a:moveTo>
                    <a:pt x="274" y="109"/>
                  </a:moveTo>
                  <a:lnTo>
                    <a:pt x="275" y="109"/>
                  </a:lnTo>
                  <a:lnTo>
                    <a:pt x="271" y="113"/>
                  </a:lnTo>
                  <a:lnTo>
                    <a:pt x="271" y="112"/>
                  </a:lnTo>
                  <a:lnTo>
                    <a:pt x="275" y="108"/>
                  </a:lnTo>
                  <a:lnTo>
                    <a:pt x="276" y="108"/>
                  </a:lnTo>
                  <a:lnTo>
                    <a:pt x="277" y="108"/>
                  </a:lnTo>
                  <a:lnTo>
                    <a:pt x="277" y="116"/>
                  </a:lnTo>
                  <a:lnTo>
                    <a:pt x="276" y="116"/>
                  </a:lnTo>
                  <a:lnTo>
                    <a:pt x="275" y="116"/>
                  </a:lnTo>
                  <a:lnTo>
                    <a:pt x="279" y="112"/>
                  </a:lnTo>
                  <a:lnTo>
                    <a:pt x="279" y="113"/>
                  </a:lnTo>
                  <a:lnTo>
                    <a:pt x="275" y="117"/>
                  </a:lnTo>
                  <a:lnTo>
                    <a:pt x="274" y="117"/>
                  </a:lnTo>
                  <a:lnTo>
                    <a:pt x="274" y="109"/>
                  </a:lnTo>
                  <a:close/>
                  <a:moveTo>
                    <a:pt x="273" y="112"/>
                  </a:moveTo>
                  <a:lnTo>
                    <a:pt x="273" y="111"/>
                  </a:lnTo>
                  <a:lnTo>
                    <a:pt x="277" y="107"/>
                  </a:lnTo>
                  <a:lnTo>
                    <a:pt x="278" y="107"/>
                  </a:lnTo>
                  <a:lnTo>
                    <a:pt x="279" y="107"/>
                  </a:lnTo>
                  <a:lnTo>
                    <a:pt x="275" y="111"/>
                  </a:lnTo>
                  <a:lnTo>
                    <a:pt x="275" y="111"/>
                  </a:lnTo>
                  <a:lnTo>
                    <a:pt x="283" y="111"/>
                  </a:lnTo>
                  <a:lnTo>
                    <a:pt x="283" y="111"/>
                  </a:lnTo>
                  <a:lnTo>
                    <a:pt x="279" y="115"/>
                  </a:lnTo>
                  <a:lnTo>
                    <a:pt x="278" y="115"/>
                  </a:lnTo>
                  <a:lnTo>
                    <a:pt x="277" y="115"/>
                  </a:lnTo>
                  <a:lnTo>
                    <a:pt x="281" y="111"/>
                  </a:lnTo>
                  <a:lnTo>
                    <a:pt x="281" y="112"/>
                  </a:lnTo>
                  <a:lnTo>
                    <a:pt x="273" y="112"/>
                  </a:lnTo>
                  <a:close/>
                  <a:moveTo>
                    <a:pt x="284" y="104"/>
                  </a:moveTo>
                  <a:lnTo>
                    <a:pt x="285" y="104"/>
                  </a:lnTo>
                  <a:lnTo>
                    <a:pt x="286" y="104"/>
                  </a:lnTo>
                  <a:lnTo>
                    <a:pt x="282" y="108"/>
                  </a:lnTo>
                  <a:lnTo>
                    <a:pt x="282" y="107"/>
                  </a:lnTo>
                  <a:lnTo>
                    <a:pt x="286" y="103"/>
                  </a:lnTo>
                  <a:lnTo>
                    <a:pt x="287" y="103"/>
                  </a:lnTo>
                  <a:lnTo>
                    <a:pt x="287" y="111"/>
                  </a:lnTo>
                  <a:lnTo>
                    <a:pt x="286" y="111"/>
                  </a:lnTo>
                  <a:lnTo>
                    <a:pt x="290" y="107"/>
                  </a:lnTo>
                  <a:lnTo>
                    <a:pt x="290" y="108"/>
                  </a:lnTo>
                  <a:lnTo>
                    <a:pt x="286" y="112"/>
                  </a:lnTo>
                  <a:lnTo>
                    <a:pt x="285" y="112"/>
                  </a:lnTo>
                  <a:lnTo>
                    <a:pt x="284" y="112"/>
                  </a:lnTo>
                  <a:lnTo>
                    <a:pt x="284" y="104"/>
                  </a:lnTo>
                  <a:close/>
                  <a:moveTo>
                    <a:pt x="287" y="103"/>
                  </a:moveTo>
                  <a:lnTo>
                    <a:pt x="288" y="103"/>
                  </a:lnTo>
                  <a:lnTo>
                    <a:pt x="284" y="107"/>
                  </a:lnTo>
                  <a:lnTo>
                    <a:pt x="284" y="106"/>
                  </a:lnTo>
                  <a:lnTo>
                    <a:pt x="288" y="102"/>
                  </a:lnTo>
                  <a:lnTo>
                    <a:pt x="289" y="102"/>
                  </a:lnTo>
                  <a:lnTo>
                    <a:pt x="290" y="102"/>
                  </a:lnTo>
                  <a:lnTo>
                    <a:pt x="290" y="110"/>
                  </a:lnTo>
                  <a:lnTo>
                    <a:pt x="289" y="110"/>
                  </a:lnTo>
                  <a:lnTo>
                    <a:pt x="288" y="110"/>
                  </a:lnTo>
                  <a:lnTo>
                    <a:pt x="292" y="106"/>
                  </a:lnTo>
                  <a:lnTo>
                    <a:pt x="292" y="107"/>
                  </a:lnTo>
                  <a:lnTo>
                    <a:pt x="288" y="111"/>
                  </a:lnTo>
                  <a:lnTo>
                    <a:pt x="287" y="111"/>
                  </a:lnTo>
                  <a:lnTo>
                    <a:pt x="287" y="103"/>
                  </a:lnTo>
                  <a:close/>
                  <a:moveTo>
                    <a:pt x="286" y="106"/>
                  </a:moveTo>
                  <a:lnTo>
                    <a:pt x="286" y="106"/>
                  </a:lnTo>
                  <a:lnTo>
                    <a:pt x="294" y="106"/>
                  </a:lnTo>
                  <a:lnTo>
                    <a:pt x="294" y="106"/>
                  </a:lnTo>
                  <a:lnTo>
                    <a:pt x="286" y="106"/>
                  </a:lnTo>
                  <a:close/>
                  <a:moveTo>
                    <a:pt x="295" y="99"/>
                  </a:moveTo>
                  <a:lnTo>
                    <a:pt x="295" y="99"/>
                  </a:lnTo>
                  <a:lnTo>
                    <a:pt x="295" y="107"/>
                  </a:lnTo>
                  <a:lnTo>
                    <a:pt x="295" y="107"/>
                  </a:lnTo>
                  <a:lnTo>
                    <a:pt x="295" y="99"/>
                  </a:lnTo>
                  <a:close/>
                  <a:moveTo>
                    <a:pt x="292" y="103"/>
                  </a:moveTo>
                  <a:lnTo>
                    <a:pt x="292" y="102"/>
                  </a:lnTo>
                  <a:lnTo>
                    <a:pt x="295" y="99"/>
                  </a:lnTo>
                  <a:lnTo>
                    <a:pt x="296" y="99"/>
                  </a:lnTo>
                  <a:lnTo>
                    <a:pt x="297" y="99"/>
                  </a:lnTo>
                  <a:lnTo>
                    <a:pt x="294" y="102"/>
                  </a:lnTo>
                  <a:lnTo>
                    <a:pt x="294" y="101"/>
                  </a:lnTo>
                  <a:lnTo>
                    <a:pt x="297" y="98"/>
                  </a:lnTo>
                  <a:lnTo>
                    <a:pt x="298" y="98"/>
                  </a:lnTo>
                  <a:lnTo>
                    <a:pt x="298" y="105"/>
                  </a:lnTo>
                  <a:lnTo>
                    <a:pt x="297" y="105"/>
                  </a:lnTo>
                  <a:lnTo>
                    <a:pt x="301" y="101"/>
                  </a:lnTo>
                  <a:lnTo>
                    <a:pt x="301" y="102"/>
                  </a:lnTo>
                  <a:lnTo>
                    <a:pt x="297" y="106"/>
                  </a:lnTo>
                  <a:lnTo>
                    <a:pt x="296" y="106"/>
                  </a:lnTo>
                  <a:lnTo>
                    <a:pt x="295" y="106"/>
                  </a:lnTo>
                  <a:lnTo>
                    <a:pt x="299" y="102"/>
                  </a:lnTo>
                  <a:lnTo>
                    <a:pt x="299" y="103"/>
                  </a:lnTo>
                  <a:lnTo>
                    <a:pt x="292" y="103"/>
                  </a:lnTo>
                  <a:close/>
                  <a:moveTo>
                    <a:pt x="298" y="98"/>
                  </a:moveTo>
                  <a:lnTo>
                    <a:pt x="299" y="98"/>
                  </a:lnTo>
                  <a:lnTo>
                    <a:pt x="300" y="98"/>
                  </a:lnTo>
                  <a:lnTo>
                    <a:pt x="296" y="101"/>
                  </a:lnTo>
                  <a:lnTo>
                    <a:pt x="296" y="101"/>
                  </a:lnTo>
                  <a:lnTo>
                    <a:pt x="304" y="101"/>
                  </a:lnTo>
                  <a:lnTo>
                    <a:pt x="304" y="101"/>
                  </a:lnTo>
                  <a:lnTo>
                    <a:pt x="300" y="105"/>
                  </a:lnTo>
                  <a:lnTo>
                    <a:pt x="299" y="105"/>
                  </a:lnTo>
                  <a:lnTo>
                    <a:pt x="298" y="105"/>
                  </a:lnTo>
                  <a:lnTo>
                    <a:pt x="298" y="98"/>
                  </a:lnTo>
                  <a:close/>
                  <a:moveTo>
                    <a:pt x="305" y="95"/>
                  </a:moveTo>
                  <a:lnTo>
                    <a:pt x="306" y="95"/>
                  </a:lnTo>
                  <a:lnTo>
                    <a:pt x="302" y="99"/>
                  </a:lnTo>
                  <a:lnTo>
                    <a:pt x="302" y="98"/>
                  </a:lnTo>
                  <a:lnTo>
                    <a:pt x="306" y="94"/>
                  </a:lnTo>
                  <a:lnTo>
                    <a:pt x="307" y="94"/>
                  </a:lnTo>
                  <a:lnTo>
                    <a:pt x="308" y="94"/>
                  </a:lnTo>
                  <a:lnTo>
                    <a:pt x="304" y="98"/>
                  </a:lnTo>
                  <a:lnTo>
                    <a:pt x="304" y="97"/>
                  </a:lnTo>
                  <a:lnTo>
                    <a:pt x="312" y="97"/>
                  </a:lnTo>
                  <a:lnTo>
                    <a:pt x="312" y="98"/>
                  </a:lnTo>
                  <a:lnTo>
                    <a:pt x="308" y="101"/>
                  </a:lnTo>
                  <a:lnTo>
                    <a:pt x="307" y="101"/>
                  </a:lnTo>
                  <a:lnTo>
                    <a:pt x="306" y="101"/>
                  </a:lnTo>
                  <a:lnTo>
                    <a:pt x="310" y="98"/>
                  </a:lnTo>
                  <a:lnTo>
                    <a:pt x="310" y="99"/>
                  </a:lnTo>
                  <a:lnTo>
                    <a:pt x="306" y="102"/>
                  </a:lnTo>
                  <a:lnTo>
                    <a:pt x="305" y="102"/>
                  </a:lnTo>
                  <a:lnTo>
                    <a:pt x="305" y="95"/>
                  </a:lnTo>
                  <a:close/>
                  <a:moveTo>
                    <a:pt x="308" y="93"/>
                  </a:moveTo>
                  <a:lnTo>
                    <a:pt x="309" y="93"/>
                  </a:lnTo>
                  <a:lnTo>
                    <a:pt x="310" y="93"/>
                  </a:lnTo>
                  <a:lnTo>
                    <a:pt x="306" y="97"/>
                  </a:lnTo>
                  <a:lnTo>
                    <a:pt x="306" y="96"/>
                  </a:lnTo>
                  <a:lnTo>
                    <a:pt x="310" y="92"/>
                  </a:lnTo>
                  <a:lnTo>
                    <a:pt x="310" y="92"/>
                  </a:lnTo>
                  <a:lnTo>
                    <a:pt x="310" y="99"/>
                  </a:lnTo>
                  <a:lnTo>
                    <a:pt x="310" y="99"/>
                  </a:lnTo>
                  <a:lnTo>
                    <a:pt x="314" y="96"/>
                  </a:lnTo>
                  <a:lnTo>
                    <a:pt x="314" y="97"/>
                  </a:lnTo>
                  <a:lnTo>
                    <a:pt x="310" y="100"/>
                  </a:lnTo>
                  <a:lnTo>
                    <a:pt x="309" y="100"/>
                  </a:lnTo>
                  <a:lnTo>
                    <a:pt x="308" y="100"/>
                  </a:lnTo>
                  <a:lnTo>
                    <a:pt x="308" y="93"/>
                  </a:lnTo>
                  <a:close/>
                  <a:moveTo>
                    <a:pt x="312" y="94"/>
                  </a:moveTo>
                  <a:lnTo>
                    <a:pt x="312" y="93"/>
                  </a:lnTo>
                  <a:lnTo>
                    <a:pt x="316" y="89"/>
                  </a:lnTo>
                  <a:lnTo>
                    <a:pt x="317" y="89"/>
                  </a:lnTo>
                  <a:lnTo>
                    <a:pt x="318" y="89"/>
                  </a:lnTo>
                  <a:lnTo>
                    <a:pt x="318" y="97"/>
                  </a:lnTo>
                  <a:lnTo>
                    <a:pt x="317" y="97"/>
                  </a:lnTo>
                  <a:lnTo>
                    <a:pt x="316" y="97"/>
                  </a:lnTo>
                  <a:lnTo>
                    <a:pt x="319" y="93"/>
                  </a:lnTo>
                  <a:lnTo>
                    <a:pt x="319" y="94"/>
                  </a:lnTo>
                  <a:lnTo>
                    <a:pt x="312" y="94"/>
                  </a:lnTo>
                  <a:close/>
                  <a:moveTo>
                    <a:pt x="318" y="89"/>
                  </a:moveTo>
                  <a:lnTo>
                    <a:pt x="318" y="89"/>
                  </a:lnTo>
                  <a:lnTo>
                    <a:pt x="315" y="93"/>
                  </a:lnTo>
                  <a:lnTo>
                    <a:pt x="315" y="92"/>
                  </a:lnTo>
                  <a:lnTo>
                    <a:pt x="318" y="88"/>
                  </a:lnTo>
                  <a:lnTo>
                    <a:pt x="319" y="88"/>
                  </a:lnTo>
                  <a:lnTo>
                    <a:pt x="320" y="88"/>
                  </a:lnTo>
                  <a:lnTo>
                    <a:pt x="317" y="92"/>
                  </a:lnTo>
                  <a:lnTo>
                    <a:pt x="317" y="91"/>
                  </a:lnTo>
                  <a:lnTo>
                    <a:pt x="324" y="91"/>
                  </a:lnTo>
                  <a:lnTo>
                    <a:pt x="324" y="92"/>
                  </a:lnTo>
                  <a:lnTo>
                    <a:pt x="320" y="96"/>
                  </a:lnTo>
                  <a:lnTo>
                    <a:pt x="319" y="96"/>
                  </a:lnTo>
                  <a:lnTo>
                    <a:pt x="318" y="96"/>
                  </a:lnTo>
                  <a:lnTo>
                    <a:pt x="322" y="92"/>
                  </a:lnTo>
                  <a:lnTo>
                    <a:pt x="322" y="93"/>
                  </a:lnTo>
                  <a:lnTo>
                    <a:pt x="318" y="97"/>
                  </a:lnTo>
                  <a:lnTo>
                    <a:pt x="318" y="97"/>
                  </a:lnTo>
                  <a:lnTo>
                    <a:pt x="318" y="89"/>
                  </a:lnTo>
                  <a:close/>
                  <a:moveTo>
                    <a:pt x="320" y="87"/>
                  </a:moveTo>
                  <a:lnTo>
                    <a:pt x="321" y="87"/>
                  </a:lnTo>
                  <a:lnTo>
                    <a:pt x="321" y="95"/>
                  </a:lnTo>
                  <a:lnTo>
                    <a:pt x="320" y="95"/>
                  </a:lnTo>
                  <a:lnTo>
                    <a:pt x="320" y="87"/>
                  </a:lnTo>
                  <a:close/>
                  <a:moveTo>
                    <a:pt x="322" y="89"/>
                  </a:moveTo>
                  <a:lnTo>
                    <a:pt x="322" y="88"/>
                  </a:lnTo>
                  <a:lnTo>
                    <a:pt x="326" y="84"/>
                  </a:lnTo>
                  <a:lnTo>
                    <a:pt x="327" y="84"/>
                  </a:lnTo>
                  <a:lnTo>
                    <a:pt x="328" y="84"/>
                  </a:lnTo>
                  <a:lnTo>
                    <a:pt x="324" y="88"/>
                  </a:lnTo>
                  <a:lnTo>
                    <a:pt x="324" y="87"/>
                  </a:lnTo>
                  <a:lnTo>
                    <a:pt x="328" y="83"/>
                  </a:lnTo>
                  <a:lnTo>
                    <a:pt x="329" y="83"/>
                  </a:lnTo>
                  <a:lnTo>
                    <a:pt x="330" y="83"/>
                  </a:lnTo>
                  <a:lnTo>
                    <a:pt x="330" y="91"/>
                  </a:lnTo>
                  <a:lnTo>
                    <a:pt x="329" y="91"/>
                  </a:lnTo>
                  <a:lnTo>
                    <a:pt x="328" y="91"/>
                  </a:lnTo>
                  <a:lnTo>
                    <a:pt x="332" y="87"/>
                  </a:lnTo>
                  <a:lnTo>
                    <a:pt x="332" y="88"/>
                  </a:lnTo>
                  <a:lnTo>
                    <a:pt x="328" y="92"/>
                  </a:lnTo>
                  <a:lnTo>
                    <a:pt x="327" y="92"/>
                  </a:lnTo>
                  <a:lnTo>
                    <a:pt x="326" y="92"/>
                  </a:lnTo>
                  <a:lnTo>
                    <a:pt x="330" y="88"/>
                  </a:lnTo>
                  <a:lnTo>
                    <a:pt x="330" y="89"/>
                  </a:lnTo>
                  <a:lnTo>
                    <a:pt x="322" y="89"/>
                  </a:lnTo>
                  <a:close/>
                  <a:moveTo>
                    <a:pt x="326" y="87"/>
                  </a:moveTo>
                  <a:lnTo>
                    <a:pt x="326" y="86"/>
                  </a:lnTo>
                  <a:lnTo>
                    <a:pt x="330" y="82"/>
                  </a:lnTo>
                  <a:lnTo>
                    <a:pt x="331" y="82"/>
                  </a:lnTo>
                  <a:lnTo>
                    <a:pt x="331" y="82"/>
                  </a:lnTo>
                  <a:lnTo>
                    <a:pt x="331" y="90"/>
                  </a:lnTo>
                  <a:lnTo>
                    <a:pt x="331" y="90"/>
                  </a:lnTo>
                  <a:lnTo>
                    <a:pt x="330" y="90"/>
                  </a:lnTo>
                  <a:lnTo>
                    <a:pt x="334" y="86"/>
                  </a:lnTo>
                  <a:lnTo>
                    <a:pt x="334" y="87"/>
                  </a:lnTo>
                  <a:lnTo>
                    <a:pt x="326" y="87"/>
                  </a:lnTo>
                  <a:close/>
                  <a:moveTo>
                    <a:pt x="333" y="84"/>
                  </a:moveTo>
                  <a:lnTo>
                    <a:pt x="333" y="83"/>
                  </a:lnTo>
                  <a:lnTo>
                    <a:pt x="337" y="79"/>
                  </a:lnTo>
                  <a:lnTo>
                    <a:pt x="338" y="79"/>
                  </a:lnTo>
                  <a:lnTo>
                    <a:pt x="339" y="79"/>
                  </a:lnTo>
                  <a:lnTo>
                    <a:pt x="335" y="83"/>
                  </a:lnTo>
                  <a:lnTo>
                    <a:pt x="335" y="82"/>
                  </a:lnTo>
                  <a:lnTo>
                    <a:pt x="342" y="82"/>
                  </a:lnTo>
                  <a:lnTo>
                    <a:pt x="342" y="83"/>
                  </a:lnTo>
                  <a:lnTo>
                    <a:pt x="339" y="87"/>
                  </a:lnTo>
                  <a:lnTo>
                    <a:pt x="338" y="87"/>
                  </a:lnTo>
                  <a:lnTo>
                    <a:pt x="337" y="87"/>
                  </a:lnTo>
                  <a:lnTo>
                    <a:pt x="341" y="83"/>
                  </a:lnTo>
                  <a:lnTo>
                    <a:pt x="341" y="84"/>
                  </a:lnTo>
                  <a:lnTo>
                    <a:pt x="333" y="84"/>
                  </a:lnTo>
                  <a:close/>
                  <a:moveTo>
                    <a:pt x="339" y="78"/>
                  </a:moveTo>
                  <a:lnTo>
                    <a:pt x="340" y="78"/>
                  </a:lnTo>
                  <a:lnTo>
                    <a:pt x="341" y="78"/>
                  </a:lnTo>
                  <a:lnTo>
                    <a:pt x="337" y="82"/>
                  </a:lnTo>
                  <a:lnTo>
                    <a:pt x="337" y="81"/>
                  </a:lnTo>
                  <a:lnTo>
                    <a:pt x="341" y="77"/>
                  </a:lnTo>
                  <a:lnTo>
                    <a:pt x="342" y="77"/>
                  </a:lnTo>
                  <a:lnTo>
                    <a:pt x="342" y="77"/>
                  </a:lnTo>
                  <a:lnTo>
                    <a:pt x="342" y="85"/>
                  </a:lnTo>
                  <a:lnTo>
                    <a:pt x="342" y="85"/>
                  </a:lnTo>
                  <a:lnTo>
                    <a:pt x="341" y="85"/>
                  </a:lnTo>
                  <a:lnTo>
                    <a:pt x="344" y="81"/>
                  </a:lnTo>
                  <a:lnTo>
                    <a:pt x="344" y="82"/>
                  </a:lnTo>
                  <a:lnTo>
                    <a:pt x="341" y="86"/>
                  </a:lnTo>
                  <a:lnTo>
                    <a:pt x="340" y="86"/>
                  </a:lnTo>
                  <a:lnTo>
                    <a:pt x="339" y="86"/>
                  </a:lnTo>
                  <a:lnTo>
                    <a:pt x="339" y="78"/>
                  </a:lnTo>
                  <a:close/>
                  <a:moveTo>
                    <a:pt x="347" y="74"/>
                  </a:moveTo>
                  <a:lnTo>
                    <a:pt x="347" y="74"/>
                  </a:lnTo>
                  <a:lnTo>
                    <a:pt x="348" y="74"/>
                  </a:lnTo>
                  <a:lnTo>
                    <a:pt x="348" y="82"/>
                  </a:lnTo>
                  <a:lnTo>
                    <a:pt x="347" y="82"/>
                  </a:lnTo>
                  <a:lnTo>
                    <a:pt x="347" y="82"/>
                  </a:lnTo>
                  <a:lnTo>
                    <a:pt x="347" y="74"/>
                  </a:lnTo>
                  <a:close/>
                  <a:moveTo>
                    <a:pt x="344" y="78"/>
                  </a:moveTo>
                  <a:lnTo>
                    <a:pt x="344" y="77"/>
                  </a:lnTo>
                  <a:lnTo>
                    <a:pt x="348" y="74"/>
                  </a:lnTo>
                  <a:lnTo>
                    <a:pt x="349" y="74"/>
                  </a:lnTo>
                  <a:lnTo>
                    <a:pt x="350" y="74"/>
                  </a:lnTo>
                  <a:lnTo>
                    <a:pt x="346" y="77"/>
                  </a:lnTo>
                  <a:lnTo>
                    <a:pt x="346" y="76"/>
                  </a:lnTo>
                  <a:lnTo>
                    <a:pt x="350" y="73"/>
                  </a:lnTo>
                  <a:lnTo>
                    <a:pt x="351" y="73"/>
                  </a:lnTo>
                  <a:lnTo>
                    <a:pt x="351" y="80"/>
                  </a:lnTo>
                  <a:lnTo>
                    <a:pt x="350" y="80"/>
                  </a:lnTo>
                  <a:lnTo>
                    <a:pt x="354" y="76"/>
                  </a:lnTo>
                  <a:lnTo>
                    <a:pt x="354" y="77"/>
                  </a:lnTo>
                  <a:lnTo>
                    <a:pt x="350" y="81"/>
                  </a:lnTo>
                  <a:lnTo>
                    <a:pt x="349" y="81"/>
                  </a:lnTo>
                  <a:lnTo>
                    <a:pt x="348" y="81"/>
                  </a:lnTo>
                  <a:lnTo>
                    <a:pt x="352" y="77"/>
                  </a:lnTo>
                  <a:lnTo>
                    <a:pt x="352" y="78"/>
                  </a:lnTo>
                  <a:lnTo>
                    <a:pt x="344" y="78"/>
                  </a:lnTo>
                  <a:close/>
                  <a:moveTo>
                    <a:pt x="351" y="73"/>
                  </a:moveTo>
                  <a:lnTo>
                    <a:pt x="352" y="73"/>
                  </a:lnTo>
                  <a:lnTo>
                    <a:pt x="352" y="73"/>
                  </a:lnTo>
                  <a:lnTo>
                    <a:pt x="352" y="80"/>
                  </a:lnTo>
                  <a:lnTo>
                    <a:pt x="352" y="80"/>
                  </a:lnTo>
                  <a:lnTo>
                    <a:pt x="351" y="80"/>
                  </a:lnTo>
                  <a:lnTo>
                    <a:pt x="351" y="73"/>
                  </a:lnTo>
                  <a:close/>
                  <a:moveTo>
                    <a:pt x="357" y="70"/>
                  </a:moveTo>
                  <a:lnTo>
                    <a:pt x="358" y="70"/>
                  </a:lnTo>
                  <a:lnTo>
                    <a:pt x="358" y="77"/>
                  </a:lnTo>
                  <a:lnTo>
                    <a:pt x="357" y="77"/>
                  </a:lnTo>
                  <a:lnTo>
                    <a:pt x="357" y="70"/>
                  </a:lnTo>
                  <a:close/>
                  <a:moveTo>
                    <a:pt x="358" y="70"/>
                  </a:moveTo>
                  <a:lnTo>
                    <a:pt x="359" y="70"/>
                  </a:lnTo>
                  <a:lnTo>
                    <a:pt x="355" y="74"/>
                  </a:lnTo>
                  <a:lnTo>
                    <a:pt x="355" y="73"/>
                  </a:lnTo>
                  <a:lnTo>
                    <a:pt x="359" y="69"/>
                  </a:lnTo>
                  <a:lnTo>
                    <a:pt x="360" y="69"/>
                  </a:lnTo>
                  <a:lnTo>
                    <a:pt x="361" y="69"/>
                  </a:lnTo>
                  <a:lnTo>
                    <a:pt x="357" y="73"/>
                  </a:lnTo>
                  <a:lnTo>
                    <a:pt x="357" y="72"/>
                  </a:lnTo>
                  <a:lnTo>
                    <a:pt x="365" y="72"/>
                  </a:lnTo>
                  <a:lnTo>
                    <a:pt x="365" y="73"/>
                  </a:lnTo>
                  <a:lnTo>
                    <a:pt x="361" y="76"/>
                  </a:lnTo>
                  <a:lnTo>
                    <a:pt x="360" y="76"/>
                  </a:lnTo>
                  <a:lnTo>
                    <a:pt x="359" y="76"/>
                  </a:lnTo>
                  <a:lnTo>
                    <a:pt x="363" y="73"/>
                  </a:lnTo>
                  <a:lnTo>
                    <a:pt x="363" y="74"/>
                  </a:lnTo>
                  <a:lnTo>
                    <a:pt x="359" y="77"/>
                  </a:lnTo>
                  <a:lnTo>
                    <a:pt x="358" y="77"/>
                  </a:lnTo>
                  <a:lnTo>
                    <a:pt x="358" y="70"/>
                  </a:lnTo>
                  <a:close/>
                  <a:moveTo>
                    <a:pt x="361" y="68"/>
                  </a:moveTo>
                  <a:lnTo>
                    <a:pt x="362" y="68"/>
                  </a:lnTo>
                  <a:lnTo>
                    <a:pt x="363" y="68"/>
                  </a:lnTo>
                  <a:lnTo>
                    <a:pt x="359" y="72"/>
                  </a:lnTo>
                  <a:lnTo>
                    <a:pt x="359" y="71"/>
                  </a:lnTo>
                  <a:lnTo>
                    <a:pt x="366" y="71"/>
                  </a:lnTo>
                  <a:lnTo>
                    <a:pt x="366" y="72"/>
                  </a:lnTo>
                  <a:lnTo>
                    <a:pt x="363" y="75"/>
                  </a:lnTo>
                  <a:lnTo>
                    <a:pt x="362" y="75"/>
                  </a:lnTo>
                  <a:lnTo>
                    <a:pt x="361" y="75"/>
                  </a:lnTo>
                  <a:lnTo>
                    <a:pt x="361" y="68"/>
                  </a:lnTo>
                  <a:close/>
                  <a:moveTo>
                    <a:pt x="368" y="65"/>
                  </a:moveTo>
                  <a:lnTo>
                    <a:pt x="368" y="65"/>
                  </a:lnTo>
                  <a:lnTo>
                    <a:pt x="365" y="69"/>
                  </a:lnTo>
                  <a:lnTo>
                    <a:pt x="365" y="68"/>
                  </a:lnTo>
                  <a:lnTo>
                    <a:pt x="368" y="64"/>
                  </a:lnTo>
                  <a:lnTo>
                    <a:pt x="369" y="64"/>
                  </a:lnTo>
                  <a:lnTo>
                    <a:pt x="370" y="64"/>
                  </a:lnTo>
                  <a:lnTo>
                    <a:pt x="370" y="72"/>
                  </a:lnTo>
                  <a:lnTo>
                    <a:pt x="369" y="72"/>
                  </a:lnTo>
                  <a:lnTo>
                    <a:pt x="368" y="72"/>
                  </a:lnTo>
                  <a:lnTo>
                    <a:pt x="372" y="68"/>
                  </a:lnTo>
                  <a:lnTo>
                    <a:pt x="372" y="69"/>
                  </a:lnTo>
                  <a:lnTo>
                    <a:pt x="368" y="73"/>
                  </a:lnTo>
                  <a:lnTo>
                    <a:pt x="368" y="73"/>
                  </a:lnTo>
                  <a:lnTo>
                    <a:pt x="368" y="65"/>
                  </a:lnTo>
                  <a:close/>
                  <a:moveTo>
                    <a:pt x="370" y="64"/>
                  </a:moveTo>
                  <a:lnTo>
                    <a:pt x="371" y="64"/>
                  </a:lnTo>
                  <a:lnTo>
                    <a:pt x="367" y="68"/>
                  </a:lnTo>
                  <a:lnTo>
                    <a:pt x="367" y="67"/>
                  </a:lnTo>
                  <a:lnTo>
                    <a:pt x="371" y="63"/>
                  </a:lnTo>
                  <a:lnTo>
                    <a:pt x="372" y="63"/>
                  </a:lnTo>
                  <a:lnTo>
                    <a:pt x="373" y="63"/>
                  </a:lnTo>
                  <a:lnTo>
                    <a:pt x="369" y="67"/>
                  </a:lnTo>
                  <a:lnTo>
                    <a:pt x="369" y="67"/>
                  </a:lnTo>
                  <a:lnTo>
                    <a:pt x="377" y="67"/>
                  </a:lnTo>
                  <a:lnTo>
                    <a:pt x="377" y="67"/>
                  </a:lnTo>
                  <a:lnTo>
                    <a:pt x="373" y="71"/>
                  </a:lnTo>
                  <a:lnTo>
                    <a:pt x="372" y="71"/>
                  </a:lnTo>
                  <a:lnTo>
                    <a:pt x="371" y="71"/>
                  </a:lnTo>
                  <a:lnTo>
                    <a:pt x="375" y="67"/>
                  </a:lnTo>
                  <a:lnTo>
                    <a:pt x="375" y="68"/>
                  </a:lnTo>
                  <a:lnTo>
                    <a:pt x="371" y="72"/>
                  </a:lnTo>
                  <a:lnTo>
                    <a:pt x="370" y="72"/>
                  </a:lnTo>
                  <a:lnTo>
                    <a:pt x="370" y="64"/>
                  </a:lnTo>
                  <a:close/>
                  <a:moveTo>
                    <a:pt x="378" y="60"/>
                  </a:moveTo>
                  <a:lnTo>
                    <a:pt x="379" y="60"/>
                  </a:lnTo>
                  <a:lnTo>
                    <a:pt x="375" y="64"/>
                  </a:lnTo>
                  <a:lnTo>
                    <a:pt x="375" y="63"/>
                  </a:lnTo>
                  <a:lnTo>
                    <a:pt x="383" y="63"/>
                  </a:lnTo>
                  <a:lnTo>
                    <a:pt x="383" y="64"/>
                  </a:lnTo>
                  <a:lnTo>
                    <a:pt x="379" y="68"/>
                  </a:lnTo>
                  <a:lnTo>
                    <a:pt x="378" y="68"/>
                  </a:lnTo>
                  <a:lnTo>
                    <a:pt x="378" y="60"/>
                  </a:lnTo>
                  <a:close/>
                  <a:moveTo>
                    <a:pt x="379" y="59"/>
                  </a:moveTo>
                  <a:lnTo>
                    <a:pt x="380" y="59"/>
                  </a:lnTo>
                  <a:lnTo>
                    <a:pt x="381" y="59"/>
                  </a:lnTo>
                  <a:lnTo>
                    <a:pt x="377" y="63"/>
                  </a:lnTo>
                  <a:lnTo>
                    <a:pt x="377" y="62"/>
                  </a:lnTo>
                  <a:lnTo>
                    <a:pt x="381" y="58"/>
                  </a:lnTo>
                  <a:lnTo>
                    <a:pt x="382" y="58"/>
                  </a:lnTo>
                  <a:lnTo>
                    <a:pt x="383" y="58"/>
                  </a:lnTo>
                  <a:lnTo>
                    <a:pt x="383" y="66"/>
                  </a:lnTo>
                  <a:lnTo>
                    <a:pt x="382" y="66"/>
                  </a:lnTo>
                  <a:lnTo>
                    <a:pt x="381" y="66"/>
                  </a:lnTo>
                  <a:lnTo>
                    <a:pt x="385" y="62"/>
                  </a:lnTo>
                  <a:lnTo>
                    <a:pt x="385" y="63"/>
                  </a:lnTo>
                  <a:lnTo>
                    <a:pt x="381" y="67"/>
                  </a:lnTo>
                  <a:lnTo>
                    <a:pt x="380" y="67"/>
                  </a:lnTo>
                  <a:lnTo>
                    <a:pt x="379" y="67"/>
                  </a:lnTo>
                  <a:lnTo>
                    <a:pt x="379" y="59"/>
                  </a:lnTo>
                  <a:close/>
                  <a:moveTo>
                    <a:pt x="379" y="62"/>
                  </a:moveTo>
                  <a:lnTo>
                    <a:pt x="379" y="61"/>
                  </a:lnTo>
                  <a:lnTo>
                    <a:pt x="383" y="57"/>
                  </a:lnTo>
                  <a:lnTo>
                    <a:pt x="383" y="57"/>
                  </a:lnTo>
                  <a:lnTo>
                    <a:pt x="383" y="65"/>
                  </a:lnTo>
                  <a:lnTo>
                    <a:pt x="383" y="65"/>
                  </a:lnTo>
                  <a:lnTo>
                    <a:pt x="387" y="61"/>
                  </a:lnTo>
                  <a:lnTo>
                    <a:pt x="387" y="62"/>
                  </a:lnTo>
                  <a:lnTo>
                    <a:pt x="379" y="62"/>
                  </a:lnTo>
                  <a:close/>
                  <a:moveTo>
                    <a:pt x="389" y="55"/>
                  </a:moveTo>
                  <a:lnTo>
                    <a:pt x="389" y="55"/>
                  </a:lnTo>
                  <a:lnTo>
                    <a:pt x="386" y="59"/>
                  </a:lnTo>
                  <a:lnTo>
                    <a:pt x="386" y="58"/>
                  </a:lnTo>
                  <a:lnTo>
                    <a:pt x="389" y="54"/>
                  </a:lnTo>
                  <a:lnTo>
                    <a:pt x="390" y="54"/>
                  </a:lnTo>
                  <a:lnTo>
                    <a:pt x="391" y="54"/>
                  </a:lnTo>
                  <a:lnTo>
                    <a:pt x="388" y="58"/>
                  </a:lnTo>
                  <a:lnTo>
                    <a:pt x="388" y="57"/>
                  </a:lnTo>
                  <a:lnTo>
                    <a:pt x="395" y="57"/>
                  </a:lnTo>
                  <a:lnTo>
                    <a:pt x="395" y="58"/>
                  </a:lnTo>
                  <a:lnTo>
                    <a:pt x="391" y="62"/>
                  </a:lnTo>
                  <a:lnTo>
                    <a:pt x="390" y="62"/>
                  </a:lnTo>
                  <a:lnTo>
                    <a:pt x="389" y="62"/>
                  </a:lnTo>
                  <a:lnTo>
                    <a:pt x="393" y="58"/>
                  </a:lnTo>
                  <a:lnTo>
                    <a:pt x="393" y="59"/>
                  </a:lnTo>
                  <a:lnTo>
                    <a:pt x="389" y="63"/>
                  </a:lnTo>
                  <a:lnTo>
                    <a:pt x="389" y="63"/>
                  </a:lnTo>
                  <a:lnTo>
                    <a:pt x="389" y="55"/>
                  </a:lnTo>
                  <a:close/>
                  <a:moveTo>
                    <a:pt x="391" y="53"/>
                  </a:moveTo>
                  <a:lnTo>
                    <a:pt x="392" y="53"/>
                  </a:lnTo>
                  <a:lnTo>
                    <a:pt x="393" y="53"/>
                  </a:lnTo>
                  <a:lnTo>
                    <a:pt x="389" y="57"/>
                  </a:lnTo>
                  <a:lnTo>
                    <a:pt x="389" y="56"/>
                  </a:lnTo>
                  <a:lnTo>
                    <a:pt x="393" y="52"/>
                  </a:lnTo>
                  <a:lnTo>
                    <a:pt x="394" y="52"/>
                  </a:lnTo>
                  <a:lnTo>
                    <a:pt x="394" y="60"/>
                  </a:lnTo>
                  <a:lnTo>
                    <a:pt x="393" y="60"/>
                  </a:lnTo>
                  <a:lnTo>
                    <a:pt x="397" y="56"/>
                  </a:lnTo>
                  <a:lnTo>
                    <a:pt x="397" y="57"/>
                  </a:lnTo>
                  <a:lnTo>
                    <a:pt x="393" y="61"/>
                  </a:lnTo>
                  <a:lnTo>
                    <a:pt x="392" y="61"/>
                  </a:lnTo>
                  <a:lnTo>
                    <a:pt x="391" y="61"/>
                  </a:lnTo>
                  <a:lnTo>
                    <a:pt x="391" y="53"/>
                  </a:lnTo>
                  <a:close/>
                  <a:moveTo>
                    <a:pt x="395" y="54"/>
                  </a:moveTo>
                  <a:lnTo>
                    <a:pt x="395" y="53"/>
                  </a:lnTo>
                  <a:lnTo>
                    <a:pt x="399" y="50"/>
                  </a:lnTo>
                  <a:lnTo>
                    <a:pt x="400" y="50"/>
                  </a:lnTo>
                  <a:lnTo>
                    <a:pt x="401" y="50"/>
                  </a:lnTo>
                  <a:lnTo>
                    <a:pt x="401" y="57"/>
                  </a:lnTo>
                  <a:lnTo>
                    <a:pt x="400" y="57"/>
                  </a:lnTo>
                  <a:lnTo>
                    <a:pt x="399" y="57"/>
                  </a:lnTo>
                  <a:lnTo>
                    <a:pt x="403" y="53"/>
                  </a:lnTo>
                  <a:lnTo>
                    <a:pt x="403" y="54"/>
                  </a:lnTo>
                  <a:lnTo>
                    <a:pt x="395" y="54"/>
                  </a:lnTo>
                  <a:close/>
                  <a:moveTo>
                    <a:pt x="397" y="53"/>
                  </a:moveTo>
                  <a:lnTo>
                    <a:pt x="397" y="52"/>
                  </a:lnTo>
                  <a:lnTo>
                    <a:pt x="401" y="49"/>
                  </a:lnTo>
                  <a:lnTo>
                    <a:pt x="402" y="49"/>
                  </a:lnTo>
                  <a:lnTo>
                    <a:pt x="403" y="49"/>
                  </a:lnTo>
                  <a:lnTo>
                    <a:pt x="399" y="52"/>
                  </a:lnTo>
                  <a:lnTo>
                    <a:pt x="399" y="51"/>
                  </a:lnTo>
                  <a:lnTo>
                    <a:pt x="403" y="48"/>
                  </a:lnTo>
                  <a:lnTo>
                    <a:pt x="404" y="48"/>
                  </a:lnTo>
                  <a:lnTo>
                    <a:pt x="404" y="55"/>
                  </a:lnTo>
                  <a:lnTo>
                    <a:pt x="403" y="55"/>
                  </a:lnTo>
                  <a:lnTo>
                    <a:pt x="407" y="51"/>
                  </a:lnTo>
                  <a:lnTo>
                    <a:pt x="407" y="52"/>
                  </a:lnTo>
                  <a:lnTo>
                    <a:pt x="403" y="56"/>
                  </a:lnTo>
                  <a:lnTo>
                    <a:pt x="402" y="56"/>
                  </a:lnTo>
                  <a:lnTo>
                    <a:pt x="401" y="56"/>
                  </a:lnTo>
                  <a:lnTo>
                    <a:pt x="405" y="52"/>
                  </a:lnTo>
                  <a:lnTo>
                    <a:pt x="405" y="53"/>
                  </a:lnTo>
                  <a:lnTo>
                    <a:pt x="397" y="53"/>
                  </a:lnTo>
                  <a:close/>
                  <a:moveTo>
                    <a:pt x="404" y="48"/>
                  </a:moveTo>
                  <a:lnTo>
                    <a:pt x="404" y="48"/>
                  </a:lnTo>
                  <a:lnTo>
                    <a:pt x="404" y="55"/>
                  </a:lnTo>
                  <a:lnTo>
                    <a:pt x="404" y="55"/>
                  </a:lnTo>
                  <a:lnTo>
                    <a:pt x="404" y="48"/>
                  </a:lnTo>
                  <a:close/>
                  <a:moveTo>
                    <a:pt x="406" y="49"/>
                  </a:moveTo>
                  <a:lnTo>
                    <a:pt x="406" y="49"/>
                  </a:lnTo>
                  <a:lnTo>
                    <a:pt x="410" y="45"/>
                  </a:lnTo>
                  <a:lnTo>
                    <a:pt x="411" y="45"/>
                  </a:lnTo>
                  <a:lnTo>
                    <a:pt x="411" y="52"/>
                  </a:lnTo>
                  <a:lnTo>
                    <a:pt x="410" y="52"/>
                  </a:lnTo>
                  <a:lnTo>
                    <a:pt x="413" y="49"/>
                  </a:lnTo>
                  <a:lnTo>
                    <a:pt x="413" y="49"/>
                  </a:lnTo>
                  <a:lnTo>
                    <a:pt x="406" y="49"/>
                  </a:lnTo>
                  <a:close/>
                  <a:moveTo>
                    <a:pt x="411" y="45"/>
                  </a:moveTo>
                  <a:lnTo>
                    <a:pt x="412" y="45"/>
                  </a:lnTo>
                  <a:lnTo>
                    <a:pt x="408" y="49"/>
                  </a:lnTo>
                  <a:lnTo>
                    <a:pt x="408" y="48"/>
                  </a:lnTo>
                  <a:lnTo>
                    <a:pt x="412" y="44"/>
                  </a:lnTo>
                  <a:lnTo>
                    <a:pt x="413" y="44"/>
                  </a:lnTo>
                  <a:lnTo>
                    <a:pt x="413" y="44"/>
                  </a:lnTo>
                  <a:lnTo>
                    <a:pt x="413" y="51"/>
                  </a:lnTo>
                  <a:lnTo>
                    <a:pt x="413" y="51"/>
                  </a:lnTo>
                  <a:lnTo>
                    <a:pt x="412" y="51"/>
                  </a:lnTo>
                  <a:lnTo>
                    <a:pt x="415" y="48"/>
                  </a:lnTo>
                  <a:lnTo>
                    <a:pt x="415" y="49"/>
                  </a:lnTo>
                  <a:lnTo>
                    <a:pt x="412" y="52"/>
                  </a:lnTo>
                  <a:lnTo>
                    <a:pt x="411" y="52"/>
                  </a:lnTo>
                  <a:lnTo>
                    <a:pt x="411" y="45"/>
                  </a:lnTo>
                  <a:close/>
                  <a:moveTo>
                    <a:pt x="410" y="48"/>
                  </a:moveTo>
                  <a:lnTo>
                    <a:pt x="410" y="47"/>
                  </a:lnTo>
                  <a:lnTo>
                    <a:pt x="413" y="43"/>
                  </a:lnTo>
                  <a:lnTo>
                    <a:pt x="414" y="43"/>
                  </a:lnTo>
                  <a:lnTo>
                    <a:pt x="415" y="43"/>
                  </a:lnTo>
                  <a:lnTo>
                    <a:pt x="415" y="50"/>
                  </a:lnTo>
                  <a:lnTo>
                    <a:pt x="414" y="50"/>
                  </a:lnTo>
                  <a:lnTo>
                    <a:pt x="413" y="50"/>
                  </a:lnTo>
                  <a:lnTo>
                    <a:pt x="417" y="47"/>
                  </a:lnTo>
                  <a:lnTo>
                    <a:pt x="417" y="48"/>
                  </a:lnTo>
                  <a:lnTo>
                    <a:pt x="410" y="48"/>
                  </a:lnTo>
                  <a:close/>
                  <a:moveTo>
                    <a:pt x="419" y="40"/>
                  </a:moveTo>
                  <a:lnTo>
                    <a:pt x="420" y="40"/>
                  </a:lnTo>
                  <a:lnTo>
                    <a:pt x="421" y="40"/>
                  </a:lnTo>
                  <a:lnTo>
                    <a:pt x="417" y="44"/>
                  </a:lnTo>
                  <a:lnTo>
                    <a:pt x="417" y="43"/>
                  </a:lnTo>
                  <a:lnTo>
                    <a:pt x="421" y="39"/>
                  </a:lnTo>
                  <a:lnTo>
                    <a:pt x="422" y="39"/>
                  </a:lnTo>
                  <a:lnTo>
                    <a:pt x="422" y="47"/>
                  </a:lnTo>
                  <a:lnTo>
                    <a:pt x="421" y="47"/>
                  </a:lnTo>
                  <a:lnTo>
                    <a:pt x="425" y="43"/>
                  </a:lnTo>
                  <a:lnTo>
                    <a:pt x="425" y="44"/>
                  </a:lnTo>
                  <a:lnTo>
                    <a:pt x="421" y="48"/>
                  </a:lnTo>
                  <a:lnTo>
                    <a:pt x="420" y="48"/>
                  </a:lnTo>
                  <a:lnTo>
                    <a:pt x="419" y="48"/>
                  </a:lnTo>
                  <a:lnTo>
                    <a:pt x="419" y="40"/>
                  </a:lnTo>
                  <a:close/>
                  <a:moveTo>
                    <a:pt x="422" y="39"/>
                  </a:moveTo>
                  <a:lnTo>
                    <a:pt x="423" y="39"/>
                  </a:lnTo>
                  <a:lnTo>
                    <a:pt x="419" y="43"/>
                  </a:lnTo>
                  <a:lnTo>
                    <a:pt x="419" y="42"/>
                  </a:lnTo>
                  <a:lnTo>
                    <a:pt x="423" y="38"/>
                  </a:lnTo>
                  <a:lnTo>
                    <a:pt x="424" y="38"/>
                  </a:lnTo>
                  <a:lnTo>
                    <a:pt x="425" y="38"/>
                  </a:lnTo>
                  <a:lnTo>
                    <a:pt x="425" y="38"/>
                  </a:lnTo>
                  <a:lnTo>
                    <a:pt x="425" y="46"/>
                  </a:lnTo>
                  <a:lnTo>
                    <a:pt x="425" y="46"/>
                  </a:lnTo>
                  <a:lnTo>
                    <a:pt x="424" y="46"/>
                  </a:lnTo>
                  <a:lnTo>
                    <a:pt x="423" y="46"/>
                  </a:lnTo>
                  <a:lnTo>
                    <a:pt x="427" y="42"/>
                  </a:lnTo>
                  <a:lnTo>
                    <a:pt x="427" y="43"/>
                  </a:lnTo>
                  <a:lnTo>
                    <a:pt x="423" y="47"/>
                  </a:lnTo>
                  <a:lnTo>
                    <a:pt x="422" y="47"/>
                  </a:lnTo>
                  <a:lnTo>
                    <a:pt x="422" y="39"/>
                  </a:lnTo>
                  <a:close/>
                  <a:moveTo>
                    <a:pt x="430" y="35"/>
                  </a:moveTo>
                  <a:lnTo>
                    <a:pt x="431" y="35"/>
                  </a:lnTo>
                  <a:lnTo>
                    <a:pt x="432" y="35"/>
                  </a:lnTo>
                  <a:lnTo>
                    <a:pt x="428" y="39"/>
                  </a:lnTo>
                  <a:lnTo>
                    <a:pt x="428" y="38"/>
                  </a:lnTo>
                  <a:lnTo>
                    <a:pt x="436" y="38"/>
                  </a:lnTo>
                  <a:lnTo>
                    <a:pt x="436" y="39"/>
                  </a:lnTo>
                  <a:lnTo>
                    <a:pt x="432" y="43"/>
                  </a:lnTo>
                  <a:lnTo>
                    <a:pt x="431" y="43"/>
                  </a:lnTo>
                  <a:lnTo>
                    <a:pt x="430" y="43"/>
                  </a:lnTo>
                  <a:lnTo>
                    <a:pt x="430" y="35"/>
                  </a:lnTo>
                  <a:close/>
                  <a:moveTo>
                    <a:pt x="432" y="34"/>
                  </a:moveTo>
                  <a:lnTo>
                    <a:pt x="433" y="34"/>
                  </a:lnTo>
                  <a:lnTo>
                    <a:pt x="434" y="34"/>
                  </a:lnTo>
                  <a:lnTo>
                    <a:pt x="430" y="38"/>
                  </a:lnTo>
                  <a:lnTo>
                    <a:pt x="430" y="37"/>
                  </a:lnTo>
                  <a:lnTo>
                    <a:pt x="434" y="33"/>
                  </a:lnTo>
                  <a:lnTo>
                    <a:pt x="435" y="33"/>
                  </a:lnTo>
                  <a:lnTo>
                    <a:pt x="435" y="41"/>
                  </a:lnTo>
                  <a:lnTo>
                    <a:pt x="434" y="41"/>
                  </a:lnTo>
                  <a:lnTo>
                    <a:pt x="437" y="37"/>
                  </a:lnTo>
                  <a:lnTo>
                    <a:pt x="437" y="38"/>
                  </a:lnTo>
                  <a:lnTo>
                    <a:pt x="434" y="42"/>
                  </a:lnTo>
                  <a:lnTo>
                    <a:pt x="433" y="42"/>
                  </a:lnTo>
                  <a:lnTo>
                    <a:pt x="432" y="42"/>
                  </a:lnTo>
                  <a:lnTo>
                    <a:pt x="432" y="34"/>
                  </a:lnTo>
                  <a:close/>
                  <a:moveTo>
                    <a:pt x="435" y="33"/>
                  </a:moveTo>
                  <a:lnTo>
                    <a:pt x="436" y="33"/>
                  </a:lnTo>
                  <a:lnTo>
                    <a:pt x="432" y="37"/>
                  </a:lnTo>
                  <a:lnTo>
                    <a:pt x="432" y="37"/>
                  </a:lnTo>
                  <a:lnTo>
                    <a:pt x="439" y="37"/>
                  </a:lnTo>
                  <a:lnTo>
                    <a:pt x="439" y="37"/>
                  </a:lnTo>
                  <a:lnTo>
                    <a:pt x="436" y="41"/>
                  </a:lnTo>
                  <a:lnTo>
                    <a:pt x="435" y="41"/>
                  </a:lnTo>
                  <a:lnTo>
                    <a:pt x="435" y="33"/>
                  </a:lnTo>
                  <a:close/>
                  <a:moveTo>
                    <a:pt x="441" y="30"/>
                  </a:moveTo>
                  <a:lnTo>
                    <a:pt x="441" y="30"/>
                  </a:lnTo>
                  <a:lnTo>
                    <a:pt x="441" y="38"/>
                  </a:lnTo>
                  <a:lnTo>
                    <a:pt x="441" y="38"/>
                  </a:lnTo>
                  <a:lnTo>
                    <a:pt x="441" y="30"/>
                  </a:lnTo>
                  <a:close/>
                  <a:moveTo>
                    <a:pt x="437" y="34"/>
                  </a:moveTo>
                  <a:lnTo>
                    <a:pt x="437" y="33"/>
                  </a:lnTo>
                  <a:lnTo>
                    <a:pt x="441" y="29"/>
                  </a:lnTo>
                  <a:lnTo>
                    <a:pt x="442" y="29"/>
                  </a:lnTo>
                  <a:lnTo>
                    <a:pt x="443" y="29"/>
                  </a:lnTo>
                  <a:lnTo>
                    <a:pt x="444" y="29"/>
                  </a:lnTo>
                  <a:lnTo>
                    <a:pt x="440" y="33"/>
                  </a:lnTo>
                  <a:lnTo>
                    <a:pt x="440" y="32"/>
                  </a:lnTo>
                  <a:lnTo>
                    <a:pt x="448" y="32"/>
                  </a:lnTo>
                  <a:lnTo>
                    <a:pt x="448" y="33"/>
                  </a:lnTo>
                  <a:lnTo>
                    <a:pt x="444" y="37"/>
                  </a:lnTo>
                  <a:lnTo>
                    <a:pt x="443" y="37"/>
                  </a:lnTo>
                  <a:lnTo>
                    <a:pt x="442" y="37"/>
                  </a:lnTo>
                  <a:lnTo>
                    <a:pt x="441" y="37"/>
                  </a:lnTo>
                  <a:lnTo>
                    <a:pt x="445" y="33"/>
                  </a:lnTo>
                  <a:lnTo>
                    <a:pt x="445" y="34"/>
                  </a:lnTo>
                  <a:lnTo>
                    <a:pt x="437" y="34"/>
                  </a:lnTo>
                  <a:close/>
                  <a:moveTo>
                    <a:pt x="444" y="28"/>
                  </a:moveTo>
                  <a:lnTo>
                    <a:pt x="445" y="28"/>
                  </a:lnTo>
                  <a:lnTo>
                    <a:pt x="446" y="28"/>
                  </a:lnTo>
                  <a:lnTo>
                    <a:pt x="442" y="32"/>
                  </a:lnTo>
                  <a:lnTo>
                    <a:pt x="442" y="32"/>
                  </a:lnTo>
                  <a:lnTo>
                    <a:pt x="450" y="32"/>
                  </a:lnTo>
                  <a:lnTo>
                    <a:pt x="450" y="32"/>
                  </a:lnTo>
                  <a:lnTo>
                    <a:pt x="446" y="36"/>
                  </a:lnTo>
                  <a:lnTo>
                    <a:pt x="445" y="36"/>
                  </a:lnTo>
                  <a:lnTo>
                    <a:pt x="444" y="36"/>
                  </a:lnTo>
                  <a:lnTo>
                    <a:pt x="444" y="28"/>
                  </a:lnTo>
                  <a:close/>
                  <a:moveTo>
                    <a:pt x="451" y="25"/>
                  </a:moveTo>
                  <a:lnTo>
                    <a:pt x="452" y="25"/>
                  </a:lnTo>
                  <a:lnTo>
                    <a:pt x="448" y="29"/>
                  </a:lnTo>
                  <a:lnTo>
                    <a:pt x="448" y="28"/>
                  </a:lnTo>
                  <a:lnTo>
                    <a:pt x="452" y="25"/>
                  </a:lnTo>
                  <a:lnTo>
                    <a:pt x="453" y="25"/>
                  </a:lnTo>
                  <a:lnTo>
                    <a:pt x="454" y="25"/>
                  </a:lnTo>
                  <a:lnTo>
                    <a:pt x="454" y="32"/>
                  </a:lnTo>
                  <a:lnTo>
                    <a:pt x="453" y="32"/>
                  </a:lnTo>
                  <a:lnTo>
                    <a:pt x="452" y="32"/>
                  </a:lnTo>
                  <a:lnTo>
                    <a:pt x="456" y="28"/>
                  </a:lnTo>
                  <a:lnTo>
                    <a:pt x="456" y="29"/>
                  </a:lnTo>
                  <a:lnTo>
                    <a:pt x="452" y="33"/>
                  </a:lnTo>
                  <a:lnTo>
                    <a:pt x="451" y="33"/>
                  </a:lnTo>
                  <a:lnTo>
                    <a:pt x="451" y="25"/>
                  </a:lnTo>
                  <a:close/>
                  <a:moveTo>
                    <a:pt x="450" y="28"/>
                  </a:moveTo>
                  <a:lnTo>
                    <a:pt x="450" y="27"/>
                  </a:lnTo>
                  <a:lnTo>
                    <a:pt x="454" y="24"/>
                  </a:lnTo>
                  <a:lnTo>
                    <a:pt x="455" y="24"/>
                  </a:lnTo>
                  <a:lnTo>
                    <a:pt x="456" y="24"/>
                  </a:lnTo>
                  <a:lnTo>
                    <a:pt x="452" y="27"/>
                  </a:lnTo>
                  <a:lnTo>
                    <a:pt x="452" y="26"/>
                  </a:lnTo>
                  <a:lnTo>
                    <a:pt x="456" y="23"/>
                  </a:lnTo>
                  <a:lnTo>
                    <a:pt x="456" y="23"/>
                  </a:lnTo>
                  <a:lnTo>
                    <a:pt x="456" y="30"/>
                  </a:lnTo>
                  <a:lnTo>
                    <a:pt x="456" y="30"/>
                  </a:lnTo>
                  <a:lnTo>
                    <a:pt x="460" y="26"/>
                  </a:lnTo>
                  <a:lnTo>
                    <a:pt x="460" y="27"/>
                  </a:lnTo>
                  <a:lnTo>
                    <a:pt x="456" y="31"/>
                  </a:lnTo>
                  <a:lnTo>
                    <a:pt x="455" y="31"/>
                  </a:lnTo>
                  <a:lnTo>
                    <a:pt x="454" y="31"/>
                  </a:lnTo>
                  <a:lnTo>
                    <a:pt x="458" y="27"/>
                  </a:lnTo>
                  <a:lnTo>
                    <a:pt x="458" y="28"/>
                  </a:lnTo>
                  <a:lnTo>
                    <a:pt x="450" y="28"/>
                  </a:lnTo>
                  <a:close/>
                  <a:moveTo>
                    <a:pt x="462" y="21"/>
                  </a:moveTo>
                  <a:lnTo>
                    <a:pt x="462" y="21"/>
                  </a:lnTo>
                  <a:lnTo>
                    <a:pt x="459" y="25"/>
                  </a:lnTo>
                  <a:lnTo>
                    <a:pt x="459" y="24"/>
                  </a:lnTo>
                  <a:lnTo>
                    <a:pt x="466" y="24"/>
                  </a:lnTo>
                  <a:lnTo>
                    <a:pt x="466" y="25"/>
                  </a:lnTo>
                  <a:lnTo>
                    <a:pt x="462" y="28"/>
                  </a:lnTo>
                  <a:lnTo>
                    <a:pt x="462" y="28"/>
                  </a:lnTo>
                  <a:lnTo>
                    <a:pt x="462" y="21"/>
                  </a:lnTo>
                  <a:close/>
                  <a:moveTo>
                    <a:pt x="462" y="20"/>
                  </a:moveTo>
                  <a:lnTo>
                    <a:pt x="463" y="20"/>
                  </a:lnTo>
                  <a:lnTo>
                    <a:pt x="464" y="20"/>
                  </a:lnTo>
                  <a:lnTo>
                    <a:pt x="460" y="24"/>
                  </a:lnTo>
                  <a:lnTo>
                    <a:pt x="460" y="23"/>
                  </a:lnTo>
                  <a:lnTo>
                    <a:pt x="464" y="19"/>
                  </a:lnTo>
                  <a:lnTo>
                    <a:pt x="465" y="19"/>
                  </a:lnTo>
                  <a:lnTo>
                    <a:pt x="466" y="19"/>
                  </a:lnTo>
                  <a:lnTo>
                    <a:pt x="466" y="26"/>
                  </a:lnTo>
                  <a:lnTo>
                    <a:pt x="465" y="26"/>
                  </a:lnTo>
                  <a:lnTo>
                    <a:pt x="464" y="26"/>
                  </a:lnTo>
                  <a:lnTo>
                    <a:pt x="468" y="23"/>
                  </a:lnTo>
                  <a:lnTo>
                    <a:pt x="468" y="24"/>
                  </a:lnTo>
                  <a:lnTo>
                    <a:pt x="464" y="27"/>
                  </a:lnTo>
                  <a:lnTo>
                    <a:pt x="463" y="27"/>
                  </a:lnTo>
                  <a:lnTo>
                    <a:pt x="462" y="27"/>
                  </a:lnTo>
                  <a:lnTo>
                    <a:pt x="462" y="20"/>
                  </a:lnTo>
                  <a:close/>
                  <a:moveTo>
                    <a:pt x="462" y="23"/>
                  </a:moveTo>
                  <a:lnTo>
                    <a:pt x="462" y="22"/>
                  </a:lnTo>
                  <a:lnTo>
                    <a:pt x="466" y="18"/>
                  </a:lnTo>
                  <a:lnTo>
                    <a:pt x="466" y="18"/>
                  </a:lnTo>
                  <a:lnTo>
                    <a:pt x="466" y="25"/>
                  </a:lnTo>
                  <a:lnTo>
                    <a:pt x="466" y="25"/>
                  </a:lnTo>
                  <a:lnTo>
                    <a:pt x="470" y="22"/>
                  </a:lnTo>
                  <a:lnTo>
                    <a:pt x="470" y="23"/>
                  </a:lnTo>
                  <a:lnTo>
                    <a:pt x="462" y="23"/>
                  </a:lnTo>
                  <a:close/>
                  <a:moveTo>
                    <a:pt x="468" y="20"/>
                  </a:moveTo>
                  <a:lnTo>
                    <a:pt x="468" y="19"/>
                  </a:lnTo>
                  <a:lnTo>
                    <a:pt x="472" y="15"/>
                  </a:lnTo>
                  <a:lnTo>
                    <a:pt x="473" y="15"/>
                  </a:lnTo>
                  <a:lnTo>
                    <a:pt x="474" y="15"/>
                  </a:lnTo>
                  <a:lnTo>
                    <a:pt x="470" y="19"/>
                  </a:lnTo>
                  <a:lnTo>
                    <a:pt x="470" y="18"/>
                  </a:lnTo>
                  <a:lnTo>
                    <a:pt x="474" y="14"/>
                  </a:lnTo>
                  <a:lnTo>
                    <a:pt x="475" y="14"/>
                  </a:lnTo>
                  <a:lnTo>
                    <a:pt x="475" y="22"/>
                  </a:lnTo>
                  <a:lnTo>
                    <a:pt x="474" y="22"/>
                  </a:lnTo>
                  <a:lnTo>
                    <a:pt x="478" y="18"/>
                  </a:lnTo>
                  <a:lnTo>
                    <a:pt x="478" y="19"/>
                  </a:lnTo>
                  <a:lnTo>
                    <a:pt x="474" y="23"/>
                  </a:lnTo>
                  <a:lnTo>
                    <a:pt x="473" y="23"/>
                  </a:lnTo>
                  <a:lnTo>
                    <a:pt x="472" y="23"/>
                  </a:lnTo>
                  <a:lnTo>
                    <a:pt x="476" y="19"/>
                  </a:lnTo>
                  <a:lnTo>
                    <a:pt x="476" y="20"/>
                  </a:lnTo>
                  <a:lnTo>
                    <a:pt x="468" y="20"/>
                  </a:lnTo>
                  <a:close/>
                  <a:moveTo>
                    <a:pt x="475" y="14"/>
                  </a:moveTo>
                  <a:lnTo>
                    <a:pt x="476" y="14"/>
                  </a:lnTo>
                  <a:lnTo>
                    <a:pt x="472" y="18"/>
                  </a:lnTo>
                  <a:lnTo>
                    <a:pt x="472" y="17"/>
                  </a:lnTo>
                  <a:lnTo>
                    <a:pt x="476" y="13"/>
                  </a:lnTo>
                  <a:lnTo>
                    <a:pt x="477" y="13"/>
                  </a:lnTo>
                  <a:lnTo>
                    <a:pt x="477" y="13"/>
                  </a:lnTo>
                  <a:lnTo>
                    <a:pt x="477" y="21"/>
                  </a:lnTo>
                  <a:lnTo>
                    <a:pt x="477" y="21"/>
                  </a:lnTo>
                  <a:lnTo>
                    <a:pt x="476" y="21"/>
                  </a:lnTo>
                  <a:lnTo>
                    <a:pt x="480" y="17"/>
                  </a:lnTo>
                  <a:lnTo>
                    <a:pt x="480" y="18"/>
                  </a:lnTo>
                  <a:lnTo>
                    <a:pt x="476" y="22"/>
                  </a:lnTo>
                  <a:lnTo>
                    <a:pt x="475" y="22"/>
                  </a:lnTo>
                  <a:lnTo>
                    <a:pt x="475" y="14"/>
                  </a:lnTo>
                  <a:close/>
                  <a:moveTo>
                    <a:pt x="479" y="15"/>
                  </a:moveTo>
                  <a:lnTo>
                    <a:pt x="479" y="14"/>
                  </a:lnTo>
                  <a:lnTo>
                    <a:pt x="483" y="10"/>
                  </a:lnTo>
                  <a:lnTo>
                    <a:pt x="484" y="10"/>
                  </a:lnTo>
                  <a:lnTo>
                    <a:pt x="484" y="10"/>
                  </a:lnTo>
                  <a:lnTo>
                    <a:pt x="481" y="14"/>
                  </a:lnTo>
                  <a:lnTo>
                    <a:pt x="481" y="13"/>
                  </a:lnTo>
                  <a:lnTo>
                    <a:pt x="488" y="13"/>
                  </a:lnTo>
                  <a:lnTo>
                    <a:pt x="488" y="14"/>
                  </a:lnTo>
                  <a:lnTo>
                    <a:pt x="484" y="18"/>
                  </a:lnTo>
                  <a:lnTo>
                    <a:pt x="484" y="18"/>
                  </a:lnTo>
                  <a:lnTo>
                    <a:pt x="483" y="18"/>
                  </a:lnTo>
                  <a:lnTo>
                    <a:pt x="486" y="14"/>
                  </a:lnTo>
                  <a:lnTo>
                    <a:pt x="486" y="15"/>
                  </a:lnTo>
                  <a:lnTo>
                    <a:pt x="479" y="15"/>
                  </a:lnTo>
                  <a:close/>
                  <a:moveTo>
                    <a:pt x="484" y="9"/>
                  </a:moveTo>
                  <a:lnTo>
                    <a:pt x="485" y="9"/>
                  </a:lnTo>
                  <a:lnTo>
                    <a:pt x="486" y="9"/>
                  </a:lnTo>
                  <a:lnTo>
                    <a:pt x="483" y="13"/>
                  </a:lnTo>
                  <a:lnTo>
                    <a:pt x="483" y="12"/>
                  </a:lnTo>
                  <a:lnTo>
                    <a:pt x="486" y="8"/>
                  </a:lnTo>
                  <a:lnTo>
                    <a:pt x="487" y="8"/>
                  </a:lnTo>
                  <a:lnTo>
                    <a:pt x="487" y="16"/>
                  </a:lnTo>
                  <a:lnTo>
                    <a:pt x="486" y="16"/>
                  </a:lnTo>
                  <a:lnTo>
                    <a:pt x="490" y="12"/>
                  </a:lnTo>
                  <a:lnTo>
                    <a:pt x="490" y="13"/>
                  </a:lnTo>
                  <a:lnTo>
                    <a:pt x="486" y="17"/>
                  </a:lnTo>
                  <a:lnTo>
                    <a:pt x="485" y="17"/>
                  </a:lnTo>
                  <a:lnTo>
                    <a:pt x="484" y="17"/>
                  </a:lnTo>
                  <a:lnTo>
                    <a:pt x="484" y="9"/>
                  </a:lnTo>
                  <a:close/>
                  <a:moveTo>
                    <a:pt x="487" y="8"/>
                  </a:moveTo>
                  <a:lnTo>
                    <a:pt x="488" y="8"/>
                  </a:lnTo>
                  <a:lnTo>
                    <a:pt x="488" y="16"/>
                  </a:lnTo>
                  <a:lnTo>
                    <a:pt x="487" y="16"/>
                  </a:lnTo>
                  <a:lnTo>
                    <a:pt x="487" y="8"/>
                  </a:lnTo>
                  <a:close/>
                  <a:moveTo>
                    <a:pt x="492" y="5"/>
                  </a:moveTo>
                  <a:lnTo>
                    <a:pt x="493" y="5"/>
                  </a:lnTo>
                  <a:lnTo>
                    <a:pt x="494" y="5"/>
                  </a:lnTo>
                  <a:lnTo>
                    <a:pt x="494" y="13"/>
                  </a:lnTo>
                  <a:lnTo>
                    <a:pt x="493" y="13"/>
                  </a:lnTo>
                  <a:lnTo>
                    <a:pt x="492" y="13"/>
                  </a:lnTo>
                  <a:lnTo>
                    <a:pt x="492" y="5"/>
                  </a:lnTo>
                  <a:close/>
                  <a:moveTo>
                    <a:pt x="490" y="9"/>
                  </a:moveTo>
                  <a:lnTo>
                    <a:pt x="490" y="8"/>
                  </a:lnTo>
                  <a:lnTo>
                    <a:pt x="494" y="4"/>
                  </a:lnTo>
                  <a:lnTo>
                    <a:pt x="495" y="4"/>
                  </a:lnTo>
                  <a:lnTo>
                    <a:pt x="496" y="4"/>
                  </a:lnTo>
                  <a:lnTo>
                    <a:pt x="493" y="6"/>
                  </a:lnTo>
                  <a:lnTo>
                    <a:pt x="494" y="5"/>
                  </a:lnTo>
                  <a:lnTo>
                    <a:pt x="500" y="10"/>
                  </a:lnTo>
                  <a:lnTo>
                    <a:pt x="499" y="11"/>
                  </a:lnTo>
                  <a:lnTo>
                    <a:pt x="496" y="12"/>
                  </a:lnTo>
                  <a:lnTo>
                    <a:pt x="495" y="12"/>
                  </a:lnTo>
                  <a:lnTo>
                    <a:pt x="494" y="12"/>
                  </a:lnTo>
                  <a:lnTo>
                    <a:pt x="498" y="8"/>
                  </a:lnTo>
                  <a:lnTo>
                    <a:pt x="498" y="9"/>
                  </a:lnTo>
                  <a:lnTo>
                    <a:pt x="490" y="9"/>
                  </a:lnTo>
                  <a:close/>
                  <a:moveTo>
                    <a:pt x="497" y="3"/>
                  </a:moveTo>
                  <a:lnTo>
                    <a:pt x="498" y="3"/>
                  </a:lnTo>
                  <a:lnTo>
                    <a:pt x="499" y="3"/>
                  </a:lnTo>
                  <a:lnTo>
                    <a:pt x="499" y="11"/>
                  </a:lnTo>
                  <a:lnTo>
                    <a:pt x="498" y="11"/>
                  </a:lnTo>
                  <a:lnTo>
                    <a:pt x="497" y="11"/>
                  </a:lnTo>
                  <a:lnTo>
                    <a:pt x="497" y="3"/>
                  </a:lnTo>
                  <a:close/>
                  <a:moveTo>
                    <a:pt x="504" y="1"/>
                  </a:moveTo>
                  <a:lnTo>
                    <a:pt x="504" y="1"/>
                  </a:lnTo>
                  <a:lnTo>
                    <a:pt x="505" y="1"/>
                  </a:lnTo>
                  <a:lnTo>
                    <a:pt x="501" y="4"/>
                  </a:lnTo>
                  <a:lnTo>
                    <a:pt x="501" y="3"/>
                  </a:lnTo>
                  <a:lnTo>
                    <a:pt x="505" y="0"/>
                  </a:lnTo>
                  <a:lnTo>
                    <a:pt x="506" y="0"/>
                  </a:lnTo>
                  <a:lnTo>
                    <a:pt x="506" y="7"/>
                  </a:lnTo>
                  <a:lnTo>
                    <a:pt x="505" y="7"/>
                  </a:lnTo>
                  <a:lnTo>
                    <a:pt x="508" y="3"/>
                  </a:lnTo>
                  <a:lnTo>
                    <a:pt x="508" y="4"/>
                  </a:lnTo>
                  <a:lnTo>
                    <a:pt x="505" y="8"/>
                  </a:lnTo>
                  <a:lnTo>
                    <a:pt x="504" y="8"/>
                  </a:lnTo>
                  <a:lnTo>
                    <a:pt x="504" y="8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AAAAAA"/>
            </a:solidFill>
            <a:ln w="1588" cap="flat">
              <a:solidFill>
                <a:srgbClr val="AAAAA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61" name="Freeform 51"/>
            <p:cNvSpPr>
              <a:spLocks/>
            </p:cNvSpPr>
            <p:nvPr/>
          </p:nvSpPr>
          <p:spPr bwMode="auto">
            <a:xfrm>
              <a:off x="877" y="3215"/>
              <a:ext cx="561" cy="230"/>
            </a:xfrm>
            <a:custGeom>
              <a:avLst/>
              <a:gdLst>
                <a:gd name="T0" fmla="*/ 10 w 561"/>
                <a:gd name="T1" fmla="*/ 0 h 230"/>
                <a:gd name="T2" fmla="*/ 20 w 561"/>
                <a:gd name="T3" fmla="*/ 3 h 230"/>
                <a:gd name="T4" fmla="*/ 30 w 561"/>
                <a:gd name="T5" fmla="*/ 5 h 230"/>
                <a:gd name="T6" fmla="*/ 40 w 561"/>
                <a:gd name="T7" fmla="*/ 8 h 230"/>
                <a:gd name="T8" fmla="*/ 49 w 561"/>
                <a:gd name="T9" fmla="*/ 10 h 230"/>
                <a:gd name="T10" fmla="*/ 59 w 561"/>
                <a:gd name="T11" fmla="*/ 13 h 230"/>
                <a:gd name="T12" fmla="*/ 69 w 561"/>
                <a:gd name="T13" fmla="*/ 17 h 230"/>
                <a:gd name="T14" fmla="*/ 78 w 561"/>
                <a:gd name="T15" fmla="*/ 20 h 230"/>
                <a:gd name="T16" fmla="*/ 88 w 561"/>
                <a:gd name="T17" fmla="*/ 23 h 230"/>
                <a:gd name="T18" fmla="*/ 97 w 561"/>
                <a:gd name="T19" fmla="*/ 26 h 230"/>
                <a:gd name="T20" fmla="*/ 106 w 561"/>
                <a:gd name="T21" fmla="*/ 29 h 230"/>
                <a:gd name="T22" fmla="*/ 115 w 561"/>
                <a:gd name="T23" fmla="*/ 33 h 230"/>
                <a:gd name="T24" fmla="*/ 124 w 561"/>
                <a:gd name="T25" fmla="*/ 36 h 230"/>
                <a:gd name="T26" fmla="*/ 133 w 561"/>
                <a:gd name="T27" fmla="*/ 40 h 230"/>
                <a:gd name="T28" fmla="*/ 143 w 561"/>
                <a:gd name="T29" fmla="*/ 43 h 230"/>
                <a:gd name="T30" fmla="*/ 151 w 561"/>
                <a:gd name="T31" fmla="*/ 47 h 230"/>
                <a:gd name="T32" fmla="*/ 161 w 561"/>
                <a:gd name="T33" fmla="*/ 50 h 230"/>
                <a:gd name="T34" fmla="*/ 169 w 561"/>
                <a:gd name="T35" fmla="*/ 54 h 230"/>
                <a:gd name="T36" fmla="*/ 178 w 561"/>
                <a:gd name="T37" fmla="*/ 58 h 230"/>
                <a:gd name="T38" fmla="*/ 188 w 561"/>
                <a:gd name="T39" fmla="*/ 62 h 230"/>
                <a:gd name="T40" fmla="*/ 196 w 561"/>
                <a:gd name="T41" fmla="*/ 66 h 230"/>
                <a:gd name="T42" fmla="*/ 205 w 561"/>
                <a:gd name="T43" fmla="*/ 70 h 230"/>
                <a:gd name="T44" fmla="*/ 215 w 561"/>
                <a:gd name="T45" fmla="*/ 73 h 230"/>
                <a:gd name="T46" fmla="*/ 223 w 561"/>
                <a:gd name="T47" fmla="*/ 76 h 230"/>
                <a:gd name="T48" fmla="*/ 232 w 561"/>
                <a:gd name="T49" fmla="*/ 80 h 230"/>
                <a:gd name="T50" fmla="*/ 240 w 561"/>
                <a:gd name="T51" fmla="*/ 85 h 230"/>
                <a:gd name="T52" fmla="*/ 250 w 561"/>
                <a:gd name="T53" fmla="*/ 88 h 230"/>
                <a:gd name="T54" fmla="*/ 259 w 561"/>
                <a:gd name="T55" fmla="*/ 92 h 230"/>
                <a:gd name="T56" fmla="*/ 267 w 561"/>
                <a:gd name="T57" fmla="*/ 96 h 230"/>
                <a:gd name="T58" fmla="*/ 276 w 561"/>
                <a:gd name="T59" fmla="*/ 99 h 230"/>
                <a:gd name="T60" fmla="*/ 285 w 561"/>
                <a:gd name="T61" fmla="*/ 104 h 230"/>
                <a:gd name="T62" fmla="*/ 293 w 561"/>
                <a:gd name="T63" fmla="*/ 108 h 230"/>
                <a:gd name="T64" fmla="*/ 303 w 561"/>
                <a:gd name="T65" fmla="*/ 112 h 230"/>
                <a:gd name="T66" fmla="*/ 311 w 561"/>
                <a:gd name="T67" fmla="*/ 116 h 230"/>
                <a:gd name="T68" fmla="*/ 320 w 561"/>
                <a:gd name="T69" fmla="*/ 120 h 230"/>
                <a:gd name="T70" fmla="*/ 329 w 561"/>
                <a:gd name="T71" fmla="*/ 123 h 230"/>
                <a:gd name="T72" fmla="*/ 337 w 561"/>
                <a:gd name="T73" fmla="*/ 127 h 230"/>
                <a:gd name="T74" fmla="*/ 346 w 561"/>
                <a:gd name="T75" fmla="*/ 131 h 230"/>
                <a:gd name="T76" fmla="*/ 355 w 561"/>
                <a:gd name="T77" fmla="*/ 136 h 230"/>
                <a:gd name="T78" fmla="*/ 364 w 561"/>
                <a:gd name="T79" fmla="*/ 140 h 230"/>
                <a:gd name="T80" fmla="*/ 373 w 561"/>
                <a:gd name="T81" fmla="*/ 144 h 230"/>
                <a:gd name="T82" fmla="*/ 381 w 561"/>
                <a:gd name="T83" fmla="*/ 147 h 230"/>
                <a:gd name="T84" fmla="*/ 390 w 561"/>
                <a:gd name="T85" fmla="*/ 151 h 230"/>
                <a:gd name="T86" fmla="*/ 399 w 561"/>
                <a:gd name="T87" fmla="*/ 155 h 230"/>
                <a:gd name="T88" fmla="*/ 408 w 561"/>
                <a:gd name="T89" fmla="*/ 160 h 230"/>
                <a:gd name="T90" fmla="*/ 417 w 561"/>
                <a:gd name="T91" fmla="*/ 164 h 230"/>
                <a:gd name="T92" fmla="*/ 426 w 561"/>
                <a:gd name="T93" fmla="*/ 168 h 230"/>
                <a:gd name="T94" fmla="*/ 434 w 561"/>
                <a:gd name="T95" fmla="*/ 171 h 230"/>
                <a:gd name="T96" fmla="*/ 443 w 561"/>
                <a:gd name="T97" fmla="*/ 175 h 230"/>
                <a:gd name="T98" fmla="*/ 452 w 561"/>
                <a:gd name="T99" fmla="*/ 179 h 230"/>
                <a:gd name="T100" fmla="*/ 460 w 561"/>
                <a:gd name="T101" fmla="*/ 184 h 230"/>
                <a:gd name="T102" fmla="*/ 469 w 561"/>
                <a:gd name="T103" fmla="*/ 188 h 230"/>
                <a:gd name="T104" fmla="*/ 478 w 561"/>
                <a:gd name="T105" fmla="*/ 192 h 230"/>
                <a:gd name="T106" fmla="*/ 487 w 561"/>
                <a:gd name="T107" fmla="*/ 195 h 230"/>
                <a:gd name="T108" fmla="*/ 496 w 561"/>
                <a:gd name="T109" fmla="*/ 200 h 230"/>
                <a:gd name="T110" fmla="*/ 504 w 561"/>
                <a:gd name="T111" fmla="*/ 204 h 230"/>
                <a:gd name="T112" fmla="*/ 513 w 561"/>
                <a:gd name="T113" fmla="*/ 208 h 230"/>
                <a:gd name="T114" fmla="*/ 523 w 561"/>
                <a:gd name="T115" fmla="*/ 212 h 230"/>
                <a:gd name="T116" fmla="*/ 530 w 561"/>
                <a:gd name="T117" fmla="*/ 217 h 230"/>
                <a:gd name="T118" fmla="*/ 539 w 561"/>
                <a:gd name="T119" fmla="*/ 220 h 230"/>
                <a:gd name="T120" fmla="*/ 547 w 561"/>
                <a:gd name="T121" fmla="*/ 224 h 230"/>
                <a:gd name="T122" fmla="*/ 557 w 561"/>
                <a:gd name="T123" fmla="*/ 22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1" h="230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8" y="4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1" y="5"/>
                  </a:lnTo>
                  <a:lnTo>
                    <a:pt x="32" y="5"/>
                  </a:lnTo>
                  <a:lnTo>
                    <a:pt x="32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4" y="6"/>
                  </a:lnTo>
                  <a:lnTo>
                    <a:pt x="35" y="6"/>
                  </a:lnTo>
                  <a:lnTo>
                    <a:pt x="36" y="6"/>
                  </a:lnTo>
                  <a:lnTo>
                    <a:pt x="36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8" y="7"/>
                  </a:lnTo>
                  <a:lnTo>
                    <a:pt x="39" y="7"/>
                  </a:lnTo>
                  <a:lnTo>
                    <a:pt x="39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1" y="8"/>
                  </a:lnTo>
                  <a:lnTo>
                    <a:pt x="42" y="8"/>
                  </a:lnTo>
                  <a:lnTo>
                    <a:pt x="43" y="8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4" y="9"/>
                  </a:lnTo>
                  <a:lnTo>
                    <a:pt x="45" y="9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7" y="9"/>
                  </a:lnTo>
                  <a:lnTo>
                    <a:pt x="47" y="10"/>
                  </a:lnTo>
                  <a:lnTo>
                    <a:pt x="48" y="10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49" y="11"/>
                  </a:lnTo>
                  <a:lnTo>
                    <a:pt x="50" y="11"/>
                  </a:lnTo>
                  <a:lnTo>
                    <a:pt x="51" y="11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3" y="11"/>
                  </a:lnTo>
                  <a:lnTo>
                    <a:pt x="53" y="12"/>
                  </a:lnTo>
                  <a:lnTo>
                    <a:pt x="54" y="12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6" y="12"/>
                  </a:lnTo>
                  <a:lnTo>
                    <a:pt x="56" y="13"/>
                  </a:lnTo>
                  <a:lnTo>
                    <a:pt x="57" y="13"/>
                  </a:lnTo>
                  <a:lnTo>
                    <a:pt x="58" y="13"/>
                  </a:lnTo>
                  <a:lnTo>
                    <a:pt x="58" y="13"/>
                  </a:lnTo>
                  <a:lnTo>
                    <a:pt x="59" y="13"/>
                  </a:lnTo>
                  <a:lnTo>
                    <a:pt x="59" y="14"/>
                  </a:lnTo>
                  <a:lnTo>
                    <a:pt x="60" y="14"/>
                  </a:lnTo>
                  <a:lnTo>
                    <a:pt x="61" y="14"/>
                  </a:lnTo>
                  <a:lnTo>
                    <a:pt x="62" y="14"/>
                  </a:lnTo>
                  <a:lnTo>
                    <a:pt x="63" y="14"/>
                  </a:lnTo>
                  <a:lnTo>
                    <a:pt x="63" y="15"/>
                  </a:lnTo>
                  <a:lnTo>
                    <a:pt x="64" y="15"/>
                  </a:lnTo>
                  <a:lnTo>
                    <a:pt x="65" y="15"/>
                  </a:lnTo>
                  <a:lnTo>
                    <a:pt x="65" y="15"/>
                  </a:lnTo>
                  <a:lnTo>
                    <a:pt x="66" y="15"/>
                  </a:lnTo>
                  <a:lnTo>
                    <a:pt x="66" y="16"/>
                  </a:lnTo>
                  <a:lnTo>
                    <a:pt x="67" y="16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9" y="16"/>
                  </a:lnTo>
                  <a:lnTo>
                    <a:pt x="69" y="17"/>
                  </a:lnTo>
                  <a:lnTo>
                    <a:pt x="70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2" y="17"/>
                  </a:lnTo>
                  <a:lnTo>
                    <a:pt x="72" y="18"/>
                  </a:lnTo>
                  <a:lnTo>
                    <a:pt x="73" y="18"/>
                  </a:lnTo>
                  <a:lnTo>
                    <a:pt x="73" y="18"/>
                  </a:lnTo>
                  <a:lnTo>
                    <a:pt x="73" y="18"/>
                  </a:lnTo>
                  <a:lnTo>
                    <a:pt x="74" y="18"/>
                  </a:lnTo>
                  <a:lnTo>
                    <a:pt x="74" y="19"/>
                  </a:lnTo>
                  <a:lnTo>
                    <a:pt x="75" y="19"/>
                  </a:lnTo>
                  <a:lnTo>
                    <a:pt x="76" y="19"/>
                  </a:lnTo>
                  <a:lnTo>
                    <a:pt x="77" y="19"/>
                  </a:lnTo>
                  <a:lnTo>
                    <a:pt x="77" y="19"/>
                  </a:lnTo>
                  <a:lnTo>
                    <a:pt x="77" y="20"/>
                  </a:lnTo>
                  <a:lnTo>
                    <a:pt x="78" y="20"/>
                  </a:lnTo>
                  <a:lnTo>
                    <a:pt x="79" y="20"/>
                  </a:lnTo>
                  <a:lnTo>
                    <a:pt x="80" y="20"/>
                  </a:lnTo>
                  <a:lnTo>
                    <a:pt x="80" y="20"/>
                  </a:lnTo>
                  <a:lnTo>
                    <a:pt x="80" y="21"/>
                  </a:lnTo>
                  <a:lnTo>
                    <a:pt x="81" y="21"/>
                  </a:lnTo>
                  <a:lnTo>
                    <a:pt x="82" y="21"/>
                  </a:lnTo>
                  <a:lnTo>
                    <a:pt x="83" y="21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84" y="22"/>
                  </a:lnTo>
                  <a:lnTo>
                    <a:pt x="85" y="22"/>
                  </a:lnTo>
                  <a:lnTo>
                    <a:pt x="86" y="22"/>
                  </a:lnTo>
                  <a:lnTo>
                    <a:pt x="86" y="23"/>
                  </a:lnTo>
                  <a:lnTo>
                    <a:pt x="86" y="23"/>
                  </a:lnTo>
                  <a:lnTo>
                    <a:pt x="87" y="23"/>
                  </a:lnTo>
                  <a:lnTo>
                    <a:pt x="88" y="23"/>
                  </a:lnTo>
                  <a:lnTo>
                    <a:pt x="89" y="23"/>
                  </a:lnTo>
                  <a:lnTo>
                    <a:pt x="89" y="24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1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3" y="24"/>
                  </a:lnTo>
                  <a:lnTo>
                    <a:pt x="93" y="24"/>
                  </a:lnTo>
                  <a:lnTo>
                    <a:pt x="94" y="24"/>
                  </a:lnTo>
                  <a:lnTo>
                    <a:pt x="94" y="25"/>
                  </a:lnTo>
                  <a:lnTo>
                    <a:pt x="95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7" y="25"/>
                  </a:lnTo>
                  <a:lnTo>
                    <a:pt x="97" y="26"/>
                  </a:lnTo>
                  <a:lnTo>
                    <a:pt x="97" y="26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99" y="26"/>
                  </a:lnTo>
                  <a:lnTo>
                    <a:pt x="99" y="27"/>
                  </a:lnTo>
                  <a:lnTo>
                    <a:pt x="100" y="27"/>
                  </a:lnTo>
                  <a:lnTo>
                    <a:pt x="101" y="27"/>
                  </a:lnTo>
                  <a:lnTo>
                    <a:pt x="101" y="27"/>
                  </a:lnTo>
                  <a:lnTo>
                    <a:pt x="102" y="27"/>
                  </a:lnTo>
                  <a:lnTo>
                    <a:pt x="102" y="28"/>
                  </a:lnTo>
                  <a:lnTo>
                    <a:pt x="103" y="28"/>
                  </a:lnTo>
                  <a:lnTo>
                    <a:pt x="104" y="28"/>
                  </a:lnTo>
                  <a:lnTo>
                    <a:pt x="105" y="28"/>
                  </a:lnTo>
                  <a:lnTo>
                    <a:pt x="105" y="29"/>
                  </a:lnTo>
                  <a:lnTo>
                    <a:pt x="105" y="29"/>
                  </a:lnTo>
                  <a:lnTo>
                    <a:pt x="106" y="29"/>
                  </a:lnTo>
                  <a:lnTo>
                    <a:pt x="107" y="29"/>
                  </a:lnTo>
                  <a:lnTo>
                    <a:pt x="107" y="30"/>
                  </a:lnTo>
                  <a:lnTo>
                    <a:pt x="108" y="30"/>
                  </a:lnTo>
                  <a:lnTo>
                    <a:pt x="108" y="30"/>
                  </a:lnTo>
                  <a:lnTo>
                    <a:pt x="109" y="30"/>
                  </a:lnTo>
                  <a:lnTo>
                    <a:pt x="110" y="30"/>
                  </a:lnTo>
                  <a:lnTo>
                    <a:pt x="110" y="31"/>
                  </a:lnTo>
                  <a:lnTo>
                    <a:pt x="111" y="31"/>
                  </a:lnTo>
                  <a:lnTo>
                    <a:pt x="111" y="31"/>
                  </a:lnTo>
                  <a:lnTo>
                    <a:pt x="112" y="31"/>
                  </a:lnTo>
                  <a:lnTo>
                    <a:pt x="113" y="31"/>
                  </a:lnTo>
                  <a:lnTo>
                    <a:pt x="113" y="32"/>
                  </a:lnTo>
                  <a:lnTo>
                    <a:pt x="114" y="32"/>
                  </a:lnTo>
                  <a:lnTo>
                    <a:pt x="114" y="32"/>
                  </a:lnTo>
                  <a:lnTo>
                    <a:pt x="115" y="32"/>
                  </a:lnTo>
                  <a:lnTo>
                    <a:pt x="115" y="33"/>
                  </a:lnTo>
                  <a:lnTo>
                    <a:pt x="116" y="33"/>
                  </a:lnTo>
                  <a:lnTo>
                    <a:pt x="117" y="33"/>
                  </a:lnTo>
                  <a:lnTo>
                    <a:pt x="118" y="33"/>
                  </a:lnTo>
                  <a:lnTo>
                    <a:pt x="118" y="33"/>
                  </a:lnTo>
                  <a:lnTo>
                    <a:pt x="118" y="34"/>
                  </a:lnTo>
                  <a:lnTo>
                    <a:pt x="119" y="34"/>
                  </a:lnTo>
                  <a:lnTo>
                    <a:pt x="120" y="34"/>
                  </a:lnTo>
                  <a:lnTo>
                    <a:pt x="120" y="34"/>
                  </a:lnTo>
                  <a:lnTo>
                    <a:pt x="120" y="35"/>
                  </a:lnTo>
                  <a:lnTo>
                    <a:pt x="120" y="35"/>
                  </a:lnTo>
                  <a:lnTo>
                    <a:pt x="121" y="35"/>
                  </a:lnTo>
                  <a:lnTo>
                    <a:pt x="122" y="35"/>
                  </a:lnTo>
                  <a:lnTo>
                    <a:pt x="122" y="36"/>
                  </a:lnTo>
                  <a:lnTo>
                    <a:pt x="123" y="36"/>
                  </a:lnTo>
                  <a:lnTo>
                    <a:pt x="123" y="36"/>
                  </a:lnTo>
                  <a:lnTo>
                    <a:pt x="124" y="36"/>
                  </a:lnTo>
                  <a:lnTo>
                    <a:pt x="125" y="36"/>
                  </a:lnTo>
                  <a:lnTo>
                    <a:pt x="125" y="37"/>
                  </a:lnTo>
                  <a:lnTo>
                    <a:pt x="126" y="37"/>
                  </a:lnTo>
                  <a:lnTo>
                    <a:pt x="126" y="37"/>
                  </a:lnTo>
                  <a:lnTo>
                    <a:pt x="127" y="37"/>
                  </a:lnTo>
                  <a:lnTo>
                    <a:pt x="127" y="38"/>
                  </a:lnTo>
                  <a:lnTo>
                    <a:pt x="128" y="38"/>
                  </a:lnTo>
                  <a:lnTo>
                    <a:pt x="129" y="38"/>
                  </a:lnTo>
                  <a:lnTo>
                    <a:pt x="129" y="38"/>
                  </a:lnTo>
                  <a:lnTo>
                    <a:pt x="130" y="38"/>
                  </a:lnTo>
                  <a:lnTo>
                    <a:pt x="130" y="39"/>
                  </a:lnTo>
                  <a:lnTo>
                    <a:pt x="131" y="39"/>
                  </a:lnTo>
                  <a:lnTo>
                    <a:pt x="132" y="39"/>
                  </a:lnTo>
                  <a:lnTo>
                    <a:pt x="133" y="39"/>
                  </a:lnTo>
                  <a:lnTo>
                    <a:pt x="133" y="40"/>
                  </a:lnTo>
                  <a:lnTo>
                    <a:pt x="133" y="40"/>
                  </a:lnTo>
                  <a:lnTo>
                    <a:pt x="134" y="40"/>
                  </a:lnTo>
                  <a:lnTo>
                    <a:pt x="135" y="40"/>
                  </a:lnTo>
                  <a:lnTo>
                    <a:pt x="135" y="41"/>
                  </a:lnTo>
                  <a:lnTo>
                    <a:pt x="136" y="41"/>
                  </a:lnTo>
                  <a:lnTo>
                    <a:pt x="136" y="41"/>
                  </a:lnTo>
                  <a:lnTo>
                    <a:pt x="137" y="41"/>
                  </a:lnTo>
                  <a:lnTo>
                    <a:pt x="138" y="41"/>
                  </a:lnTo>
                  <a:lnTo>
                    <a:pt x="138" y="42"/>
                  </a:lnTo>
                  <a:lnTo>
                    <a:pt x="139" y="42"/>
                  </a:lnTo>
                  <a:lnTo>
                    <a:pt x="139" y="42"/>
                  </a:lnTo>
                  <a:lnTo>
                    <a:pt x="140" y="42"/>
                  </a:lnTo>
                  <a:lnTo>
                    <a:pt x="140" y="43"/>
                  </a:lnTo>
                  <a:lnTo>
                    <a:pt x="141" y="43"/>
                  </a:lnTo>
                  <a:lnTo>
                    <a:pt x="142" y="43"/>
                  </a:lnTo>
                  <a:lnTo>
                    <a:pt x="142" y="43"/>
                  </a:lnTo>
                  <a:lnTo>
                    <a:pt x="143" y="43"/>
                  </a:lnTo>
                  <a:lnTo>
                    <a:pt x="143" y="44"/>
                  </a:lnTo>
                  <a:lnTo>
                    <a:pt x="144" y="44"/>
                  </a:lnTo>
                  <a:lnTo>
                    <a:pt x="144" y="44"/>
                  </a:lnTo>
                  <a:lnTo>
                    <a:pt x="144" y="45"/>
                  </a:lnTo>
                  <a:lnTo>
                    <a:pt x="145" y="45"/>
                  </a:lnTo>
                  <a:lnTo>
                    <a:pt x="145" y="45"/>
                  </a:lnTo>
                  <a:lnTo>
                    <a:pt x="146" y="45"/>
                  </a:lnTo>
                  <a:lnTo>
                    <a:pt x="147" y="45"/>
                  </a:lnTo>
                  <a:lnTo>
                    <a:pt x="147" y="46"/>
                  </a:lnTo>
                  <a:lnTo>
                    <a:pt x="148" y="46"/>
                  </a:lnTo>
                  <a:lnTo>
                    <a:pt x="148" y="46"/>
                  </a:lnTo>
                  <a:lnTo>
                    <a:pt x="149" y="46"/>
                  </a:lnTo>
                  <a:lnTo>
                    <a:pt x="149" y="47"/>
                  </a:lnTo>
                  <a:lnTo>
                    <a:pt x="150" y="47"/>
                  </a:lnTo>
                  <a:lnTo>
                    <a:pt x="151" y="47"/>
                  </a:lnTo>
                  <a:lnTo>
                    <a:pt x="151" y="47"/>
                  </a:lnTo>
                  <a:lnTo>
                    <a:pt x="152" y="47"/>
                  </a:lnTo>
                  <a:lnTo>
                    <a:pt x="152" y="48"/>
                  </a:lnTo>
                  <a:lnTo>
                    <a:pt x="153" y="48"/>
                  </a:lnTo>
                  <a:lnTo>
                    <a:pt x="154" y="48"/>
                  </a:lnTo>
                  <a:lnTo>
                    <a:pt x="154" y="48"/>
                  </a:lnTo>
                  <a:lnTo>
                    <a:pt x="154" y="48"/>
                  </a:lnTo>
                  <a:lnTo>
                    <a:pt x="155" y="48"/>
                  </a:lnTo>
                  <a:lnTo>
                    <a:pt x="156" y="48"/>
                  </a:lnTo>
                  <a:lnTo>
                    <a:pt x="157" y="48"/>
                  </a:lnTo>
                  <a:lnTo>
                    <a:pt x="157" y="49"/>
                  </a:lnTo>
                  <a:lnTo>
                    <a:pt x="157" y="49"/>
                  </a:lnTo>
                  <a:lnTo>
                    <a:pt x="158" y="49"/>
                  </a:lnTo>
                  <a:lnTo>
                    <a:pt x="159" y="49"/>
                  </a:lnTo>
                  <a:lnTo>
                    <a:pt x="159" y="50"/>
                  </a:lnTo>
                  <a:lnTo>
                    <a:pt x="160" y="50"/>
                  </a:lnTo>
                  <a:lnTo>
                    <a:pt x="161" y="50"/>
                  </a:lnTo>
                  <a:lnTo>
                    <a:pt x="161" y="50"/>
                  </a:lnTo>
                  <a:lnTo>
                    <a:pt x="162" y="50"/>
                  </a:lnTo>
                  <a:lnTo>
                    <a:pt x="162" y="51"/>
                  </a:lnTo>
                  <a:lnTo>
                    <a:pt x="163" y="51"/>
                  </a:lnTo>
                  <a:lnTo>
                    <a:pt x="164" y="5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5" y="52"/>
                  </a:lnTo>
                  <a:lnTo>
                    <a:pt x="166" y="52"/>
                  </a:lnTo>
                  <a:lnTo>
                    <a:pt x="167" y="52"/>
                  </a:lnTo>
                  <a:lnTo>
                    <a:pt x="167" y="53"/>
                  </a:lnTo>
                  <a:lnTo>
                    <a:pt x="167" y="53"/>
                  </a:lnTo>
                  <a:lnTo>
                    <a:pt x="168" y="53"/>
                  </a:lnTo>
                  <a:lnTo>
                    <a:pt x="168" y="53"/>
                  </a:lnTo>
                  <a:lnTo>
                    <a:pt x="168" y="54"/>
                  </a:lnTo>
                  <a:lnTo>
                    <a:pt x="169" y="54"/>
                  </a:lnTo>
                  <a:lnTo>
                    <a:pt x="169" y="54"/>
                  </a:lnTo>
                  <a:lnTo>
                    <a:pt x="170" y="54"/>
                  </a:lnTo>
                  <a:lnTo>
                    <a:pt x="170" y="55"/>
                  </a:lnTo>
                  <a:lnTo>
                    <a:pt x="171" y="55"/>
                  </a:lnTo>
                  <a:lnTo>
                    <a:pt x="172" y="55"/>
                  </a:lnTo>
                  <a:lnTo>
                    <a:pt x="173" y="55"/>
                  </a:lnTo>
                  <a:lnTo>
                    <a:pt x="173" y="55"/>
                  </a:lnTo>
                  <a:lnTo>
                    <a:pt x="173" y="56"/>
                  </a:lnTo>
                  <a:lnTo>
                    <a:pt x="174" y="56"/>
                  </a:lnTo>
                  <a:lnTo>
                    <a:pt x="175" y="56"/>
                  </a:lnTo>
                  <a:lnTo>
                    <a:pt x="175" y="57"/>
                  </a:lnTo>
                  <a:lnTo>
                    <a:pt x="176" y="57"/>
                  </a:lnTo>
                  <a:lnTo>
                    <a:pt x="176" y="57"/>
                  </a:lnTo>
                  <a:lnTo>
                    <a:pt x="177" y="57"/>
                  </a:lnTo>
                  <a:lnTo>
                    <a:pt x="178" y="57"/>
                  </a:lnTo>
                  <a:lnTo>
                    <a:pt x="178" y="58"/>
                  </a:lnTo>
                  <a:lnTo>
                    <a:pt x="179" y="58"/>
                  </a:lnTo>
                  <a:lnTo>
                    <a:pt x="179" y="58"/>
                  </a:lnTo>
                  <a:lnTo>
                    <a:pt x="180" y="58"/>
                  </a:lnTo>
                  <a:lnTo>
                    <a:pt x="180" y="59"/>
                  </a:lnTo>
                  <a:lnTo>
                    <a:pt x="181" y="59"/>
                  </a:lnTo>
                  <a:lnTo>
                    <a:pt x="182" y="59"/>
                  </a:lnTo>
                  <a:lnTo>
                    <a:pt x="182" y="59"/>
                  </a:lnTo>
                  <a:lnTo>
                    <a:pt x="183" y="60"/>
                  </a:lnTo>
                  <a:lnTo>
                    <a:pt x="184" y="60"/>
                  </a:lnTo>
                  <a:lnTo>
                    <a:pt x="185" y="60"/>
                  </a:lnTo>
                  <a:lnTo>
                    <a:pt x="185" y="61"/>
                  </a:lnTo>
                  <a:lnTo>
                    <a:pt x="186" y="61"/>
                  </a:lnTo>
                  <a:lnTo>
                    <a:pt x="186" y="61"/>
                  </a:lnTo>
                  <a:lnTo>
                    <a:pt x="187" y="61"/>
                  </a:lnTo>
                  <a:lnTo>
                    <a:pt x="187" y="62"/>
                  </a:lnTo>
                  <a:lnTo>
                    <a:pt x="188" y="62"/>
                  </a:lnTo>
                  <a:lnTo>
                    <a:pt x="189" y="62"/>
                  </a:lnTo>
                  <a:lnTo>
                    <a:pt x="189" y="62"/>
                  </a:lnTo>
                  <a:lnTo>
                    <a:pt x="190" y="62"/>
                  </a:lnTo>
                  <a:lnTo>
                    <a:pt x="190" y="63"/>
                  </a:lnTo>
                  <a:lnTo>
                    <a:pt x="191" y="63"/>
                  </a:lnTo>
                  <a:lnTo>
                    <a:pt x="192" y="63"/>
                  </a:lnTo>
                  <a:lnTo>
                    <a:pt x="192" y="63"/>
                  </a:lnTo>
                  <a:lnTo>
                    <a:pt x="192" y="64"/>
                  </a:lnTo>
                  <a:lnTo>
                    <a:pt x="192" y="64"/>
                  </a:lnTo>
                  <a:lnTo>
                    <a:pt x="193" y="64"/>
                  </a:lnTo>
                  <a:lnTo>
                    <a:pt x="193" y="65"/>
                  </a:lnTo>
                  <a:lnTo>
                    <a:pt x="194" y="65"/>
                  </a:lnTo>
                  <a:lnTo>
                    <a:pt x="194" y="65"/>
                  </a:lnTo>
                  <a:lnTo>
                    <a:pt x="195" y="65"/>
                  </a:lnTo>
                  <a:lnTo>
                    <a:pt x="196" y="65"/>
                  </a:lnTo>
                  <a:lnTo>
                    <a:pt x="196" y="66"/>
                  </a:lnTo>
                  <a:lnTo>
                    <a:pt x="197" y="66"/>
                  </a:lnTo>
                  <a:lnTo>
                    <a:pt x="197" y="66"/>
                  </a:lnTo>
                  <a:lnTo>
                    <a:pt x="198" y="66"/>
                  </a:lnTo>
                  <a:lnTo>
                    <a:pt x="198" y="67"/>
                  </a:lnTo>
                  <a:lnTo>
                    <a:pt x="199" y="67"/>
                  </a:lnTo>
                  <a:lnTo>
                    <a:pt x="200" y="67"/>
                  </a:lnTo>
                  <a:lnTo>
                    <a:pt x="201" y="67"/>
                  </a:lnTo>
                  <a:lnTo>
                    <a:pt x="201" y="68"/>
                  </a:lnTo>
                  <a:lnTo>
                    <a:pt x="201" y="68"/>
                  </a:lnTo>
                  <a:lnTo>
                    <a:pt x="202" y="68"/>
                  </a:lnTo>
                  <a:lnTo>
                    <a:pt x="203" y="68"/>
                  </a:lnTo>
                  <a:lnTo>
                    <a:pt x="203" y="69"/>
                  </a:lnTo>
                  <a:lnTo>
                    <a:pt x="204" y="69"/>
                  </a:lnTo>
                  <a:lnTo>
                    <a:pt x="204" y="69"/>
                  </a:lnTo>
                  <a:lnTo>
                    <a:pt x="205" y="69"/>
                  </a:lnTo>
                  <a:lnTo>
                    <a:pt x="205" y="70"/>
                  </a:lnTo>
                  <a:lnTo>
                    <a:pt x="206" y="70"/>
                  </a:lnTo>
                  <a:lnTo>
                    <a:pt x="207" y="70"/>
                  </a:lnTo>
                  <a:lnTo>
                    <a:pt x="207" y="70"/>
                  </a:lnTo>
                  <a:lnTo>
                    <a:pt x="208" y="70"/>
                  </a:lnTo>
                  <a:lnTo>
                    <a:pt x="208" y="71"/>
                  </a:lnTo>
                  <a:lnTo>
                    <a:pt x="209" y="71"/>
                  </a:lnTo>
                  <a:lnTo>
                    <a:pt x="210" y="71"/>
                  </a:lnTo>
                  <a:lnTo>
                    <a:pt x="210" y="72"/>
                  </a:lnTo>
                  <a:lnTo>
                    <a:pt x="210" y="72"/>
                  </a:lnTo>
                  <a:lnTo>
                    <a:pt x="211" y="72"/>
                  </a:lnTo>
                  <a:lnTo>
                    <a:pt x="212" y="72"/>
                  </a:lnTo>
                  <a:lnTo>
                    <a:pt x="212" y="73"/>
                  </a:lnTo>
                  <a:lnTo>
                    <a:pt x="213" y="73"/>
                  </a:lnTo>
                  <a:lnTo>
                    <a:pt x="214" y="73"/>
                  </a:lnTo>
                  <a:lnTo>
                    <a:pt x="214" y="73"/>
                  </a:lnTo>
                  <a:lnTo>
                    <a:pt x="215" y="73"/>
                  </a:lnTo>
                  <a:lnTo>
                    <a:pt x="215" y="73"/>
                  </a:lnTo>
                  <a:lnTo>
                    <a:pt x="215" y="73"/>
                  </a:lnTo>
                  <a:lnTo>
                    <a:pt x="216" y="73"/>
                  </a:lnTo>
                  <a:lnTo>
                    <a:pt x="216" y="73"/>
                  </a:lnTo>
                  <a:lnTo>
                    <a:pt x="216" y="74"/>
                  </a:lnTo>
                  <a:lnTo>
                    <a:pt x="217" y="74"/>
                  </a:lnTo>
                  <a:lnTo>
                    <a:pt x="218" y="74"/>
                  </a:lnTo>
                  <a:lnTo>
                    <a:pt x="218" y="75"/>
                  </a:lnTo>
                  <a:lnTo>
                    <a:pt x="219" y="75"/>
                  </a:lnTo>
                  <a:lnTo>
                    <a:pt x="219" y="75"/>
                  </a:lnTo>
                  <a:lnTo>
                    <a:pt x="220" y="75"/>
                  </a:lnTo>
                  <a:lnTo>
                    <a:pt x="221" y="75"/>
                  </a:lnTo>
                  <a:lnTo>
                    <a:pt x="221" y="76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3" y="76"/>
                  </a:lnTo>
                  <a:lnTo>
                    <a:pt x="223" y="77"/>
                  </a:lnTo>
                  <a:lnTo>
                    <a:pt x="224" y="77"/>
                  </a:lnTo>
                  <a:lnTo>
                    <a:pt x="225" y="77"/>
                  </a:lnTo>
                  <a:lnTo>
                    <a:pt x="225" y="78"/>
                  </a:lnTo>
                  <a:lnTo>
                    <a:pt x="225" y="78"/>
                  </a:lnTo>
                  <a:lnTo>
                    <a:pt x="226" y="78"/>
                  </a:lnTo>
                  <a:lnTo>
                    <a:pt x="227" y="78"/>
                  </a:lnTo>
                  <a:lnTo>
                    <a:pt x="228" y="78"/>
                  </a:lnTo>
                  <a:lnTo>
                    <a:pt x="228" y="79"/>
                  </a:lnTo>
                  <a:lnTo>
                    <a:pt x="229" y="79"/>
                  </a:lnTo>
                  <a:lnTo>
                    <a:pt x="229" y="79"/>
                  </a:lnTo>
                  <a:lnTo>
                    <a:pt x="230" y="79"/>
                  </a:lnTo>
                  <a:lnTo>
                    <a:pt x="230" y="80"/>
                  </a:lnTo>
                  <a:lnTo>
                    <a:pt x="231" y="80"/>
                  </a:lnTo>
                  <a:lnTo>
                    <a:pt x="232" y="80"/>
                  </a:lnTo>
                  <a:lnTo>
                    <a:pt x="232" y="80"/>
                  </a:lnTo>
                  <a:lnTo>
                    <a:pt x="232" y="81"/>
                  </a:lnTo>
                  <a:lnTo>
                    <a:pt x="233" y="81"/>
                  </a:lnTo>
                  <a:lnTo>
                    <a:pt x="234" y="81"/>
                  </a:lnTo>
                  <a:lnTo>
                    <a:pt x="234" y="82"/>
                  </a:lnTo>
                  <a:lnTo>
                    <a:pt x="235" y="82"/>
                  </a:lnTo>
                  <a:lnTo>
                    <a:pt x="235" y="82"/>
                  </a:lnTo>
                  <a:lnTo>
                    <a:pt x="236" y="82"/>
                  </a:lnTo>
                  <a:lnTo>
                    <a:pt x="237" y="82"/>
                  </a:lnTo>
                  <a:lnTo>
                    <a:pt x="237" y="83"/>
                  </a:lnTo>
                  <a:lnTo>
                    <a:pt x="238" y="83"/>
                  </a:lnTo>
                  <a:lnTo>
                    <a:pt x="238" y="83"/>
                  </a:lnTo>
                  <a:lnTo>
                    <a:pt x="239" y="83"/>
                  </a:lnTo>
                  <a:lnTo>
                    <a:pt x="239" y="84"/>
                  </a:lnTo>
                  <a:lnTo>
                    <a:pt x="239" y="84"/>
                  </a:lnTo>
                  <a:lnTo>
                    <a:pt x="240" y="84"/>
                  </a:lnTo>
                  <a:lnTo>
                    <a:pt x="240" y="85"/>
                  </a:lnTo>
                  <a:lnTo>
                    <a:pt x="241" y="85"/>
                  </a:lnTo>
                  <a:lnTo>
                    <a:pt x="241" y="85"/>
                  </a:lnTo>
                  <a:lnTo>
                    <a:pt x="242" y="85"/>
                  </a:lnTo>
                  <a:lnTo>
                    <a:pt x="243" y="85"/>
                  </a:lnTo>
                  <a:lnTo>
                    <a:pt x="243" y="86"/>
                  </a:lnTo>
                  <a:lnTo>
                    <a:pt x="244" y="86"/>
                  </a:lnTo>
                  <a:lnTo>
                    <a:pt x="244" y="86"/>
                  </a:lnTo>
                  <a:lnTo>
                    <a:pt x="245" y="86"/>
                  </a:lnTo>
                  <a:lnTo>
                    <a:pt x="245" y="87"/>
                  </a:lnTo>
                  <a:lnTo>
                    <a:pt x="246" y="87"/>
                  </a:lnTo>
                  <a:lnTo>
                    <a:pt x="247" y="87"/>
                  </a:lnTo>
                  <a:lnTo>
                    <a:pt x="247" y="87"/>
                  </a:lnTo>
                  <a:lnTo>
                    <a:pt x="247" y="88"/>
                  </a:lnTo>
                  <a:lnTo>
                    <a:pt x="248" y="88"/>
                  </a:lnTo>
                  <a:lnTo>
                    <a:pt x="249" y="88"/>
                  </a:lnTo>
                  <a:lnTo>
                    <a:pt x="250" y="88"/>
                  </a:lnTo>
                  <a:lnTo>
                    <a:pt x="250" y="89"/>
                  </a:lnTo>
                  <a:lnTo>
                    <a:pt x="250" y="89"/>
                  </a:lnTo>
                  <a:lnTo>
                    <a:pt x="251" y="89"/>
                  </a:lnTo>
                  <a:lnTo>
                    <a:pt x="252" y="89"/>
                  </a:lnTo>
                  <a:lnTo>
                    <a:pt x="252" y="90"/>
                  </a:lnTo>
                  <a:lnTo>
                    <a:pt x="253" y="90"/>
                  </a:lnTo>
                  <a:lnTo>
                    <a:pt x="253" y="90"/>
                  </a:lnTo>
                  <a:lnTo>
                    <a:pt x="254" y="90"/>
                  </a:lnTo>
                  <a:lnTo>
                    <a:pt x="254" y="91"/>
                  </a:lnTo>
                  <a:lnTo>
                    <a:pt x="255" y="91"/>
                  </a:lnTo>
                  <a:lnTo>
                    <a:pt x="256" y="91"/>
                  </a:lnTo>
                  <a:lnTo>
                    <a:pt x="256" y="92"/>
                  </a:lnTo>
                  <a:lnTo>
                    <a:pt x="257" y="92"/>
                  </a:lnTo>
                  <a:lnTo>
                    <a:pt x="257" y="92"/>
                  </a:lnTo>
                  <a:lnTo>
                    <a:pt x="258" y="92"/>
                  </a:lnTo>
                  <a:lnTo>
                    <a:pt x="259" y="92"/>
                  </a:lnTo>
                  <a:lnTo>
                    <a:pt x="259" y="93"/>
                  </a:lnTo>
                  <a:lnTo>
                    <a:pt x="260" y="93"/>
                  </a:lnTo>
                  <a:lnTo>
                    <a:pt x="260" y="93"/>
                  </a:lnTo>
                  <a:lnTo>
                    <a:pt x="261" y="93"/>
                  </a:lnTo>
                  <a:lnTo>
                    <a:pt x="261" y="94"/>
                  </a:lnTo>
                  <a:lnTo>
                    <a:pt x="262" y="94"/>
                  </a:lnTo>
                  <a:lnTo>
                    <a:pt x="263" y="94"/>
                  </a:lnTo>
                  <a:lnTo>
                    <a:pt x="263" y="94"/>
                  </a:lnTo>
                  <a:lnTo>
                    <a:pt x="263" y="95"/>
                  </a:lnTo>
                  <a:lnTo>
                    <a:pt x="263" y="95"/>
                  </a:lnTo>
                  <a:lnTo>
                    <a:pt x="264" y="95"/>
                  </a:lnTo>
                  <a:lnTo>
                    <a:pt x="264" y="96"/>
                  </a:lnTo>
                  <a:lnTo>
                    <a:pt x="265" y="96"/>
                  </a:lnTo>
                  <a:lnTo>
                    <a:pt x="265" y="96"/>
                  </a:lnTo>
                  <a:lnTo>
                    <a:pt x="266" y="96"/>
                  </a:lnTo>
                  <a:lnTo>
                    <a:pt x="267" y="96"/>
                  </a:lnTo>
                  <a:lnTo>
                    <a:pt x="267" y="97"/>
                  </a:lnTo>
                  <a:lnTo>
                    <a:pt x="268" y="97"/>
                  </a:lnTo>
                  <a:lnTo>
                    <a:pt x="269" y="97"/>
                  </a:lnTo>
                  <a:lnTo>
                    <a:pt x="269" y="97"/>
                  </a:lnTo>
                  <a:lnTo>
                    <a:pt x="269" y="97"/>
                  </a:lnTo>
                  <a:lnTo>
                    <a:pt x="270" y="97"/>
                  </a:lnTo>
                  <a:lnTo>
                    <a:pt x="271" y="97"/>
                  </a:lnTo>
                  <a:lnTo>
                    <a:pt x="271" y="98"/>
                  </a:lnTo>
                  <a:lnTo>
                    <a:pt x="272" y="98"/>
                  </a:lnTo>
                  <a:lnTo>
                    <a:pt x="272" y="98"/>
                  </a:lnTo>
                  <a:lnTo>
                    <a:pt x="273" y="98"/>
                  </a:lnTo>
                  <a:lnTo>
                    <a:pt x="274" y="98"/>
                  </a:lnTo>
                  <a:lnTo>
                    <a:pt x="274" y="99"/>
                  </a:lnTo>
                  <a:lnTo>
                    <a:pt x="275" y="99"/>
                  </a:lnTo>
                  <a:lnTo>
                    <a:pt x="275" y="99"/>
                  </a:lnTo>
                  <a:lnTo>
                    <a:pt x="276" y="99"/>
                  </a:lnTo>
                  <a:lnTo>
                    <a:pt x="276" y="100"/>
                  </a:lnTo>
                  <a:lnTo>
                    <a:pt x="277" y="100"/>
                  </a:lnTo>
                  <a:lnTo>
                    <a:pt x="278" y="100"/>
                  </a:lnTo>
                  <a:lnTo>
                    <a:pt x="278" y="101"/>
                  </a:lnTo>
                  <a:lnTo>
                    <a:pt x="278" y="101"/>
                  </a:lnTo>
                  <a:lnTo>
                    <a:pt x="279" y="101"/>
                  </a:lnTo>
                  <a:lnTo>
                    <a:pt x="280" y="101"/>
                  </a:lnTo>
                  <a:lnTo>
                    <a:pt x="280" y="102"/>
                  </a:lnTo>
                  <a:lnTo>
                    <a:pt x="281" y="102"/>
                  </a:lnTo>
                  <a:lnTo>
                    <a:pt x="282" y="102"/>
                  </a:lnTo>
                  <a:lnTo>
                    <a:pt x="283" y="102"/>
                  </a:lnTo>
                  <a:lnTo>
                    <a:pt x="283" y="103"/>
                  </a:lnTo>
                  <a:lnTo>
                    <a:pt x="284" y="103"/>
                  </a:lnTo>
                  <a:lnTo>
                    <a:pt x="285" y="103"/>
                  </a:lnTo>
                  <a:lnTo>
                    <a:pt x="285" y="103"/>
                  </a:lnTo>
                  <a:lnTo>
                    <a:pt x="285" y="104"/>
                  </a:lnTo>
                  <a:lnTo>
                    <a:pt x="286" y="104"/>
                  </a:lnTo>
                  <a:lnTo>
                    <a:pt x="286" y="104"/>
                  </a:lnTo>
                  <a:lnTo>
                    <a:pt x="286" y="105"/>
                  </a:lnTo>
                  <a:lnTo>
                    <a:pt x="287" y="105"/>
                  </a:lnTo>
                  <a:lnTo>
                    <a:pt x="287" y="105"/>
                  </a:lnTo>
                  <a:lnTo>
                    <a:pt x="288" y="105"/>
                  </a:lnTo>
                  <a:lnTo>
                    <a:pt x="288" y="106"/>
                  </a:lnTo>
                  <a:lnTo>
                    <a:pt x="289" y="106"/>
                  </a:lnTo>
                  <a:lnTo>
                    <a:pt x="290" y="106"/>
                  </a:lnTo>
                  <a:lnTo>
                    <a:pt x="290" y="106"/>
                  </a:lnTo>
                  <a:lnTo>
                    <a:pt x="291" y="106"/>
                  </a:lnTo>
                  <a:lnTo>
                    <a:pt x="291" y="107"/>
                  </a:lnTo>
                  <a:lnTo>
                    <a:pt x="292" y="107"/>
                  </a:lnTo>
                  <a:lnTo>
                    <a:pt x="293" y="107"/>
                  </a:lnTo>
                  <a:lnTo>
                    <a:pt x="293" y="108"/>
                  </a:lnTo>
                  <a:lnTo>
                    <a:pt x="293" y="108"/>
                  </a:lnTo>
                  <a:lnTo>
                    <a:pt x="294" y="108"/>
                  </a:lnTo>
                  <a:lnTo>
                    <a:pt x="295" y="108"/>
                  </a:lnTo>
                  <a:lnTo>
                    <a:pt x="295" y="109"/>
                  </a:lnTo>
                  <a:lnTo>
                    <a:pt x="296" y="109"/>
                  </a:lnTo>
                  <a:lnTo>
                    <a:pt x="297" y="109"/>
                  </a:lnTo>
                  <a:lnTo>
                    <a:pt x="297" y="109"/>
                  </a:lnTo>
                  <a:lnTo>
                    <a:pt x="297" y="110"/>
                  </a:lnTo>
                  <a:lnTo>
                    <a:pt x="298" y="110"/>
                  </a:lnTo>
                  <a:lnTo>
                    <a:pt x="299" y="110"/>
                  </a:lnTo>
                  <a:lnTo>
                    <a:pt x="300" y="110"/>
                  </a:lnTo>
                  <a:lnTo>
                    <a:pt x="300" y="111"/>
                  </a:lnTo>
                  <a:lnTo>
                    <a:pt x="300" y="111"/>
                  </a:lnTo>
                  <a:lnTo>
                    <a:pt x="301" y="111"/>
                  </a:lnTo>
                  <a:lnTo>
                    <a:pt x="302" y="111"/>
                  </a:lnTo>
                  <a:lnTo>
                    <a:pt x="302" y="112"/>
                  </a:lnTo>
                  <a:lnTo>
                    <a:pt x="303" y="112"/>
                  </a:lnTo>
                  <a:lnTo>
                    <a:pt x="303" y="112"/>
                  </a:lnTo>
                  <a:lnTo>
                    <a:pt x="304" y="112"/>
                  </a:lnTo>
                  <a:lnTo>
                    <a:pt x="304" y="113"/>
                  </a:lnTo>
                  <a:lnTo>
                    <a:pt x="305" y="113"/>
                  </a:lnTo>
                  <a:lnTo>
                    <a:pt x="306" y="113"/>
                  </a:lnTo>
                  <a:lnTo>
                    <a:pt x="306" y="114"/>
                  </a:lnTo>
                  <a:lnTo>
                    <a:pt x="306" y="114"/>
                  </a:lnTo>
                  <a:lnTo>
                    <a:pt x="307" y="114"/>
                  </a:lnTo>
                  <a:lnTo>
                    <a:pt x="308" y="114"/>
                  </a:lnTo>
                  <a:lnTo>
                    <a:pt x="308" y="115"/>
                  </a:lnTo>
                  <a:lnTo>
                    <a:pt x="309" y="115"/>
                  </a:lnTo>
                  <a:lnTo>
                    <a:pt x="310" y="115"/>
                  </a:lnTo>
                  <a:lnTo>
                    <a:pt x="310" y="115"/>
                  </a:lnTo>
                  <a:lnTo>
                    <a:pt x="310" y="115"/>
                  </a:lnTo>
                  <a:lnTo>
                    <a:pt x="310" y="116"/>
                  </a:lnTo>
                  <a:lnTo>
                    <a:pt x="311" y="116"/>
                  </a:lnTo>
                  <a:lnTo>
                    <a:pt x="312" y="116"/>
                  </a:lnTo>
                  <a:lnTo>
                    <a:pt x="312" y="116"/>
                  </a:lnTo>
                  <a:lnTo>
                    <a:pt x="312" y="117"/>
                  </a:lnTo>
                  <a:lnTo>
                    <a:pt x="313" y="117"/>
                  </a:lnTo>
                  <a:lnTo>
                    <a:pt x="314" y="117"/>
                  </a:lnTo>
                  <a:lnTo>
                    <a:pt x="314" y="118"/>
                  </a:lnTo>
                  <a:lnTo>
                    <a:pt x="315" y="118"/>
                  </a:lnTo>
                  <a:lnTo>
                    <a:pt x="315" y="118"/>
                  </a:lnTo>
                  <a:lnTo>
                    <a:pt x="316" y="118"/>
                  </a:lnTo>
                  <a:lnTo>
                    <a:pt x="316" y="119"/>
                  </a:lnTo>
                  <a:lnTo>
                    <a:pt x="317" y="119"/>
                  </a:lnTo>
                  <a:lnTo>
                    <a:pt x="318" y="119"/>
                  </a:lnTo>
                  <a:lnTo>
                    <a:pt x="318" y="119"/>
                  </a:lnTo>
                  <a:lnTo>
                    <a:pt x="319" y="119"/>
                  </a:lnTo>
                  <a:lnTo>
                    <a:pt x="319" y="120"/>
                  </a:lnTo>
                  <a:lnTo>
                    <a:pt x="320" y="120"/>
                  </a:lnTo>
                  <a:lnTo>
                    <a:pt x="321" y="120"/>
                  </a:lnTo>
                  <a:lnTo>
                    <a:pt x="321" y="121"/>
                  </a:lnTo>
                  <a:lnTo>
                    <a:pt x="321" y="121"/>
                  </a:lnTo>
                  <a:lnTo>
                    <a:pt x="322" y="121"/>
                  </a:lnTo>
                  <a:lnTo>
                    <a:pt x="323" y="121"/>
                  </a:lnTo>
                  <a:lnTo>
                    <a:pt x="323" y="121"/>
                  </a:lnTo>
                  <a:lnTo>
                    <a:pt x="324" y="121"/>
                  </a:lnTo>
                  <a:lnTo>
                    <a:pt x="325" y="121"/>
                  </a:lnTo>
                  <a:lnTo>
                    <a:pt x="325" y="121"/>
                  </a:lnTo>
                  <a:lnTo>
                    <a:pt x="325" y="122"/>
                  </a:lnTo>
                  <a:lnTo>
                    <a:pt x="326" y="122"/>
                  </a:lnTo>
                  <a:lnTo>
                    <a:pt x="327" y="122"/>
                  </a:lnTo>
                  <a:lnTo>
                    <a:pt x="328" y="122"/>
                  </a:lnTo>
                  <a:lnTo>
                    <a:pt x="328" y="123"/>
                  </a:lnTo>
                  <a:lnTo>
                    <a:pt x="328" y="123"/>
                  </a:lnTo>
                  <a:lnTo>
                    <a:pt x="329" y="123"/>
                  </a:lnTo>
                  <a:lnTo>
                    <a:pt x="330" y="123"/>
                  </a:lnTo>
                  <a:lnTo>
                    <a:pt x="330" y="124"/>
                  </a:lnTo>
                  <a:lnTo>
                    <a:pt x="331" y="124"/>
                  </a:lnTo>
                  <a:lnTo>
                    <a:pt x="331" y="124"/>
                  </a:lnTo>
                  <a:lnTo>
                    <a:pt x="332" y="124"/>
                  </a:lnTo>
                  <a:lnTo>
                    <a:pt x="332" y="125"/>
                  </a:lnTo>
                  <a:lnTo>
                    <a:pt x="333" y="125"/>
                  </a:lnTo>
                  <a:lnTo>
                    <a:pt x="334" y="125"/>
                  </a:lnTo>
                  <a:lnTo>
                    <a:pt x="334" y="126"/>
                  </a:lnTo>
                  <a:lnTo>
                    <a:pt x="334" y="126"/>
                  </a:lnTo>
                  <a:lnTo>
                    <a:pt x="334" y="126"/>
                  </a:lnTo>
                  <a:lnTo>
                    <a:pt x="335" y="126"/>
                  </a:lnTo>
                  <a:lnTo>
                    <a:pt x="335" y="127"/>
                  </a:lnTo>
                  <a:lnTo>
                    <a:pt x="336" y="127"/>
                  </a:lnTo>
                  <a:lnTo>
                    <a:pt x="337" y="127"/>
                  </a:lnTo>
                  <a:lnTo>
                    <a:pt x="337" y="127"/>
                  </a:lnTo>
                  <a:lnTo>
                    <a:pt x="338" y="127"/>
                  </a:lnTo>
                  <a:lnTo>
                    <a:pt x="338" y="128"/>
                  </a:lnTo>
                  <a:lnTo>
                    <a:pt x="339" y="128"/>
                  </a:lnTo>
                  <a:lnTo>
                    <a:pt x="340" y="128"/>
                  </a:lnTo>
                  <a:lnTo>
                    <a:pt x="340" y="128"/>
                  </a:lnTo>
                  <a:lnTo>
                    <a:pt x="340" y="129"/>
                  </a:lnTo>
                  <a:lnTo>
                    <a:pt x="341" y="129"/>
                  </a:lnTo>
                  <a:lnTo>
                    <a:pt x="342" y="129"/>
                  </a:lnTo>
                  <a:lnTo>
                    <a:pt x="342" y="130"/>
                  </a:lnTo>
                  <a:lnTo>
                    <a:pt x="343" y="130"/>
                  </a:lnTo>
                  <a:lnTo>
                    <a:pt x="343" y="130"/>
                  </a:lnTo>
                  <a:lnTo>
                    <a:pt x="344" y="130"/>
                  </a:lnTo>
                  <a:lnTo>
                    <a:pt x="344" y="131"/>
                  </a:lnTo>
                  <a:lnTo>
                    <a:pt x="345" y="131"/>
                  </a:lnTo>
                  <a:lnTo>
                    <a:pt x="346" y="131"/>
                  </a:lnTo>
                  <a:lnTo>
                    <a:pt x="346" y="131"/>
                  </a:lnTo>
                  <a:lnTo>
                    <a:pt x="346" y="132"/>
                  </a:lnTo>
                  <a:lnTo>
                    <a:pt x="347" y="132"/>
                  </a:lnTo>
                  <a:lnTo>
                    <a:pt x="348" y="132"/>
                  </a:lnTo>
                  <a:lnTo>
                    <a:pt x="349" y="132"/>
                  </a:lnTo>
                  <a:lnTo>
                    <a:pt x="349" y="133"/>
                  </a:lnTo>
                  <a:lnTo>
                    <a:pt x="349" y="133"/>
                  </a:lnTo>
                  <a:lnTo>
                    <a:pt x="350" y="133"/>
                  </a:lnTo>
                  <a:lnTo>
                    <a:pt x="351" y="133"/>
                  </a:lnTo>
                  <a:lnTo>
                    <a:pt x="351" y="134"/>
                  </a:lnTo>
                  <a:lnTo>
                    <a:pt x="352" y="134"/>
                  </a:lnTo>
                  <a:lnTo>
                    <a:pt x="353" y="134"/>
                  </a:lnTo>
                  <a:lnTo>
                    <a:pt x="353" y="134"/>
                  </a:lnTo>
                  <a:lnTo>
                    <a:pt x="353" y="135"/>
                  </a:lnTo>
                  <a:lnTo>
                    <a:pt x="354" y="135"/>
                  </a:lnTo>
                  <a:lnTo>
                    <a:pt x="355" y="135"/>
                  </a:lnTo>
                  <a:lnTo>
                    <a:pt x="355" y="136"/>
                  </a:lnTo>
                  <a:lnTo>
                    <a:pt x="356" y="136"/>
                  </a:lnTo>
                  <a:lnTo>
                    <a:pt x="356" y="136"/>
                  </a:lnTo>
                  <a:lnTo>
                    <a:pt x="357" y="136"/>
                  </a:lnTo>
                  <a:lnTo>
                    <a:pt x="357" y="137"/>
                  </a:lnTo>
                  <a:lnTo>
                    <a:pt x="358" y="137"/>
                  </a:lnTo>
                  <a:lnTo>
                    <a:pt x="358" y="137"/>
                  </a:lnTo>
                  <a:lnTo>
                    <a:pt x="359" y="137"/>
                  </a:lnTo>
                  <a:lnTo>
                    <a:pt x="359" y="138"/>
                  </a:lnTo>
                  <a:lnTo>
                    <a:pt x="360" y="138"/>
                  </a:lnTo>
                  <a:lnTo>
                    <a:pt x="361" y="138"/>
                  </a:lnTo>
                  <a:lnTo>
                    <a:pt x="361" y="139"/>
                  </a:lnTo>
                  <a:lnTo>
                    <a:pt x="361" y="139"/>
                  </a:lnTo>
                  <a:lnTo>
                    <a:pt x="362" y="139"/>
                  </a:lnTo>
                  <a:lnTo>
                    <a:pt x="363" y="139"/>
                  </a:lnTo>
                  <a:lnTo>
                    <a:pt x="363" y="140"/>
                  </a:lnTo>
                  <a:lnTo>
                    <a:pt x="364" y="140"/>
                  </a:lnTo>
                  <a:lnTo>
                    <a:pt x="365" y="140"/>
                  </a:lnTo>
                  <a:lnTo>
                    <a:pt x="365" y="140"/>
                  </a:lnTo>
                  <a:lnTo>
                    <a:pt x="365" y="141"/>
                  </a:lnTo>
                  <a:lnTo>
                    <a:pt x="366" y="141"/>
                  </a:lnTo>
                  <a:lnTo>
                    <a:pt x="367" y="141"/>
                  </a:lnTo>
                  <a:lnTo>
                    <a:pt x="368" y="141"/>
                  </a:lnTo>
                  <a:lnTo>
                    <a:pt x="368" y="142"/>
                  </a:lnTo>
                  <a:lnTo>
                    <a:pt x="368" y="142"/>
                  </a:lnTo>
                  <a:lnTo>
                    <a:pt x="369" y="142"/>
                  </a:lnTo>
                  <a:lnTo>
                    <a:pt x="370" y="142"/>
                  </a:lnTo>
                  <a:lnTo>
                    <a:pt x="370" y="143"/>
                  </a:lnTo>
                  <a:lnTo>
                    <a:pt x="371" y="143"/>
                  </a:lnTo>
                  <a:lnTo>
                    <a:pt x="371" y="143"/>
                  </a:lnTo>
                  <a:lnTo>
                    <a:pt x="372" y="143"/>
                  </a:lnTo>
                  <a:lnTo>
                    <a:pt x="372" y="144"/>
                  </a:lnTo>
                  <a:lnTo>
                    <a:pt x="373" y="144"/>
                  </a:lnTo>
                  <a:lnTo>
                    <a:pt x="374" y="144"/>
                  </a:lnTo>
                  <a:lnTo>
                    <a:pt x="374" y="145"/>
                  </a:lnTo>
                  <a:lnTo>
                    <a:pt x="374" y="145"/>
                  </a:lnTo>
                  <a:lnTo>
                    <a:pt x="375" y="145"/>
                  </a:lnTo>
                  <a:lnTo>
                    <a:pt x="376" y="145"/>
                  </a:lnTo>
                  <a:lnTo>
                    <a:pt x="376" y="146"/>
                  </a:lnTo>
                  <a:lnTo>
                    <a:pt x="377" y="146"/>
                  </a:lnTo>
                  <a:lnTo>
                    <a:pt x="377" y="146"/>
                  </a:lnTo>
                  <a:lnTo>
                    <a:pt x="378" y="146"/>
                  </a:lnTo>
                  <a:lnTo>
                    <a:pt x="379" y="146"/>
                  </a:lnTo>
                  <a:lnTo>
                    <a:pt x="379" y="146"/>
                  </a:lnTo>
                  <a:lnTo>
                    <a:pt x="380" y="146"/>
                  </a:lnTo>
                  <a:lnTo>
                    <a:pt x="381" y="146"/>
                  </a:lnTo>
                  <a:lnTo>
                    <a:pt x="381" y="146"/>
                  </a:lnTo>
                  <a:lnTo>
                    <a:pt x="381" y="147"/>
                  </a:lnTo>
                  <a:lnTo>
                    <a:pt x="381" y="147"/>
                  </a:lnTo>
                  <a:lnTo>
                    <a:pt x="382" y="147"/>
                  </a:lnTo>
                  <a:lnTo>
                    <a:pt x="382" y="148"/>
                  </a:lnTo>
                  <a:lnTo>
                    <a:pt x="383" y="148"/>
                  </a:lnTo>
                  <a:lnTo>
                    <a:pt x="383" y="148"/>
                  </a:lnTo>
                  <a:lnTo>
                    <a:pt x="384" y="148"/>
                  </a:lnTo>
                  <a:lnTo>
                    <a:pt x="384" y="149"/>
                  </a:lnTo>
                  <a:lnTo>
                    <a:pt x="385" y="149"/>
                  </a:lnTo>
                  <a:lnTo>
                    <a:pt x="386" y="149"/>
                  </a:lnTo>
                  <a:lnTo>
                    <a:pt x="386" y="149"/>
                  </a:lnTo>
                  <a:lnTo>
                    <a:pt x="386" y="150"/>
                  </a:lnTo>
                  <a:lnTo>
                    <a:pt x="387" y="150"/>
                  </a:lnTo>
                  <a:lnTo>
                    <a:pt x="388" y="150"/>
                  </a:lnTo>
                  <a:lnTo>
                    <a:pt x="388" y="151"/>
                  </a:lnTo>
                  <a:lnTo>
                    <a:pt x="389" y="151"/>
                  </a:lnTo>
                  <a:lnTo>
                    <a:pt x="389" y="151"/>
                  </a:lnTo>
                  <a:lnTo>
                    <a:pt x="390" y="151"/>
                  </a:lnTo>
                  <a:lnTo>
                    <a:pt x="391" y="151"/>
                  </a:lnTo>
                  <a:lnTo>
                    <a:pt x="391" y="152"/>
                  </a:lnTo>
                  <a:lnTo>
                    <a:pt x="392" y="152"/>
                  </a:lnTo>
                  <a:lnTo>
                    <a:pt x="393" y="152"/>
                  </a:lnTo>
                  <a:lnTo>
                    <a:pt x="393" y="152"/>
                  </a:lnTo>
                  <a:lnTo>
                    <a:pt x="393" y="153"/>
                  </a:lnTo>
                  <a:lnTo>
                    <a:pt x="394" y="153"/>
                  </a:lnTo>
                  <a:lnTo>
                    <a:pt x="395" y="153"/>
                  </a:lnTo>
                  <a:lnTo>
                    <a:pt x="395" y="154"/>
                  </a:lnTo>
                  <a:lnTo>
                    <a:pt x="396" y="154"/>
                  </a:lnTo>
                  <a:lnTo>
                    <a:pt x="396" y="154"/>
                  </a:lnTo>
                  <a:lnTo>
                    <a:pt x="397" y="154"/>
                  </a:lnTo>
                  <a:lnTo>
                    <a:pt x="397" y="155"/>
                  </a:lnTo>
                  <a:lnTo>
                    <a:pt x="398" y="155"/>
                  </a:lnTo>
                  <a:lnTo>
                    <a:pt x="399" y="155"/>
                  </a:lnTo>
                  <a:lnTo>
                    <a:pt x="399" y="155"/>
                  </a:lnTo>
                  <a:lnTo>
                    <a:pt x="399" y="156"/>
                  </a:lnTo>
                  <a:lnTo>
                    <a:pt x="400" y="156"/>
                  </a:lnTo>
                  <a:lnTo>
                    <a:pt x="401" y="156"/>
                  </a:lnTo>
                  <a:lnTo>
                    <a:pt x="402" y="156"/>
                  </a:lnTo>
                  <a:lnTo>
                    <a:pt x="402" y="157"/>
                  </a:lnTo>
                  <a:lnTo>
                    <a:pt x="402" y="157"/>
                  </a:lnTo>
                  <a:lnTo>
                    <a:pt x="403" y="157"/>
                  </a:lnTo>
                  <a:lnTo>
                    <a:pt x="404" y="157"/>
                  </a:lnTo>
                  <a:lnTo>
                    <a:pt x="404" y="158"/>
                  </a:lnTo>
                  <a:lnTo>
                    <a:pt x="405" y="158"/>
                  </a:lnTo>
                  <a:lnTo>
                    <a:pt x="405" y="158"/>
                  </a:lnTo>
                  <a:lnTo>
                    <a:pt x="405" y="159"/>
                  </a:lnTo>
                  <a:lnTo>
                    <a:pt x="406" y="159"/>
                  </a:lnTo>
                  <a:lnTo>
                    <a:pt x="407" y="159"/>
                  </a:lnTo>
                  <a:lnTo>
                    <a:pt x="407" y="160"/>
                  </a:lnTo>
                  <a:lnTo>
                    <a:pt x="408" y="160"/>
                  </a:lnTo>
                  <a:lnTo>
                    <a:pt x="408" y="160"/>
                  </a:lnTo>
                  <a:lnTo>
                    <a:pt x="409" y="160"/>
                  </a:lnTo>
                  <a:lnTo>
                    <a:pt x="409" y="161"/>
                  </a:lnTo>
                  <a:lnTo>
                    <a:pt x="410" y="161"/>
                  </a:lnTo>
                  <a:lnTo>
                    <a:pt x="411" y="161"/>
                  </a:lnTo>
                  <a:lnTo>
                    <a:pt x="411" y="161"/>
                  </a:lnTo>
                  <a:lnTo>
                    <a:pt x="412" y="161"/>
                  </a:lnTo>
                  <a:lnTo>
                    <a:pt x="412" y="162"/>
                  </a:lnTo>
                  <a:lnTo>
                    <a:pt x="413" y="162"/>
                  </a:lnTo>
                  <a:lnTo>
                    <a:pt x="414" y="162"/>
                  </a:lnTo>
                  <a:lnTo>
                    <a:pt x="414" y="163"/>
                  </a:lnTo>
                  <a:lnTo>
                    <a:pt x="414" y="163"/>
                  </a:lnTo>
                  <a:lnTo>
                    <a:pt x="415" y="163"/>
                  </a:lnTo>
                  <a:lnTo>
                    <a:pt x="416" y="163"/>
                  </a:lnTo>
                  <a:lnTo>
                    <a:pt x="416" y="164"/>
                  </a:lnTo>
                  <a:lnTo>
                    <a:pt x="417" y="164"/>
                  </a:lnTo>
                  <a:lnTo>
                    <a:pt x="417" y="164"/>
                  </a:lnTo>
                  <a:lnTo>
                    <a:pt x="418" y="164"/>
                  </a:lnTo>
                  <a:lnTo>
                    <a:pt x="418" y="165"/>
                  </a:lnTo>
                  <a:lnTo>
                    <a:pt x="419" y="165"/>
                  </a:lnTo>
                  <a:lnTo>
                    <a:pt x="420" y="165"/>
                  </a:lnTo>
                  <a:lnTo>
                    <a:pt x="420" y="166"/>
                  </a:lnTo>
                  <a:lnTo>
                    <a:pt x="421" y="166"/>
                  </a:lnTo>
                  <a:lnTo>
                    <a:pt x="421" y="166"/>
                  </a:lnTo>
                  <a:lnTo>
                    <a:pt x="422" y="166"/>
                  </a:lnTo>
                  <a:lnTo>
                    <a:pt x="422" y="167"/>
                  </a:lnTo>
                  <a:lnTo>
                    <a:pt x="423" y="167"/>
                  </a:lnTo>
                  <a:lnTo>
                    <a:pt x="424" y="167"/>
                  </a:lnTo>
                  <a:lnTo>
                    <a:pt x="424" y="167"/>
                  </a:lnTo>
                  <a:lnTo>
                    <a:pt x="425" y="167"/>
                  </a:lnTo>
                  <a:lnTo>
                    <a:pt x="425" y="168"/>
                  </a:lnTo>
                  <a:lnTo>
                    <a:pt x="426" y="168"/>
                  </a:lnTo>
                  <a:lnTo>
                    <a:pt x="427" y="168"/>
                  </a:lnTo>
                  <a:lnTo>
                    <a:pt x="427" y="169"/>
                  </a:lnTo>
                  <a:lnTo>
                    <a:pt x="427" y="169"/>
                  </a:lnTo>
                  <a:lnTo>
                    <a:pt x="428" y="169"/>
                  </a:lnTo>
                  <a:lnTo>
                    <a:pt x="428" y="169"/>
                  </a:lnTo>
                  <a:lnTo>
                    <a:pt x="428" y="170"/>
                  </a:lnTo>
                  <a:lnTo>
                    <a:pt x="429" y="170"/>
                  </a:lnTo>
                  <a:lnTo>
                    <a:pt x="429" y="170"/>
                  </a:lnTo>
                  <a:lnTo>
                    <a:pt x="430" y="170"/>
                  </a:lnTo>
                  <a:lnTo>
                    <a:pt x="430" y="170"/>
                  </a:lnTo>
                  <a:lnTo>
                    <a:pt x="431" y="170"/>
                  </a:lnTo>
                  <a:lnTo>
                    <a:pt x="432" y="170"/>
                  </a:lnTo>
                  <a:lnTo>
                    <a:pt x="432" y="171"/>
                  </a:lnTo>
                  <a:lnTo>
                    <a:pt x="433" y="171"/>
                  </a:lnTo>
                  <a:lnTo>
                    <a:pt x="433" y="171"/>
                  </a:lnTo>
                  <a:lnTo>
                    <a:pt x="434" y="171"/>
                  </a:lnTo>
                  <a:lnTo>
                    <a:pt x="435" y="171"/>
                  </a:lnTo>
                  <a:lnTo>
                    <a:pt x="435" y="172"/>
                  </a:lnTo>
                  <a:lnTo>
                    <a:pt x="436" y="172"/>
                  </a:lnTo>
                  <a:lnTo>
                    <a:pt x="436" y="172"/>
                  </a:lnTo>
                  <a:lnTo>
                    <a:pt x="437" y="172"/>
                  </a:lnTo>
                  <a:lnTo>
                    <a:pt x="437" y="173"/>
                  </a:lnTo>
                  <a:lnTo>
                    <a:pt x="438" y="173"/>
                  </a:lnTo>
                  <a:lnTo>
                    <a:pt x="439" y="173"/>
                  </a:lnTo>
                  <a:lnTo>
                    <a:pt x="439" y="174"/>
                  </a:lnTo>
                  <a:lnTo>
                    <a:pt x="439" y="174"/>
                  </a:lnTo>
                  <a:lnTo>
                    <a:pt x="440" y="174"/>
                  </a:lnTo>
                  <a:lnTo>
                    <a:pt x="441" y="174"/>
                  </a:lnTo>
                  <a:lnTo>
                    <a:pt x="441" y="175"/>
                  </a:lnTo>
                  <a:lnTo>
                    <a:pt x="442" y="175"/>
                  </a:lnTo>
                  <a:lnTo>
                    <a:pt x="442" y="175"/>
                  </a:lnTo>
                  <a:lnTo>
                    <a:pt x="443" y="175"/>
                  </a:lnTo>
                  <a:lnTo>
                    <a:pt x="443" y="176"/>
                  </a:lnTo>
                  <a:lnTo>
                    <a:pt x="444" y="176"/>
                  </a:lnTo>
                  <a:lnTo>
                    <a:pt x="445" y="176"/>
                  </a:lnTo>
                  <a:lnTo>
                    <a:pt x="445" y="176"/>
                  </a:lnTo>
                  <a:lnTo>
                    <a:pt x="445" y="177"/>
                  </a:lnTo>
                  <a:lnTo>
                    <a:pt x="446" y="177"/>
                  </a:lnTo>
                  <a:lnTo>
                    <a:pt x="447" y="177"/>
                  </a:lnTo>
                  <a:lnTo>
                    <a:pt x="448" y="177"/>
                  </a:lnTo>
                  <a:lnTo>
                    <a:pt x="448" y="178"/>
                  </a:lnTo>
                  <a:lnTo>
                    <a:pt x="449" y="178"/>
                  </a:lnTo>
                  <a:lnTo>
                    <a:pt x="449" y="178"/>
                  </a:lnTo>
                  <a:lnTo>
                    <a:pt x="450" y="178"/>
                  </a:lnTo>
                  <a:lnTo>
                    <a:pt x="450" y="179"/>
                  </a:lnTo>
                  <a:lnTo>
                    <a:pt x="451" y="179"/>
                  </a:lnTo>
                  <a:lnTo>
                    <a:pt x="452" y="179"/>
                  </a:lnTo>
                  <a:lnTo>
                    <a:pt x="452" y="179"/>
                  </a:lnTo>
                  <a:lnTo>
                    <a:pt x="452" y="180"/>
                  </a:lnTo>
                  <a:lnTo>
                    <a:pt x="452" y="180"/>
                  </a:lnTo>
                  <a:lnTo>
                    <a:pt x="453" y="180"/>
                  </a:lnTo>
                  <a:lnTo>
                    <a:pt x="453" y="181"/>
                  </a:lnTo>
                  <a:lnTo>
                    <a:pt x="454" y="181"/>
                  </a:lnTo>
                  <a:lnTo>
                    <a:pt x="454" y="181"/>
                  </a:lnTo>
                  <a:lnTo>
                    <a:pt x="455" y="181"/>
                  </a:lnTo>
                  <a:lnTo>
                    <a:pt x="455" y="182"/>
                  </a:lnTo>
                  <a:lnTo>
                    <a:pt x="456" y="182"/>
                  </a:lnTo>
                  <a:lnTo>
                    <a:pt x="457" y="182"/>
                  </a:lnTo>
                  <a:lnTo>
                    <a:pt x="457" y="182"/>
                  </a:lnTo>
                  <a:lnTo>
                    <a:pt x="457" y="183"/>
                  </a:lnTo>
                  <a:lnTo>
                    <a:pt x="458" y="183"/>
                  </a:lnTo>
                  <a:lnTo>
                    <a:pt x="459" y="183"/>
                  </a:lnTo>
                  <a:lnTo>
                    <a:pt x="460" y="183"/>
                  </a:lnTo>
                  <a:lnTo>
                    <a:pt x="460" y="184"/>
                  </a:lnTo>
                  <a:lnTo>
                    <a:pt x="461" y="184"/>
                  </a:lnTo>
                  <a:lnTo>
                    <a:pt x="461" y="184"/>
                  </a:lnTo>
                  <a:lnTo>
                    <a:pt x="462" y="184"/>
                  </a:lnTo>
                  <a:lnTo>
                    <a:pt x="462" y="185"/>
                  </a:lnTo>
                  <a:lnTo>
                    <a:pt x="463" y="185"/>
                  </a:lnTo>
                  <a:lnTo>
                    <a:pt x="464" y="185"/>
                  </a:lnTo>
                  <a:lnTo>
                    <a:pt x="464" y="185"/>
                  </a:lnTo>
                  <a:lnTo>
                    <a:pt x="464" y="186"/>
                  </a:lnTo>
                  <a:lnTo>
                    <a:pt x="465" y="186"/>
                  </a:lnTo>
                  <a:lnTo>
                    <a:pt x="466" y="186"/>
                  </a:lnTo>
                  <a:lnTo>
                    <a:pt x="466" y="187"/>
                  </a:lnTo>
                  <a:lnTo>
                    <a:pt x="467" y="187"/>
                  </a:lnTo>
                  <a:lnTo>
                    <a:pt x="467" y="187"/>
                  </a:lnTo>
                  <a:lnTo>
                    <a:pt x="468" y="187"/>
                  </a:lnTo>
                  <a:lnTo>
                    <a:pt x="468" y="188"/>
                  </a:lnTo>
                  <a:lnTo>
                    <a:pt x="469" y="188"/>
                  </a:lnTo>
                  <a:lnTo>
                    <a:pt x="470" y="188"/>
                  </a:lnTo>
                  <a:lnTo>
                    <a:pt x="470" y="188"/>
                  </a:lnTo>
                  <a:lnTo>
                    <a:pt x="471" y="189"/>
                  </a:lnTo>
                  <a:lnTo>
                    <a:pt x="472" y="189"/>
                  </a:lnTo>
                  <a:lnTo>
                    <a:pt x="473" y="189"/>
                  </a:lnTo>
                  <a:lnTo>
                    <a:pt x="473" y="190"/>
                  </a:lnTo>
                  <a:lnTo>
                    <a:pt x="473" y="190"/>
                  </a:lnTo>
                  <a:lnTo>
                    <a:pt x="474" y="190"/>
                  </a:lnTo>
                  <a:lnTo>
                    <a:pt x="475" y="190"/>
                  </a:lnTo>
                  <a:lnTo>
                    <a:pt x="475" y="191"/>
                  </a:lnTo>
                  <a:lnTo>
                    <a:pt x="476" y="191"/>
                  </a:lnTo>
                  <a:lnTo>
                    <a:pt x="476" y="191"/>
                  </a:lnTo>
                  <a:lnTo>
                    <a:pt x="476" y="191"/>
                  </a:lnTo>
                  <a:lnTo>
                    <a:pt x="476" y="192"/>
                  </a:lnTo>
                  <a:lnTo>
                    <a:pt x="477" y="192"/>
                  </a:lnTo>
                  <a:lnTo>
                    <a:pt x="478" y="192"/>
                  </a:lnTo>
                  <a:lnTo>
                    <a:pt x="478" y="193"/>
                  </a:lnTo>
                  <a:lnTo>
                    <a:pt x="479" y="193"/>
                  </a:lnTo>
                  <a:lnTo>
                    <a:pt x="479" y="193"/>
                  </a:lnTo>
                  <a:lnTo>
                    <a:pt x="480" y="193"/>
                  </a:lnTo>
                  <a:lnTo>
                    <a:pt x="480" y="194"/>
                  </a:lnTo>
                  <a:lnTo>
                    <a:pt x="481" y="194"/>
                  </a:lnTo>
                  <a:lnTo>
                    <a:pt x="482" y="194"/>
                  </a:lnTo>
                  <a:lnTo>
                    <a:pt x="482" y="194"/>
                  </a:lnTo>
                  <a:lnTo>
                    <a:pt x="483" y="194"/>
                  </a:lnTo>
                  <a:lnTo>
                    <a:pt x="483" y="195"/>
                  </a:lnTo>
                  <a:lnTo>
                    <a:pt x="484" y="195"/>
                  </a:lnTo>
                  <a:lnTo>
                    <a:pt x="485" y="195"/>
                  </a:lnTo>
                  <a:lnTo>
                    <a:pt x="485" y="195"/>
                  </a:lnTo>
                  <a:lnTo>
                    <a:pt x="485" y="195"/>
                  </a:lnTo>
                  <a:lnTo>
                    <a:pt x="486" y="195"/>
                  </a:lnTo>
                  <a:lnTo>
                    <a:pt x="487" y="195"/>
                  </a:lnTo>
                  <a:lnTo>
                    <a:pt x="487" y="196"/>
                  </a:lnTo>
                  <a:lnTo>
                    <a:pt x="488" y="196"/>
                  </a:lnTo>
                  <a:lnTo>
                    <a:pt x="489" y="196"/>
                  </a:lnTo>
                  <a:lnTo>
                    <a:pt x="489" y="196"/>
                  </a:lnTo>
                  <a:lnTo>
                    <a:pt x="489" y="197"/>
                  </a:lnTo>
                  <a:lnTo>
                    <a:pt x="490" y="197"/>
                  </a:lnTo>
                  <a:lnTo>
                    <a:pt x="491" y="197"/>
                  </a:lnTo>
                  <a:lnTo>
                    <a:pt x="491" y="198"/>
                  </a:lnTo>
                  <a:lnTo>
                    <a:pt x="492" y="198"/>
                  </a:lnTo>
                  <a:lnTo>
                    <a:pt x="492" y="198"/>
                  </a:lnTo>
                  <a:lnTo>
                    <a:pt x="493" y="198"/>
                  </a:lnTo>
                  <a:lnTo>
                    <a:pt x="493" y="199"/>
                  </a:lnTo>
                  <a:lnTo>
                    <a:pt x="494" y="199"/>
                  </a:lnTo>
                  <a:lnTo>
                    <a:pt x="495" y="199"/>
                  </a:lnTo>
                  <a:lnTo>
                    <a:pt x="495" y="199"/>
                  </a:lnTo>
                  <a:lnTo>
                    <a:pt x="496" y="200"/>
                  </a:lnTo>
                  <a:lnTo>
                    <a:pt x="497" y="200"/>
                  </a:lnTo>
                  <a:lnTo>
                    <a:pt x="498" y="200"/>
                  </a:lnTo>
                  <a:lnTo>
                    <a:pt x="498" y="201"/>
                  </a:lnTo>
                  <a:lnTo>
                    <a:pt x="498" y="201"/>
                  </a:lnTo>
                  <a:lnTo>
                    <a:pt x="499" y="201"/>
                  </a:lnTo>
                  <a:lnTo>
                    <a:pt x="499" y="201"/>
                  </a:lnTo>
                  <a:lnTo>
                    <a:pt x="499" y="202"/>
                  </a:lnTo>
                  <a:lnTo>
                    <a:pt x="500" y="202"/>
                  </a:lnTo>
                  <a:lnTo>
                    <a:pt x="500" y="202"/>
                  </a:lnTo>
                  <a:lnTo>
                    <a:pt x="501" y="202"/>
                  </a:lnTo>
                  <a:lnTo>
                    <a:pt x="501" y="203"/>
                  </a:lnTo>
                  <a:lnTo>
                    <a:pt x="502" y="203"/>
                  </a:lnTo>
                  <a:lnTo>
                    <a:pt x="503" y="203"/>
                  </a:lnTo>
                  <a:lnTo>
                    <a:pt x="503" y="204"/>
                  </a:lnTo>
                  <a:lnTo>
                    <a:pt x="504" y="204"/>
                  </a:lnTo>
                  <a:lnTo>
                    <a:pt x="504" y="204"/>
                  </a:lnTo>
                  <a:lnTo>
                    <a:pt x="505" y="204"/>
                  </a:lnTo>
                  <a:lnTo>
                    <a:pt x="505" y="205"/>
                  </a:lnTo>
                  <a:lnTo>
                    <a:pt x="506" y="205"/>
                  </a:lnTo>
                  <a:lnTo>
                    <a:pt x="507" y="205"/>
                  </a:lnTo>
                  <a:lnTo>
                    <a:pt x="507" y="205"/>
                  </a:lnTo>
                  <a:lnTo>
                    <a:pt x="507" y="206"/>
                  </a:lnTo>
                  <a:lnTo>
                    <a:pt x="508" y="206"/>
                  </a:lnTo>
                  <a:lnTo>
                    <a:pt x="509" y="206"/>
                  </a:lnTo>
                  <a:lnTo>
                    <a:pt x="510" y="206"/>
                  </a:lnTo>
                  <a:lnTo>
                    <a:pt x="510" y="207"/>
                  </a:lnTo>
                  <a:lnTo>
                    <a:pt x="510" y="207"/>
                  </a:lnTo>
                  <a:lnTo>
                    <a:pt x="511" y="207"/>
                  </a:lnTo>
                  <a:lnTo>
                    <a:pt x="512" y="207"/>
                  </a:lnTo>
                  <a:lnTo>
                    <a:pt x="512" y="208"/>
                  </a:lnTo>
                  <a:lnTo>
                    <a:pt x="513" y="208"/>
                  </a:lnTo>
                  <a:lnTo>
                    <a:pt x="513" y="208"/>
                  </a:lnTo>
                  <a:lnTo>
                    <a:pt x="514" y="208"/>
                  </a:lnTo>
                  <a:lnTo>
                    <a:pt x="514" y="209"/>
                  </a:lnTo>
                  <a:lnTo>
                    <a:pt x="515" y="209"/>
                  </a:lnTo>
                  <a:lnTo>
                    <a:pt x="516" y="209"/>
                  </a:lnTo>
                  <a:lnTo>
                    <a:pt x="516" y="210"/>
                  </a:lnTo>
                  <a:lnTo>
                    <a:pt x="517" y="210"/>
                  </a:lnTo>
                  <a:lnTo>
                    <a:pt x="517" y="210"/>
                  </a:lnTo>
                  <a:lnTo>
                    <a:pt x="518" y="210"/>
                  </a:lnTo>
                  <a:lnTo>
                    <a:pt x="518" y="211"/>
                  </a:lnTo>
                  <a:lnTo>
                    <a:pt x="519" y="211"/>
                  </a:lnTo>
                  <a:lnTo>
                    <a:pt x="520" y="211"/>
                  </a:lnTo>
                  <a:lnTo>
                    <a:pt x="520" y="211"/>
                  </a:lnTo>
                  <a:lnTo>
                    <a:pt x="520" y="212"/>
                  </a:lnTo>
                  <a:lnTo>
                    <a:pt x="521" y="212"/>
                  </a:lnTo>
                  <a:lnTo>
                    <a:pt x="522" y="212"/>
                  </a:lnTo>
                  <a:lnTo>
                    <a:pt x="523" y="212"/>
                  </a:lnTo>
                  <a:lnTo>
                    <a:pt x="523" y="213"/>
                  </a:lnTo>
                  <a:lnTo>
                    <a:pt x="523" y="213"/>
                  </a:lnTo>
                  <a:lnTo>
                    <a:pt x="523" y="213"/>
                  </a:lnTo>
                  <a:lnTo>
                    <a:pt x="524" y="213"/>
                  </a:lnTo>
                  <a:lnTo>
                    <a:pt x="524" y="214"/>
                  </a:lnTo>
                  <a:lnTo>
                    <a:pt x="525" y="214"/>
                  </a:lnTo>
                  <a:lnTo>
                    <a:pt x="525" y="214"/>
                  </a:lnTo>
                  <a:lnTo>
                    <a:pt x="526" y="214"/>
                  </a:lnTo>
                  <a:lnTo>
                    <a:pt x="526" y="215"/>
                  </a:lnTo>
                  <a:lnTo>
                    <a:pt x="527" y="215"/>
                  </a:lnTo>
                  <a:lnTo>
                    <a:pt x="528" y="215"/>
                  </a:lnTo>
                  <a:lnTo>
                    <a:pt x="528" y="216"/>
                  </a:lnTo>
                  <a:lnTo>
                    <a:pt x="529" y="216"/>
                  </a:lnTo>
                  <a:lnTo>
                    <a:pt x="529" y="216"/>
                  </a:lnTo>
                  <a:lnTo>
                    <a:pt x="530" y="216"/>
                  </a:lnTo>
                  <a:lnTo>
                    <a:pt x="530" y="217"/>
                  </a:lnTo>
                  <a:lnTo>
                    <a:pt x="531" y="217"/>
                  </a:lnTo>
                  <a:lnTo>
                    <a:pt x="532" y="217"/>
                  </a:lnTo>
                  <a:lnTo>
                    <a:pt x="532" y="217"/>
                  </a:lnTo>
                  <a:lnTo>
                    <a:pt x="532" y="218"/>
                  </a:lnTo>
                  <a:lnTo>
                    <a:pt x="533" y="218"/>
                  </a:lnTo>
                  <a:lnTo>
                    <a:pt x="534" y="218"/>
                  </a:lnTo>
                  <a:lnTo>
                    <a:pt x="535" y="218"/>
                  </a:lnTo>
                  <a:lnTo>
                    <a:pt x="535" y="219"/>
                  </a:lnTo>
                  <a:lnTo>
                    <a:pt x="535" y="219"/>
                  </a:lnTo>
                  <a:lnTo>
                    <a:pt x="536" y="219"/>
                  </a:lnTo>
                  <a:lnTo>
                    <a:pt x="537" y="219"/>
                  </a:lnTo>
                  <a:lnTo>
                    <a:pt x="537" y="219"/>
                  </a:lnTo>
                  <a:lnTo>
                    <a:pt x="538" y="219"/>
                  </a:lnTo>
                  <a:lnTo>
                    <a:pt x="538" y="219"/>
                  </a:lnTo>
                  <a:lnTo>
                    <a:pt x="539" y="219"/>
                  </a:lnTo>
                  <a:lnTo>
                    <a:pt x="539" y="220"/>
                  </a:lnTo>
                  <a:lnTo>
                    <a:pt x="540" y="220"/>
                  </a:lnTo>
                  <a:lnTo>
                    <a:pt x="541" y="220"/>
                  </a:lnTo>
                  <a:lnTo>
                    <a:pt x="541" y="221"/>
                  </a:lnTo>
                  <a:lnTo>
                    <a:pt x="541" y="221"/>
                  </a:lnTo>
                  <a:lnTo>
                    <a:pt x="542" y="221"/>
                  </a:lnTo>
                  <a:lnTo>
                    <a:pt x="543" y="221"/>
                  </a:lnTo>
                  <a:lnTo>
                    <a:pt x="543" y="222"/>
                  </a:lnTo>
                  <a:lnTo>
                    <a:pt x="544" y="222"/>
                  </a:lnTo>
                  <a:lnTo>
                    <a:pt x="545" y="222"/>
                  </a:lnTo>
                  <a:lnTo>
                    <a:pt x="545" y="222"/>
                  </a:lnTo>
                  <a:lnTo>
                    <a:pt x="545" y="223"/>
                  </a:lnTo>
                  <a:lnTo>
                    <a:pt x="546" y="223"/>
                  </a:lnTo>
                  <a:lnTo>
                    <a:pt x="547" y="223"/>
                  </a:lnTo>
                  <a:lnTo>
                    <a:pt x="547" y="224"/>
                  </a:lnTo>
                  <a:lnTo>
                    <a:pt x="547" y="224"/>
                  </a:lnTo>
                  <a:lnTo>
                    <a:pt x="547" y="224"/>
                  </a:lnTo>
                  <a:lnTo>
                    <a:pt x="548" y="224"/>
                  </a:lnTo>
                  <a:lnTo>
                    <a:pt x="549" y="224"/>
                  </a:lnTo>
                  <a:lnTo>
                    <a:pt x="549" y="225"/>
                  </a:lnTo>
                  <a:lnTo>
                    <a:pt x="550" y="225"/>
                  </a:lnTo>
                  <a:lnTo>
                    <a:pt x="550" y="225"/>
                  </a:lnTo>
                  <a:lnTo>
                    <a:pt x="551" y="225"/>
                  </a:lnTo>
                  <a:lnTo>
                    <a:pt x="551" y="226"/>
                  </a:lnTo>
                  <a:lnTo>
                    <a:pt x="552" y="226"/>
                  </a:lnTo>
                  <a:lnTo>
                    <a:pt x="553" y="226"/>
                  </a:lnTo>
                  <a:lnTo>
                    <a:pt x="553" y="227"/>
                  </a:lnTo>
                  <a:lnTo>
                    <a:pt x="553" y="227"/>
                  </a:lnTo>
                  <a:lnTo>
                    <a:pt x="554" y="227"/>
                  </a:lnTo>
                  <a:lnTo>
                    <a:pt x="555" y="227"/>
                  </a:lnTo>
                  <a:lnTo>
                    <a:pt x="555" y="228"/>
                  </a:lnTo>
                  <a:lnTo>
                    <a:pt x="556" y="228"/>
                  </a:lnTo>
                  <a:lnTo>
                    <a:pt x="557" y="228"/>
                  </a:lnTo>
                  <a:lnTo>
                    <a:pt x="557" y="228"/>
                  </a:lnTo>
                  <a:lnTo>
                    <a:pt x="557" y="229"/>
                  </a:lnTo>
                  <a:lnTo>
                    <a:pt x="558" y="229"/>
                  </a:lnTo>
                  <a:lnTo>
                    <a:pt x="559" y="229"/>
                  </a:lnTo>
                  <a:lnTo>
                    <a:pt x="559" y="230"/>
                  </a:lnTo>
                  <a:lnTo>
                    <a:pt x="560" y="230"/>
                  </a:lnTo>
                  <a:lnTo>
                    <a:pt x="560" y="230"/>
                  </a:lnTo>
                  <a:lnTo>
                    <a:pt x="561" y="230"/>
                  </a:lnTo>
                </a:path>
              </a:pathLst>
            </a:custGeom>
            <a:noFill/>
            <a:ln w="12700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62" name="Freeform 52"/>
            <p:cNvSpPr>
              <a:spLocks/>
            </p:cNvSpPr>
            <p:nvPr/>
          </p:nvSpPr>
          <p:spPr bwMode="auto">
            <a:xfrm>
              <a:off x="1438" y="3445"/>
              <a:ext cx="543" cy="256"/>
            </a:xfrm>
            <a:custGeom>
              <a:avLst/>
              <a:gdLst>
                <a:gd name="T0" fmla="*/ 8 w 543"/>
                <a:gd name="T1" fmla="*/ 4 h 256"/>
                <a:gd name="T2" fmla="*/ 17 w 543"/>
                <a:gd name="T3" fmla="*/ 8 h 256"/>
                <a:gd name="T4" fmla="*/ 25 w 543"/>
                <a:gd name="T5" fmla="*/ 13 h 256"/>
                <a:gd name="T6" fmla="*/ 33 w 543"/>
                <a:gd name="T7" fmla="*/ 16 h 256"/>
                <a:gd name="T8" fmla="*/ 42 w 543"/>
                <a:gd name="T9" fmla="*/ 20 h 256"/>
                <a:gd name="T10" fmla="*/ 52 w 543"/>
                <a:gd name="T11" fmla="*/ 24 h 256"/>
                <a:gd name="T12" fmla="*/ 60 w 543"/>
                <a:gd name="T13" fmla="*/ 28 h 256"/>
                <a:gd name="T14" fmla="*/ 69 w 543"/>
                <a:gd name="T15" fmla="*/ 33 h 256"/>
                <a:gd name="T16" fmla="*/ 78 w 543"/>
                <a:gd name="T17" fmla="*/ 37 h 256"/>
                <a:gd name="T18" fmla="*/ 86 w 543"/>
                <a:gd name="T19" fmla="*/ 40 h 256"/>
                <a:gd name="T20" fmla="*/ 95 w 543"/>
                <a:gd name="T21" fmla="*/ 44 h 256"/>
                <a:gd name="T22" fmla="*/ 104 w 543"/>
                <a:gd name="T23" fmla="*/ 49 h 256"/>
                <a:gd name="T24" fmla="*/ 112 w 543"/>
                <a:gd name="T25" fmla="*/ 53 h 256"/>
                <a:gd name="T26" fmla="*/ 121 w 543"/>
                <a:gd name="T27" fmla="*/ 57 h 256"/>
                <a:gd name="T28" fmla="*/ 129 w 543"/>
                <a:gd name="T29" fmla="*/ 61 h 256"/>
                <a:gd name="T30" fmla="*/ 138 w 543"/>
                <a:gd name="T31" fmla="*/ 64 h 256"/>
                <a:gd name="T32" fmla="*/ 147 w 543"/>
                <a:gd name="T33" fmla="*/ 69 h 256"/>
                <a:gd name="T34" fmla="*/ 155 w 543"/>
                <a:gd name="T35" fmla="*/ 73 h 256"/>
                <a:gd name="T36" fmla="*/ 164 w 543"/>
                <a:gd name="T37" fmla="*/ 77 h 256"/>
                <a:gd name="T38" fmla="*/ 173 w 543"/>
                <a:gd name="T39" fmla="*/ 81 h 256"/>
                <a:gd name="T40" fmla="*/ 181 w 543"/>
                <a:gd name="T41" fmla="*/ 85 h 256"/>
                <a:gd name="T42" fmla="*/ 190 w 543"/>
                <a:gd name="T43" fmla="*/ 89 h 256"/>
                <a:gd name="T44" fmla="*/ 199 w 543"/>
                <a:gd name="T45" fmla="*/ 93 h 256"/>
                <a:gd name="T46" fmla="*/ 208 w 543"/>
                <a:gd name="T47" fmla="*/ 98 h 256"/>
                <a:gd name="T48" fmla="*/ 217 w 543"/>
                <a:gd name="T49" fmla="*/ 102 h 256"/>
                <a:gd name="T50" fmla="*/ 225 w 543"/>
                <a:gd name="T51" fmla="*/ 106 h 256"/>
                <a:gd name="T52" fmla="*/ 235 w 543"/>
                <a:gd name="T53" fmla="*/ 110 h 256"/>
                <a:gd name="T54" fmla="*/ 244 w 543"/>
                <a:gd name="T55" fmla="*/ 114 h 256"/>
                <a:gd name="T56" fmla="*/ 252 w 543"/>
                <a:gd name="T57" fmla="*/ 118 h 256"/>
                <a:gd name="T58" fmla="*/ 261 w 543"/>
                <a:gd name="T59" fmla="*/ 122 h 256"/>
                <a:gd name="T60" fmla="*/ 270 w 543"/>
                <a:gd name="T61" fmla="*/ 127 h 256"/>
                <a:gd name="T62" fmla="*/ 278 w 543"/>
                <a:gd name="T63" fmla="*/ 131 h 256"/>
                <a:gd name="T64" fmla="*/ 288 w 543"/>
                <a:gd name="T65" fmla="*/ 135 h 256"/>
                <a:gd name="T66" fmla="*/ 296 w 543"/>
                <a:gd name="T67" fmla="*/ 138 h 256"/>
                <a:gd name="T68" fmla="*/ 305 w 543"/>
                <a:gd name="T69" fmla="*/ 143 h 256"/>
                <a:gd name="T70" fmla="*/ 314 w 543"/>
                <a:gd name="T71" fmla="*/ 147 h 256"/>
                <a:gd name="T72" fmla="*/ 322 w 543"/>
                <a:gd name="T73" fmla="*/ 151 h 256"/>
                <a:gd name="T74" fmla="*/ 331 w 543"/>
                <a:gd name="T75" fmla="*/ 155 h 256"/>
                <a:gd name="T76" fmla="*/ 340 w 543"/>
                <a:gd name="T77" fmla="*/ 160 h 256"/>
                <a:gd name="T78" fmla="*/ 348 w 543"/>
                <a:gd name="T79" fmla="*/ 163 h 256"/>
                <a:gd name="T80" fmla="*/ 357 w 543"/>
                <a:gd name="T81" fmla="*/ 167 h 256"/>
                <a:gd name="T82" fmla="*/ 365 w 543"/>
                <a:gd name="T83" fmla="*/ 171 h 256"/>
                <a:gd name="T84" fmla="*/ 373 w 543"/>
                <a:gd name="T85" fmla="*/ 176 h 256"/>
                <a:gd name="T86" fmla="*/ 383 w 543"/>
                <a:gd name="T87" fmla="*/ 180 h 256"/>
                <a:gd name="T88" fmla="*/ 391 w 543"/>
                <a:gd name="T89" fmla="*/ 184 h 256"/>
                <a:gd name="T90" fmla="*/ 400 w 543"/>
                <a:gd name="T91" fmla="*/ 187 h 256"/>
                <a:gd name="T92" fmla="*/ 409 w 543"/>
                <a:gd name="T93" fmla="*/ 191 h 256"/>
                <a:gd name="T94" fmla="*/ 416 w 543"/>
                <a:gd name="T95" fmla="*/ 196 h 256"/>
                <a:gd name="T96" fmla="*/ 426 w 543"/>
                <a:gd name="T97" fmla="*/ 200 h 256"/>
                <a:gd name="T98" fmla="*/ 435 w 543"/>
                <a:gd name="T99" fmla="*/ 204 h 256"/>
                <a:gd name="T100" fmla="*/ 443 w 543"/>
                <a:gd name="T101" fmla="*/ 208 h 256"/>
                <a:gd name="T102" fmla="*/ 451 w 543"/>
                <a:gd name="T103" fmla="*/ 212 h 256"/>
                <a:gd name="T104" fmla="*/ 459 w 543"/>
                <a:gd name="T105" fmla="*/ 216 h 256"/>
                <a:gd name="T106" fmla="*/ 469 w 543"/>
                <a:gd name="T107" fmla="*/ 220 h 256"/>
                <a:gd name="T108" fmla="*/ 478 w 543"/>
                <a:gd name="T109" fmla="*/ 224 h 256"/>
                <a:gd name="T110" fmla="*/ 485 w 543"/>
                <a:gd name="T111" fmla="*/ 229 h 256"/>
                <a:gd name="T112" fmla="*/ 495 w 543"/>
                <a:gd name="T113" fmla="*/ 233 h 256"/>
                <a:gd name="T114" fmla="*/ 504 w 543"/>
                <a:gd name="T115" fmla="*/ 237 h 256"/>
                <a:gd name="T116" fmla="*/ 512 w 543"/>
                <a:gd name="T117" fmla="*/ 241 h 256"/>
                <a:gd name="T118" fmla="*/ 522 w 543"/>
                <a:gd name="T119" fmla="*/ 245 h 256"/>
                <a:gd name="T120" fmla="*/ 530 w 543"/>
                <a:gd name="T121" fmla="*/ 249 h 256"/>
                <a:gd name="T122" fmla="*/ 539 w 543"/>
                <a:gd name="T123" fmla="*/ 253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3" h="256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3" y="11"/>
                  </a:lnTo>
                  <a:lnTo>
                    <a:pt x="23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6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1" y="14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6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6" y="17"/>
                  </a:lnTo>
                  <a:lnTo>
                    <a:pt x="37" y="17"/>
                  </a:lnTo>
                  <a:lnTo>
                    <a:pt x="37" y="18"/>
                  </a:lnTo>
                  <a:lnTo>
                    <a:pt x="38" y="18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39" y="19"/>
                  </a:lnTo>
                  <a:lnTo>
                    <a:pt x="40" y="19"/>
                  </a:lnTo>
                  <a:lnTo>
                    <a:pt x="41" y="19"/>
                  </a:lnTo>
                  <a:lnTo>
                    <a:pt x="42" y="19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3" y="20"/>
                  </a:lnTo>
                  <a:lnTo>
                    <a:pt x="44" y="20"/>
                  </a:lnTo>
                  <a:lnTo>
                    <a:pt x="44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47" y="22"/>
                  </a:lnTo>
                  <a:lnTo>
                    <a:pt x="48" y="22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9" y="23"/>
                  </a:lnTo>
                  <a:lnTo>
                    <a:pt x="50" y="23"/>
                  </a:lnTo>
                  <a:lnTo>
                    <a:pt x="50" y="24"/>
                  </a:lnTo>
                  <a:lnTo>
                    <a:pt x="51" y="24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52" y="25"/>
                  </a:lnTo>
                  <a:lnTo>
                    <a:pt x="53" y="25"/>
                  </a:lnTo>
                  <a:lnTo>
                    <a:pt x="54" y="25"/>
                  </a:lnTo>
                  <a:lnTo>
                    <a:pt x="54" y="26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6" y="26"/>
                  </a:lnTo>
                  <a:lnTo>
                    <a:pt x="57" y="26"/>
                  </a:lnTo>
                  <a:lnTo>
                    <a:pt x="57" y="27"/>
                  </a:lnTo>
                  <a:lnTo>
                    <a:pt x="57" y="27"/>
                  </a:lnTo>
                  <a:lnTo>
                    <a:pt x="57" y="27"/>
                  </a:lnTo>
                  <a:lnTo>
                    <a:pt x="58" y="27"/>
                  </a:lnTo>
                  <a:lnTo>
                    <a:pt x="58" y="28"/>
                  </a:lnTo>
                  <a:lnTo>
                    <a:pt x="59" y="28"/>
                  </a:lnTo>
                  <a:lnTo>
                    <a:pt x="60" y="28"/>
                  </a:lnTo>
                  <a:lnTo>
                    <a:pt x="60" y="29"/>
                  </a:lnTo>
                  <a:lnTo>
                    <a:pt x="60" y="29"/>
                  </a:lnTo>
                  <a:lnTo>
                    <a:pt x="61" y="29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63" y="30"/>
                  </a:lnTo>
                  <a:lnTo>
                    <a:pt x="64" y="30"/>
                  </a:lnTo>
                  <a:lnTo>
                    <a:pt x="64" y="31"/>
                  </a:lnTo>
                  <a:lnTo>
                    <a:pt x="65" y="31"/>
                  </a:lnTo>
                  <a:lnTo>
                    <a:pt x="66" y="31"/>
                  </a:lnTo>
                  <a:lnTo>
                    <a:pt x="66" y="32"/>
                  </a:lnTo>
                  <a:lnTo>
                    <a:pt x="67" y="32"/>
                  </a:lnTo>
                  <a:lnTo>
                    <a:pt x="67" y="32"/>
                  </a:lnTo>
                  <a:lnTo>
                    <a:pt x="68" y="32"/>
                  </a:lnTo>
                  <a:lnTo>
                    <a:pt x="68" y="33"/>
                  </a:lnTo>
                  <a:lnTo>
                    <a:pt x="69" y="33"/>
                  </a:lnTo>
                  <a:lnTo>
                    <a:pt x="70" y="33"/>
                  </a:lnTo>
                  <a:lnTo>
                    <a:pt x="70" y="33"/>
                  </a:lnTo>
                  <a:lnTo>
                    <a:pt x="71" y="33"/>
                  </a:lnTo>
                  <a:lnTo>
                    <a:pt x="71" y="34"/>
                  </a:lnTo>
                  <a:lnTo>
                    <a:pt x="72" y="34"/>
                  </a:lnTo>
                  <a:lnTo>
                    <a:pt x="73" y="34"/>
                  </a:lnTo>
                  <a:lnTo>
                    <a:pt x="73" y="35"/>
                  </a:lnTo>
                  <a:lnTo>
                    <a:pt x="73" y="35"/>
                  </a:lnTo>
                  <a:lnTo>
                    <a:pt x="74" y="35"/>
                  </a:lnTo>
                  <a:lnTo>
                    <a:pt x="75" y="35"/>
                  </a:lnTo>
                  <a:lnTo>
                    <a:pt x="75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7" y="36"/>
                  </a:lnTo>
                  <a:lnTo>
                    <a:pt x="77" y="37"/>
                  </a:lnTo>
                  <a:lnTo>
                    <a:pt x="78" y="37"/>
                  </a:lnTo>
                  <a:lnTo>
                    <a:pt x="79" y="37"/>
                  </a:lnTo>
                  <a:lnTo>
                    <a:pt x="79" y="38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1" y="38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2" y="39"/>
                  </a:lnTo>
                  <a:lnTo>
                    <a:pt x="83" y="39"/>
                  </a:lnTo>
                  <a:lnTo>
                    <a:pt x="84" y="39"/>
                  </a:lnTo>
                  <a:lnTo>
                    <a:pt x="85" y="39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86" y="40"/>
                  </a:lnTo>
                  <a:lnTo>
                    <a:pt x="87" y="40"/>
                  </a:lnTo>
                  <a:lnTo>
                    <a:pt x="87" y="41"/>
                  </a:lnTo>
                  <a:lnTo>
                    <a:pt x="88" y="41"/>
                  </a:lnTo>
                  <a:lnTo>
                    <a:pt x="88" y="41"/>
                  </a:lnTo>
                  <a:lnTo>
                    <a:pt x="89" y="41"/>
                  </a:lnTo>
                  <a:lnTo>
                    <a:pt x="89" y="42"/>
                  </a:lnTo>
                  <a:lnTo>
                    <a:pt x="90" y="42"/>
                  </a:lnTo>
                  <a:lnTo>
                    <a:pt x="91" y="42"/>
                  </a:lnTo>
                  <a:lnTo>
                    <a:pt x="91" y="43"/>
                  </a:lnTo>
                  <a:lnTo>
                    <a:pt x="92" y="43"/>
                  </a:lnTo>
                  <a:lnTo>
                    <a:pt x="92" y="43"/>
                  </a:lnTo>
                  <a:lnTo>
                    <a:pt x="93" y="43"/>
                  </a:lnTo>
                  <a:lnTo>
                    <a:pt x="93" y="44"/>
                  </a:lnTo>
                  <a:lnTo>
                    <a:pt x="94" y="44"/>
                  </a:lnTo>
                  <a:lnTo>
                    <a:pt x="95" y="44"/>
                  </a:lnTo>
                  <a:lnTo>
                    <a:pt x="95" y="44"/>
                  </a:lnTo>
                  <a:lnTo>
                    <a:pt x="95" y="45"/>
                  </a:lnTo>
                  <a:lnTo>
                    <a:pt x="96" y="45"/>
                  </a:lnTo>
                  <a:lnTo>
                    <a:pt x="97" y="45"/>
                  </a:lnTo>
                  <a:lnTo>
                    <a:pt x="97" y="46"/>
                  </a:lnTo>
                  <a:lnTo>
                    <a:pt x="98" y="46"/>
                  </a:lnTo>
                  <a:lnTo>
                    <a:pt x="98" y="46"/>
                  </a:lnTo>
                  <a:lnTo>
                    <a:pt x="99" y="46"/>
                  </a:lnTo>
                  <a:lnTo>
                    <a:pt x="100" y="46"/>
                  </a:lnTo>
                  <a:lnTo>
                    <a:pt x="100" y="47"/>
                  </a:lnTo>
                  <a:lnTo>
                    <a:pt x="101" y="47"/>
                  </a:lnTo>
                  <a:lnTo>
                    <a:pt x="101" y="47"/>
                  </a:lnTo>
                  <a:lnTo>
                    <a:pt x="102" y="47"/>
                  </a:lnTo>
                  <a:lnTo>
                    <a:pt x="102" y="48"/>
                  </a:lnTo>
                  <a:lnTo>
                    <a:pt x="103" y="48"/>
                  </a:lnTo>
                  <a:lnTo>
                    <a:pt x="104" y="48"/>
                  </a:lnTo>
                  <a:lnTo>
                    <a:pt x="104" y="49"/>
                  </a:lnTo>
                  <a:lnTo>
                    <a:pt x="104" y="49"/>
                  </a:lnTo>
                  <a:lnTo>
                    <a:pt x="104" y="49"/>
                  </a:lnTo>
                  <a:lnTo>
                    <a:pt x="105" y="49"/>
                  </a:lnTo>
                  <a:lnTo>
                    <a:pt x="105" y="50"/>
                  </a:lnTo>
                  <a:lnTo>
                    <a:pt x="106" y="50"/>
                  </a:lnTo>
                  <a:lnTo>
                    <a:pt x="107" y="50"/>
                  </a:lnTo>
                  <a:lnTo>
                    <a:pt x="107" y="50"/>
                  </a:lnTo>
                  <a:lnTo>
                    <a:pt x="107" y="51"/>
                  </a:lnTo>
                  <a:lnTo>
                    <a:pt x="108" y="51"/>
                  </a:lnTo>
                  <a:lnTo>
                    <a:pt x="109" y="51"/>
                  </a:lnTo>
                  <a:lnTo>
                    <a:pt x="109" y="52"/>
                  </a:lnTo>
                  <a:lnTo>
                    <a:pt x="110" y="52"/>
                  </a:lnTo>
                  <a:lnTo>
                    <a:pt x="110" y="52"/>
                  </a:lnTo>
                  <a:lnTo>
                    <a:pt x="111" y="52"/>
                  </a:lnTo>
                  <a:lnTo>
                    <a:pt x="111" y="53"/>
                  </a:lnTo>
                  <a:lnTo>
                    <a:pt x="112" y="53"/>
                  </a:lnTo>
                  <a:lnTo>
                    <a:pt x="113" y="53"/>
                  </a:lnTo>
                  <a:lnTo>
                    <a:pt x="113" y="53"/>
                  </a:lnTo>
                  <a:lnTo>
                    <a:pt x="114" y="53"/>
                  </a:lnTo>
                  <a:lnTo>
                    <a:pt x="114" y="54"/>
                  </a:lnTo>
                  <a:lnTo>
                    <a:pt x="115" y="54"/>
                  </a:lnTo>
                  <a:lnTo>
                    <a:pt x="116" y="54"/>
                  </a:lnTo>
                  <a:lnTo>
                    <a:pt x="116" y="55"/>
                  </a:lnTo>
                  <a:lnTo>
                    <a:pt x="116" y="55"/>
                  </a:lnTo>
                  <a:lnTo>
                    <a:pt x="117" y="55"/>
                  </a:lnTo>
                  <a:lnTo>
                    <a:pt x="118" y="55"/>
                  </a:lnTo>
                  <a:lnTo>
                    <a:pt x="118" y="56"/>
                  </a:lnTo>
                  <a:lnTo>
                    <a:pt x="119" y="56"/>
                  </a:lnTo>
                  <a:lnTo>
                    <a:pt x="120" y="56"/>
                  </a:lnTo>
                  <a:lnTo>
                    <a:pt x="120" y="56"/>
                  </a:lnTo>
                  <a:lnTo>
                    <a:pt x="120" y="57"/>
                  </a:lnTo>
                  <a:lnTo>
                    <a:pt x="121" y="57"/>
                  </a:lnTo>
                  <a:lnTo>
                    <a:pt x="122" y="57"/>
                  </a:lnTo>
                  <a:lnTo>
                    <a:pt x="122" y="58"/>
                  </a:lnTo>
                  <a:lnTo>
                    <a:pt x="123" y="58"/>
                  </a:lnTo>
                  <a:lnTo>
                    <a:pt x="123" y="58"/>
                  </a:lnTo>
                  <a:lnTo>
                    <a:pt x="124" y="58"/>
                  </a:lnTo>
                  <a:lnTo>
                    <a:pt x="124" y="59"/>
                  </a:lnTo>
                  <a:lnTo>
                    <a:pt x="125" y="59"/>
                  </a:lnTo>
                  <a:lnTo>
                    <a:pt x="126" y="59"/>
                  </a:lnTo>
                  <a:lnTo>
                    <a:pt x="126" y="59"/>
                  </a:lnTo>
                  <a:lnTo>
                    <a:pt x="126" y="60"/>
                  </a:lnTo>
                  <a:lnTo>
                    <a:pt x="127" y="60"/>
                  </a:lnTo>
                  <a:lnTo>
                    <a:pt x="128" y="60"/>
                  </a:lnTo>
                  <a:lnTo>
                    <a:pt x="128" y="60"/>
                  </a:lnTo>
                  <a:lnTo>
                    <a:pt x="128" y="61"/>
                  </a:lnTo>
                  <a:lnTo>
                    <a:pt x="128" y="61"/>
                  </a:lnTo>
                  <a:lnTo>
                    <a:pt x="129" y="61"/>
                  </a:lnTo>
                  <a:lnTo>
                    <a:pt x="130" y="61"/>
                  </a:lnTo>
                  <a:lnTo>
                    <a:pt x="130" y="62"/>
                  </a:lnTo>
                  <a:lnTo>
                    <a:pt x="131" y="62"/>
                  </a:lnTo>
                  <a:lnTo>
                    <a:pt x="131" y="62"/>
                  </a:lnTo>
                  <a:lnTo>
                    <a:pt x="132" y="62"/>
                  </a:lnTo>
                  <a:lnTo>
                    <a:pt x="132" y="62"/>
                  </a:lnTo>
                  <a:lnTo>
                    <a:pt x="133" y="62"/>
                  </a:lnTo>
                  <a:lnTo>
                    <a:pt x="134" y="62"/>
                  </a:lnTo>
                  <a:lnTo>
                    <a:pt x="134" y="63"/>
                  </a:lnTo>
                  <a:lnTo>
                    <a:pt x="135" y="63"/>
                  </a:lnTo>
                  <a:lnTo>
                    <a:pt x="135" y="63"/>
                  </a:lnTo>
                  <a:lnTo>
                    <a:pt x="136" y="63"/>
                  </a:lnTo>
                  <a:lnTo>
                    <a:pt x="136" y="64"/>
                  </a:lnTo>
                  <a:lnTo>
                    <a:pt x="137" y="64"/>
                  </a:lnTo>
                  <a:lnTo>
                    <a:pt x="138" y="64"/>
                  </a:lnTo>
                  <a:lnTo>
                    <a:pt x="138" y="64"/>
                  </a:lnTo>
                  <a:lnTo>
                    <a:pt x="138" y="65"/>
                  </a:lnTo>
                  <a:lnTo>
                    <a:pt x="139" y="65"/>
                  </a:lnTo>
                  <a:lnTo>
                    <a:pt x="140" y="65"/>
                  </a:lnTo>
                  <a:lnTo>
                    <a:pt x="140" y="66"/>
                  </a:lnTo>
                  <a:lnTo>
                    <a:pt x="141" y="66"/>
                  </a:lnTo>
                  <a:lnTo>
                    <a:pt x="141" y="66"/>
                  </a:lnTo>
                  <a:lnTo>
                    <a:pt x="142" y="66"/>
                  </a:lnTo>
                  <a:lnTo>
                    <a:pt x="143" y="66"/>
                  </a:lnTo>
                  <a:lnTo>
                    <a:pt x="143" y="67"/>
                  </a:lnTo>
                  <a:lnTo>
                    <a:pt x="144" y="67"/>
                  </a:lnTo>
                  <a:lnTo>
                    <a:pt x="144" y="67"/>
                  </a:lnTo>
                  <a:lnTo>
                    <a:pt x="145" y="67"/>
                  </a:lnTo>
                  <a:lnTo>
                    <a:pt x="145" y="68"/>
                  </a:lnTo>
                  <a:lnTo>
                    <a:pt x="146" y="68"/>
                  </a:lnTo>
                  <a:lnTo>
                    <a:pt x="147" y="68"/>
                  </a:lnTo>
                  <a:lnTo>
                    <a:pt x="147" y="69"/>
                  </a:lnTo>
                  <a:lnTo>
                    <a:pt x="148" y="69"/>
                  </a:lnTo>
                  <a:lnTo>
                    <a:pt x="148" y="69"/>
                  </a:lnTo>
                  <a:lnTo>
                    <a:pt x="149" y="69"/>
                  </a:lnTo>
                  <a:lnTo>
                    <a:pt x="149" y="70"/>
                  </a:lnTo>
                  <a:lnTo>
                    <a:pt x="150" y="70"/>
                  </a:lnTo>
                  <a:lnTo>
                    <a:pt x="151" y="70"/>
                  </a:lnTo>
                  <a:lnTo>
                    <a:pt x="151" y="70"/>
                  </a:lnTo>
                  <a:lnTo>
                    <a:pt x="151" y="71"/>
                  </a:lnTo>
                  <a:lnTo>
                    <a:pt x="151" y="71"/>
                  </a:lnTo>
                  <a:lnTo>
                    <a:pt x="152" y="71"/>
                  </a:lnTo>
                  <a:lnTo>
                    <a:pt x="152" y="72"/>
                  </a:lnTo>
                  <a:lnTo>
                    <a:pt x="153" y="72"/>
                  </a:lnTo>
                  <a:lnTo>
                    <a:pt x="153" y="72"/>
                  </a:lnTo>
                  <a:lnTo>
                    <a:pt x="154" y="72"/>
                  </a:lnTo>
                  <a:lnTo>
                    <a:pt x="154" y="73"/>
                  </a:lnTo>
                  <a:lnTo>
                    <a:pt x="155" y="73"/>
                  </a:lnTo>
                  <a:lnTo>
                    <a:pt x="156" y="73"/>
                  </a:lnTo>
                  <a:lnTo>
                    <a:pt x="156" y="73"/>
                  </a:lnTo>
                  <a:lnTo>
                    <a:pt x="157" y="73"/>
                  </a:lnTo>
                  <a:lnTo>
                    <a:pt x="157" y="74"/>
                  </a:lnTo>
                  <a:lnTo>
                    <a:pt x="158" y="74"/>
                  </a:lnTo>
                  <a:lnTo>
                    <a:pt x="159" y="74"/>
                  </a:lnTo>
                  <a:lnTo>
                    <a:pt x="159" y="75"/>
                  </a:lnTo>
                  <a:lnTo>
                    <a:pt x="159" y="75"/>
                  </a:lnTo>
                  <a:lnTo>
                    <a:pt x="160" y="75"/>
                  </a:lnTo>
                  <a:lnTo>
                    <a:pt x="161" y="75"/>
                  </a:lnTo>
                  <a:lnTo>
                    <a:pt x="161" y="76"/>
                  </a:lnTo>
                  <a:lnTo>
                    <a:pt x="162" y="76"/>
                  </a:lnTo>
                  <a:lnTo>
                    <a:pt x="163" y="76"/>
                  </a:lnTo>
                  <a:lnTo>
                    <a:pt x="163" y="76"/>
                  </a:lnTo>
                  <a:lnTo>
                    <a:pt x="163" y="77"/>
                  </a:lnTo>
                  <a:lnTo>
                    <a:pt x="164" y="77"/>
                  </a:lnTo>
                  <a:lnTo>
                    <a:pt x="165" y="77"/>
                  </a:lnTo>
                  <a:lnTo>
                    <a:pt x="165" y="78"/>
                  </a:lnTo>
                  <a:lnTo>
                    <a:pt x="166" y="78"/>
                  </a:lnTo>
                  <a:lnTo>
                    <a:pt x="166" y="78"/>
                  </a:lnTo>
                  <a:lnTo>
                    <a:pt x="167" y="78"/>
                  </a:lnTo>
                  <a:lnTo>
                    <a:pt x="167" y="79"/>
                  </a:lnTo>
                  <a:lnTo>
                    <a:pt x="168" y="79"/>
                  </a:lnTo>
                  <a:lnTo>
                    <a:pt x="169" y="79"/>
                  </a:lnTo>
                  <a:lnTo>
                    <a:pt x="169" y="79"/>
                  </a:lnTo>
                  <a:lnTo>
                    <a:pt x="169" y="80"/>
                  </a:lnTo>
                  <a:lnTo>
                    <a:pt x="170" y="80"/>
                  </a:lnTo>
                  <a:lnTo>
                    <a:pt x="171" y="80"/>
                  </a:lnTo>
                  <a:lnTo>
                    <a:pt x="171" y="81"/>
                  </a:lnTo>
                  <a:lnTo>
                    <a:pt x="172" y="81"/>
                  </a:lnTo>
                  <a:lnTo>
                    <a:pt x="172" y="81"/>
                  </a:lnTo>
                  <a:lnTo>
                    <a:pt x="173" y="81"/>
                  </a:lnTo>
                  <a:lnTo>
                    <a:pt x="174" y="81"/>
                  </a:lnTo>
                  <a:lnTo>
                    <a:pt x="174" y="82"/>
                  </a:lnTo>
                  <a:lnTo>
                    <a:pt x="175" y="82"/>
                  </a:lnTo>
                  <a:lnTo>
                    <a:pt x="175" y="82"/>
                  </a:lnTo>
                  <a:lnTo>
                    <a:pt x="175" y="82"/>
                  </a:lnTo>
                  <a:lnTo>
                    <a:pt x="175" y="83"/>
                  </a:lnTo>
                  <a:lnTo>
                    <a:pt x="176" y="83"/>
                  </a:lnTo>
                  <a:lnTo>
                    <a:pt x="177" y="83"/>
                  </a:lnTo>
                  <a:lnTo>
                    <a:pt x="177" y="84"/>
                  </a:lnTo>
                  <a:lnTo>
                    <a:pt x="178" y="84"/>
                  </a:lnTo>
                  <a:lnTo>
                    <a:pt x="178" y="84"/>
                  </a:lnTo>
                  <a:lnTo>
                    <a:pt x="179" y="84"/>
                  </a:lnTo>
                  <a:lnTo>
                    <a:pt x="179" y="85"/>
                  </a:lnTo>
                  <a:lnTo>
                    <a:pt x="180" y="85"/>
                  </a:lnTo>
                  <a:lnTo>
                    <a:pt x="181" y="85"/>
                  </a:lnTo>
                  <a:lnTo>
                    <a:pt x="181" y="85"/>
                  </a:lnTo>
                  <a:lnTo>
                    <a:pt x="181" y="86"/>
                  </a:lnTo>
                  <a:lnTo>
                    <a:pt x="182" y="86"/>
                  </a:lnTo>
                  <a:lnTo>
                    <a:pt x="183" y="86"/>
                  </a:lnTo>
                  <a:lnTo>
                    <a:pt x="183" y="86"/>
                  </a:lnTo>
                  <a:lnTo>
                    <a:pt x="184" y="86"/>
                  </a:lnTo>
                  <a:lnTo>
                    <a:pt x="184" y="86"/>
                  </a:lnTo>
                  <a:lnTo>
                    <a:pt x="185" y="86"/>
                  </a:lnTo>
                  <a:lnTo>
                    <a:pt x="185" y="87"/>
                  </a:lnTo>
                  <a:lnTo>
                    <a:pt x="186" y="87"/>
                  </a:lnTo>
                  <a:lnTo>
                    <a:pt x="187" y="87"/>
                  </a:lnTo>
                  <a:lnTo>
                    <a:pt x="188" y="87"/>
                  </a:lnTo>
                  <a:lnTo>
                    <a:pt x="188" y="87"/>
                  </a:lnTo>
                  <a:lnTo>
                    <a:pt x="188" y="88"/>
                  </a:lnTo>
                  <a:lnTo>
                    <a:pt x="189" y="88"/>
                  </a:lnTo>
                  <a:lnTo>
                    <a:pt x="190" y="88"/>
                  </a:lnTo>
                  <a:lnTo>
                    <a:pt x="190" y="89"/>
                  </a:lnTo>
                  <a:lnTo>
                    <a:pt x="191" y="89"/>
                  </a:lnTo>
                  <a:lnTo>
                    <a:pt x="191" y="89"/>
                  </a:lnTo>
                  <a:lnTo>
                    <a:pt x="192" y="89"/>
                  </a:lnTo>
                  <a:lnTo>
                    <a:pt x="192" y="90"/>
                  </a:lnTo>
                  <a:lnTo>
                    <a:pt x="193" y="90"/>
                  </a:lnTo>
                  <a:lnTo>
                    <a:pt x="194" y="90"/>
                  </a:lnTo>
                  <a:lnTo>
                    <a:pt x="194" y="91"/>
                  </a:lnTo>
                  <a:lnTo>
                    <a:pt x="195" y="91"/>
                  </a:lnTo>
                  <a:lnTo>
                    <a:pt x="196" y="91"/>
                  </a:lnTo>
                  <a:lnTo>
                    <a:pt x="196" y="92"/>
                  </a:lnTo>
                  <a:lnTo>
                    <a:pt x="197" y="92"/>
                  </a:lnTo>
                  <a:lnTo>
                    <a:pt x="197" y="92"/>
                  </a:lnTo>
                  <a:lnTo>
                    <a:pt x="198" y="92"/>
                  </a:lnTo>
                  <a:lnTo>
                    <a:pt x="198" y="93"/>
                  </a:lnTo>
                  <a:lnTo>
                    <a:pt x="199" y="93"/>
                  </a:lnTo>
                  <a:lnTo>
                    <a:pt x="199" y="93"/>
                  </a:lnTo>
                  <a:lnTo>
                    <a:pt x="199" y="94"/>
                  </a:lnTo>
                  <a:lnTo>
                    <a:pt x="199" y="94"/>
                  </a:lnTo>
                  <a:lnTo>
                    <a:pt x="200" y="94"/>
                  </a:lnTo>
                  <a:lnTo>
                    <a:pt x="201" y="94"/>
                  </a:lnTo>
                  <a:lnTo>
                    <a:pt x="202" y="95"/>
                  </a:lnTo>
                  <a:lnTo>
                    <a:pt x="203" y="95"/>
                  </a:lnTo>
                  <a:lnTo>
                    <a:pt x="203" y="95"/>
                  </a:lnTo>
                  <a:lnTo>
                    <a:pt x="204" y="95"/>
                  </a:lnTo>
                  <a:lnTo>
                    <a:pt x="204" y="96"/>
                  </a:lnTo>
                  <a:lnTo>
                    <a:pt x="205" y="96"/>
                  </a:lnTo>
                  <a:lnTo>
                    <a:pt x="206" y="96"/>
                  </a:lnTo>
                  <a:lnTo>
                    <a:pt x="206" y="97"/>
                  </a:lnTo>
                  <a:lnTo>
                    <a:pt x="206" y="97"/>
                  </a:lnTo>
                  <a:lnTo>
                    <a:pt x="207" y="97"/>
                  </a:lnTo>
                  <a:lnTo>
                    <a:pt x="208" y="97"/>
                  </a:lnTo>
                  <a:lnTo>
                    <a:pt x="208" y="98"/>
                  </a:lnTo>
                  <a:lnTo>
                    <a:pt x="209" y="98"/>
                  </a:lnTo>
                  <a:lnTo>
                    <a:pt x="209" y="98"/>
                  </a:lnTo>
                  <a:lnTo>
                    <a:pt x="210" y="98"/>
                  </a:lnTo>
                  <a:lnTo>
                    <a:pt x="210" y="99"/>
                  </a:lnTo>
                  <a:lnTo>
                    <a:pt x="211" y="99"/>
                  </a:lnTo>
                  <a:lnTo>
                    <a:pt x="212" y="99"/>
                  </a:lnTo>
                  <a:lnTo>
                    <a:pt x="212" y="100"/>
                  </a:lnTo>
                  <a:lnTo>
                    <a:pt x="212" y="100"/>
                  </a:lnTo>
                  <a:lnTo>
                    <a:pt x="213" y="100"/>
                  </a:lnTo>
                  <a:lnTo>
                    <a:pt x="214" y="100"/>
                  </a:lnTo>
                  <a:lnTo>
                    <a:pt x="214" y="101"/>
                  </a:lnTo>
                  <a:lnTo>
                    <a:pt x="215" y="101"/>
                  </a:lnTo>
                  <a:lnTo>
                    <a:pt x="216" y="101"/>
                  </a:lnTo>
                  <a:lnTo>
                    <a:pt x="216" y="101"/>
                  </a:lnTo>
                  <a:lnTo>
                    <a:pt x="216" y="102"/>
                  </a:lnTo>
                  <a:lnTo>
                    <a:pt x="217" y="102"/>
                  </a:lnTo>
                  <a:lnTo>
                    <a:pt x="218" y="102"/>
                  </a:lnTo>
                  <a:lnTo>
                    <a:pt x="219" y="102"/>
                  </a:lnTo>
                  <a:lnTo>
                    <a:pt x="219" y="103"/>
                  </a:lnTo>
                  <a:lnTo>
                    <a:pt x="219" y="103"/>
                  </a:lnTo>
                  <a:lnTo>
                    <a:pt x="220" y="103"/>
                  </a:lnTo>
                  <a:lnTo>
                    <a:pt x="221" y="103"/>
                  </a:lnTo>
                  <a:lnTo>
                    <a:pt x="221" y="104"/>
                  </a:lnTo>
                  <a:lnTo>
                    <a:pt x="222" y="104"/>
                  </a:lnTo>
                  <a:lnTo>
                    <a:pt x="222" y="104"/>
                  </a:lnTo>
                  <a:lnTo>
                    <a:pt x="222" y="104"/>
                  </a:lnTo>
                  <a:lnTo>
                    <a:pt x="222" y="105"/>
                  </a:lnTo>
                  <a:lnTo>
                    <a:pt x="223" y="105"/>
                  </a:lnTo>
                  <a:lnTo>
                    <a:pt x="224" y="105"/>
                  </a:lnTo>
                  <a:lnTo>
                    <a:pt x="224" y="106"/>
                  </a:lnTo>
                  <a:lnTo>
                    <a:pt x="224" y="106"/>
                  </a:lnTo>
                  <a:lnTo>
                    <a:pt x="225" y="106"/>
                  </a:lnTo>
                  <a:lnTo>
                    <a:pt x="226" y="106"/>
                  </a:lnTo>
                  <a:lnTo>
                    <a:pt x="226" y="107"/>
                  </a:lnTo>
                  <a:lnTo>
                    <a:pt x="227" y="107"/>
                  </a:lnTo>
                  <a:lnTo>
                    <a:pt x="227" y="107"/>
                  </a:lnTo>
                  <a:lnTo>
                    <a:pt x="228" y="107"/>
                  </a:lnTo>
                  <a:lnTo>
                    <a:pt x="228" y="108"/>
                  </a:lnTo>
                  <a:lnTo>
                    <a:pt x="229" y="108"/>
                  </a:lnTo>
                  <a:lnTo>
                    <a:pt x="230" y="108"/>
                  </a:lnTo>
                  <a:lnTo>
                    <a:pt x="230" y="109"/>
                  </a:lnTo>
                  <a:lnTo>
                    <a:pt x="231" y="109"/>
                  </a:lnTo>
                  <a:lnTo>
                    <a:pt x="231" y="109"/>
                  </a:lnTo>
                  <a:lnTo>
                    <a:pt x="232" y="109"/>
                  </a:lnTo>
                  <a:lnTo>
                    <a:pt x="233" y="110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5" y="110"/>
                  </a:lnTo>
                  <a:lnTo>
                    <a:pt x="235" y="111"/>
                  </a:lnTo>
                  <a:lnTo>
                    <a:pt x="236" y="111"/>
                  </a:lnTo>
                  <a:lnTo>
                    <a:pt x="237" y="111"/>
                  </a:lnTo>
                  <a:lnTo>
                    <a:pt x="237" y="111"/>
                  </a:lnTo>
                  <a:lnTo>
                    <a:pt x="237" y="111"/>
                  </a:lnTo>
                  <a:lnTo>
                    <a:pt x="238" y="111"/>
                  </a:lnTo>
                  <a:lnTo>
                    <a:pt x="239" y="111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0" y="112"/>
                  </a:lnTo>
                  <a:lnTo>
                    <a:pt x="241" y="112"/>
                  </a:lnTo>
                  <a:lnTo>
                    <a:pt x="241" y="113"/>
                  </a:lnTo>
                  <a:lnTo>
                    <a:pt x="242" y="113"/>
                  </a:lnTo>
                  <a:lnTo>
                    <a:pt x="243" y="113"/>
                  </a:lnTo>
                  <a:lnTo>
                    <a:pt x="243" y="114"/>
                  </a:lnTo>
                  <a:lnTo>
                    <a:pt x="244" y="114"/>
                  </a:lnTo>
                  <a:lnTo>
                    <a:pt x="244" y="114"/>
                  </a:lnTo>
                  <a:lnTo>
                    <a:pt x="245" y="114"/>
                  </a:lnTo>
                  <a:lnTo>
                    <a:pt x="245" y="115"/>
                  </a:lnTo>
                  <a:lnTo>
                    <a:pt x="246" y="115"/>
                  </a:lnTo>
                  <a:lnTo>
                    <a:pt x="246" y="115"/>
                  </a:lnTo>
                  <a:lnTo>
                    <a:pt x="246" y="115"/>
                  </a:lnTo>
                  <a:lnTo>
                    <a:pt x="246" y="116"/>
                  </a:lnTo>
                  <a:lnTo>
                    <a:pt x="247" y="116"/>
                  </a:lnTo>
                  <a:lnTo>
                    <a:pt x="248" y="116"/>
                  </a:lnTo>
                  <a:lnTo>
                    <a:pt x="249" y="116"/>
                  </a:lnTo>
                  <a:lnTo>
                    <a:pt x="249" y="117"/>
                  </a:lnTo>
                  <a:lnTo>
                    <a:pt x="249" y="117"/>
                  </a:lnTo>
                  <a:lnTo>
                    <a:pt x="250" y="117"/>
                  </a:lnTo>
                  <a:lnTo>
                    <a:pt x="251" y="117"/>
                  </a:lnTo>
                  <a:lnTo>
                    <a:pt x="251" y="118"/>
                  </a:lnTo>
                  <a:lnTo>
                    <a:pt x="252" y="118"/>
                  </a:lnTo>
                  <a:lnTo>
                    <a:pt x="252" y="118"/>
                  </a:lnTo>
                  <a:lnTo>
                    <a:pt x="253" y="118"/>
                  </a:lnTo>
                  <a:lnTo>
                    <a:pt x="253" y="119"/>
                  </a:lnTo>
                  <a:lnTo>
                    <a:pt x="254" y="119"/>
                  </a:lnTo>
                  <a:lnTo>
                    <a:pt x="255" y="119"/>
                  </a:lnTo>
                  <a:lnTo>
                    <a:pt x="255" y="120"/>
                  </a:lnTo>
                  <a:lnTo>
                    <a:pt x="255" y="120"/>
                  </a:lnTo>
                  <a:lnTo>
                    <a:pt x="256" y="120"/>
                  </a:lnTo>
                  <a:lnTo>
                    <a:pt x="257" y="120"/>
                  </a:lnTo>
                  <a:lnTo>
                    <a:pt x="257" y="121"/>
                  </a:lnTo>
                  <a:lnTo>
                    <a:pt x="258" y="121"/>
                  </a:lnTo>
                  <a:lnTo>
                    <a:pt x="259" y="121"/>
                  </a:lnTo>
                  <a:lnTo>
                    <a:pt x="259" y="121"/>
                  </a:lnTo>
                  <a:lnTo>
                    <a:pt x="259" y="122"/>
                  </a:lnTo>
                  <a:lnTo>
                    <a:pt x="260" y="122"/>
                  </a:lnTo>
                  <a:lnTo>
                    <a:pt x="261" y="122"/>
                  </a:lnTo>
                  <a:lnTo>
                    <a:pt x="261" y="123"/>
                  </a:lnTo>
                  <a:lnTo>
                    <a:pt x="262" y="123"/>
                  </a:lnTo>
                  <a:lnTo>
                    <a:pt x="262" y="123"/>
                  </a:lnTo>
                  <a:lnTo>
                    <a:pt x="263" y="123"/>
                  </a:lnTo>
                  <a:lnTo>
                    <a:pt x="264" y="124"/>
                  </a:lnTo>
                  <a:lnTo>
                    <a:pt x="265" y="124"/>
                  </a:lnTo>
                  <a:lnTo>
                    <a:pt x="265" y="124"/>
                  </a:lnTo>
                  <a:lnTo>
                    <a:pt x="266" y="124"/>
                  </a:lnTo>
                  <a:lnTo>
                    <a:pt x="266" y="125"/>
                  </a:lnTo>
                  <a:lnTo>
                    <a:pt x="267" y="125"/>
                  </a:lnTo>
                  <a:lnTo>
                    <a:pt x="268" y="125"/>
                  </a:lnTo>
                  <a:lnTo>
                    <a:pt x="268" y="126"/>
                  </a:lnTo>
                  <a:lnTo>
                    <a:pt x="268" y="126"/>
                  </a:lnTo>
                  <a:lnTo>
                    <a:pt x="269" y="126"/>
                  </a:lnTo>
                  <a:lnTo>
                    <a:pt x="270" y="126"/>
                  </a:lnTo>
                  <a:lnTo>
                    <a:pt x="270" y="127"/>
                  </a:lnTo>
                  <a:lnTo>
                    <a:pt x="270" y="127"/>
                  </a:lnTo>
                  <a:lnTo>
                    <a:pt x="271" y="127"/>
                  </a:lnTo>
                  <a:lnTo>
                    <a:pt x="271" y="127"/>
                  </a:lnTo>
                  <a:lnTo>
                    <a:pt x="271" y="128"/>
                  </a:lnTo>
                  <a:lnTo>
                    <a:pt x="272" y="128"/>
                  </a:lnTo>
                  <a:lnTo>
                    <a:pt x="273" y="128"/>
                  </a:lnTo>
                  <a:lnTo>
                    <a:pt x="273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5" y="129"/>
                  </a:lnTo>
                  <a:lnTo>
                    <a:pt x="275" y="130"/>
                  </a:lnTo>
                  <a:lnTo>
                    <a:pt x="276" y="130"/>
                  </a:lnTo>
                  <a:lnTo>
                    <a:pt x="277" y="130"/>
                  </a:lnTo>
                  <a:lnTo>
                    <a:pt x="277" y="130"/>
                  </a:lnTo>
                  <a:lnTo>
                    <a:pt x="277" y="131"/>
                  </a:lnTo>
                  <a:lnTo>
                    <a:pt x="278" y="131"/>
                  </a:lnTo>
                  <a:lnTo>
                    <a:pt x="279" y="131"/>
                  </a:lnTo>
                  <a:lnTo>
                    <a:pt x="280" y="131"/>
                  </a:lnTo>
                  <a:lnTo>
                    <a:pt x="280" y="132"/>
                  </a:lnTo>
                  <a:lnTo>
                    <a:pt x="280" y="132"/>
                  </a:lnTo>
                  <a:lnTo>
                    <a:pt x="281" y="132"/>
                  </a:lnTo>
                  <a:lnTo>
                    <a:pt x="282" y="132"/>
                  </a:lnTo>
                  <a:lnTo>
                    <a:pt x="282" y="133"/>
                  </a:lnTo>
                  <a:lnTo>
                    <a:pt x="283" y="133"/>
                  </a:lnTo>
                  <a:lnTo>
                    <a:pt x="284" y="133"/>
                  </a:lnTo>
                  <a:lnTo>
                    <a:pt x="284" y="134"/>
                  </a:lnTo>
                  <a:lnTo>
                    <a:pt x="285" y="134"/>
                  </a:lnTo>
                  <a:lnTo>
                    <a:pt x="286" y="134"/>
                  </a:lnTo>
                  <a:lnTo>
                    <a:pt x="286" y="135"/>
                  </a:lnTo>
                  <a:lnTo>
                    <a:pt x="287" y="135"/>
                  </a:lnTo>
                  <a:lnTo>
                    <a:pt x="287" y="135"/>
                  </a:lnTo>
                  <a:lnTo>
                    <a:pt x="288" y="135"/>
                  </a:lnTo>
                  <a:lnTo>
                    <a:pt x="288" y="135"/>
                  </a:lnTo>
                  <a:lnTo>
                    <a:pt x="289" y="135"/>
                  </a:lnTo>
                  <a:lnTo>
                    <a:pt x="290" y="135"/>
                  </a:lnTo>
                  <a:lnTo>
                    <a:pt x="290" y="135"/>
                  </a:lnTo>
                  <a:lnTo>
                    <a:pt x="290" y="136"/>
                  </a:lnTo>
                  <a:lnTo>
                    <a:pt x="291" y="136"/>
                  </a:lnTo>
                  <a:lnTo>
                    <a:pt x="292" y="136"/>
                  </a:lnTo>
                  <a:lnTo>
                    <a:pt x="292" y="137"/>
                  </a:lnTo>
                  <a:lnTo>
                    <a:pt x="293" y="137"/>
                  </a:lnTo>
                  <a:lnTo>
                    <a:pt x="293" y="137"/>
                  </a:lnTo>
                  <a:lnTo>
                    <a:pt x="293" y="137"/>
                  </a:lnTo>
                  <a:lnTo>
                    <a:pt x="293" y="138"/>
                  </a:lnTo>
                  <a:lnTo>
                    <a:pt x="294" y="138"/>
                  </a:lnTo>
                  <a:lnTo>
                    <a:pt x="295" y="138"/>
                  </a:lnTo>
                  <a:lnTo>
                    <a:pt x="295" y="138"/>
                  </a:lnTo>
                  <a:lnTo>
                    <a:pt x="296" y="138"/>
                  </a:lnTo>
                  <a:lnTo>
                    <a:pt x="296" y="139"/>
                  </a:lnTo>
                  <a:lnTo>
                    <a:pt x="297" y="139"/>
                  </a:lnTo>
                  <a:lnTo>
                    <a:pt x="298" y="139"/>
                  </a:lnTo>
                  <a:lnTo>
                    <a:pt x="298" y="140"/>
                  </a:lnTo>
                  <a:lnTo>
                    <a:pt x="299" y="140"/>
                  </a:lnTo>
                  <a:lnTo>
                    <a:pt x="299" y="140"/>
                  </a:lnTo>
                  <a:lnTo>
                    <a:pt x="300" y="140"/>
                  </a:lnTo>
                  <a:lnTo>
                    <a:pt x="300" y="141"/>
                  </a:lnTo>
                  <a:lnTo>
                    <a:pt x="301" y="141"/>
                  </a:lnTo>
                  <a:lnTo>
                    <a:pt x="302" y="141"/>
                  </a:lnTo>
                  <a:lnTo>
                    <a:pt x="302" y="141"/>
                  </a:lnTo>
                  <a:lnTo>
                    <a:pt x="302" y="142"/>
                  </a:lnTo>
                  <a:lnTo>
                    <a:pt x="303" y="142"/>
                  </a:lnTo>
                  <a:lnTo>
                    <a:pt x="304" y="142"/>
                  </a:lnTo>
                  <a:lnTo>
                    <a:pt x="304" y="143"/>
                  </a:lnTo>
                  <a:lnTo>
                    <a:pt x="305" y="143"/>
                  </a:lnTo>
                  <a:lnTo>
                    <a:pt x="305" y="143"/>
                  </a:lnTo>
                  <a:lnTo>
                    <a:pt x="306" y="143"/>
                  </a:lnTo>
                  <a:lnTo>
                    <a:pt x="306" y="144"/>
                  </a:lnTo>
                  <a:lnTo>
                    <a:pt x="307" y="144"/>
                  </a:lnTo>
                  <a:lnTo>
                    <a:pt x="308" y="144"/>
                  </a:lnTo>
                  <a:lnTo>
                    <a:pt x="308" y="144"/>
                  </a:lnTo>
                  <a:lnTo>
                    <a:pt x="308" y="145"/>
                  </a:lnTo>
                  <a:lnTo>
                    <a:pt x="309" y="145"/>
                  </a:lnTo>
                  <a:lnTo>
                    <a:pt x="310" y="145"/>
                  </a:lnTo>
                  <a:lnTo>
                    <a:pt x="310" y="146"/>
                  </a:lnTo>
                  <a:lnTo>
                    <a:pt x="311" y="146"/>
                  </a:lnTo>
                  <a:lnTo>
                    <a:pt x="312" y="146"/>
                  </a:lnTo>
                  <a:lnTo>
                    <a:pt x="312" y="146"/>
                  </a:lnTo>
                  <a:lnTo>
                    <a:pt x="313" y="146"/>
                  </a:lnTo>
                  <a:lnTo>
                    <a:pt x="313" y="147"/>
                  </a:lnTo>
                  <a:lnTo>
                    <a:pt x="314" y="147"/>
                  </a:lnTo>
                  <a:lnTo>
                    <a:pt x="315" y="147"/>
                  </a:lnTo>
                  <a:lnTo>
                    <a:pt x="315" y="148"/>
                  </a:lnTo>
                  <a:lnTo>
                    <a:pt x="315" y="148"/>
                  </a:lnTo>
                  <a:lnTo>
                    <a:pt x="316" y="148"/>
                  </a:lnTo>
                  <a:lnTo>
                    <a:pt x="317" y="148"/>
                  </a:lnTo>
                  <a:lnTo>
                    <a:pt x="317" y="149"/>
                  </a:lnTo>
                  <a:lnTo>
                    <a:pt x="317" y="149"/>
                  </a:lnTo>
                  <a:lnTo>
                    <a:pt x="317" y="149"/>
                  </a:lnTo>
                  <a:lnTo>
                    <a:pt x="318" y="149"/>
                  </a:lnTo>
                  <a:lnTo>
                    <a:pt x="318" y="150"/>
                  </a:lnTo>
                  <a:lnTo>
                    <a:pt x="319" y="150"/>
                  </a:lnTo>
                  <a:lnTo>
                    <a:pt x="320" y="150"/>
                  </a:lnTo>
                  <a:lnTo>
                    <a:pt x="320" y="151"/>
                  </a:lnTo>
                  <a:lnTo>
                    <a:pt x="320" y="151"/>
                  </a:lnTo>
                  <a:lnTo>
                    <a:pt x="321" y="151"/>
                  </a:lnTo>
                  <a:lnTo>
                    <a:pt x="322" y="151"/>
                  </a:lnTo>
                  <a:lnTo>
                    <a:pt x="322" y="152"/>
                  </a:lnTo>
                  <a:lnTo>
                    <a:pt x="323" y="152"/>
                  </a:lnTo>
                  <a:lnTo>
                    <a:pt x="323" y="152"/>
                  </a:lnTo>
                  <a:lnTo>
                    <a:pt x="324" y="152"/>
                  </a:lnTo>
                  <a:lnTo>
                    <a:pt x="324" y="153"/>
                  </a:lnTo>
                  <a:lnTo>
                    <a:pt x="325" y="153"/>
                  </a:lnTo>
                  <a:lnTo>
                    <a:pt x="326" y="153"/>
                  </a:lnTo>
                  <a:lnTo>
                    <a:pt x="327" y="153"/>
                  </a:lnTo>
                  <a:lnTo>
                    <a:pt x="327" y="154"/>
                  </a:lnTo>
                  <a:lnTo>
                    <a:pt x="327" y="154"/>
                  </a:lnTo>
                  <a:lnTo>
                    <a:pt x="328" y="154"/>
                  </a:lnTo>
                  <a:lnTo>
                    <a:pt x="329" y="154"/>
                  </a:lnTo>
                  <a:lnTo>
                    <a:pt x="329" y="155"/>
                  </a:lnTo>
                  <a:lnTo>
                    <a:pt x="330" y="155"/>
                  </a:lnTo>
                  <a:lnTo>
                    <a:pt x="330" y="155"/>
                  </a:lnTo>
                  <a:lnTo>
                    <a:pt x="331" y="155"/>
                  </a:lnTo>
                  <a:lnTo>
                    <a:pt x="331" y="156"/>
                  </a:lnTo>
                  <a:lnTo>
                    <a:pt x="332" y="156"/>
                  </a:lnTo>
                  <a:lnTo>
                    <a:pt x="333" y="156"/>
                  </a:lnTo>
                  <a:lnTo>
                    <a:pt x="333" y="157"/>
                  </a:lnTo>
                  <a:lnTo>
                    <a:pt x="333" y="157"/>
                  </a:lnTo>
                  <a:lnTo>
                    <a:pt x="334" y="157"/>
                  </a:lnTo>
                  <a:lnTo>
                    <a:pt x="335" y="157"/>
                  </a:lnTo>
                  <a:lnTo>
                    <a:pt x="335" y="158"/>
                  </a:lnTo>
                  <a:lnTo>
                    <a:pt x="336" y="158"/>
                  </a:lnTo>
                  <a:lnTo>
                    <a:pt x="336" y="158"/>
                  </a:lnTo>
                  <a:lnTo>
                    <a:pt x="337" y="158"/>
                  </a:lnTo>
                  <a:lnTo>
                    <a:pt x="337" y="159"/>
                  </a:lnTo>
                  <a:lnTo>
                    <a:pt x="338" y="159"/>
                  </a:lnTo>
                  <a:lnTo>
                    <a:pt x="339" y="159"/>
                  </a:lnTo>
                  <a:lnTo>
                    <a:pt x="339" y="160"/>
                  </a:lnTo>
                  <a:lnTo>
                    <a:pt x="340" y="160"/>
                  </a:lnTo>
                  <a:lnTo>
                    <a:pt x="340" y="160"/>
                  </a:lnTo>
                  <a:lnTo>
                    <a:pt x="341" y="160"/>
                  </a:lnTo>
                  <a:lnTo>
                    <a:pt x="341" y="160"/>
                  </a:lnTo>
                  <a:lnTo>
                    <a:pt x="341" y="160"/>
                  </a:lnTo>
                  <a:lnTo>
                    <a:pt x="342" y="160"/>
                  </a:lnTo>
                  <a:lnTo>
                    <a:pt x="342" y="160"/>
                  </a:lnTo>
                  <a:lnTo>
                    <a:pt x="343" y="160"/>
                  </a:lnTo>
                  <a:lnTo>
                    <a:pt x="343" y="161"/>
                  </a:lnTo>
                  <a:lnTo>
                    <a:pt x="344" y="161"/>
                  </a:lnTo>
                  <a:lnTo>
                    <a:pt x="345" y="161"/>
                  </a:lnTo>
                  <a:lnTo>
                    <a:pt x="345" y="162"/>
                  </a:lnTo>
                  <a:lnTo>
                    <a:pt x="345" y="162"/>
                  </a:lnTo>
                  <a:lnTo>
                    <a:pt x="346" y="162"/>
                  </a:lnTo>
                  <a:lnTo>
                    <a:pt x="347" y="162"/>
                  </a:lnTo>
                  <a:lnTo>
                    <a:pt x="347" y="163"/>
                  </a:lnTo>
                  <a:lnTo>
                    <a:pt x="348" y="163"/>
                  </a:lnTo>
                  <a:lnTo>
                    <a:pt x="348" y="163"/>
                  </a:lnTo>
                  <a:lnTo>
                    <a:pt x="349" y="163"/>
                  </a:lnTo>
                  <a:lnTo>
                    <a:pt x="349" y="164"/>
                  </a:lnTo>
                  <a:lnTo>
                    <a:pt x="350" y="164"/>
                  </a:lnTo>
                  <a:lnTo>
                    <a:pt x="351" y="164"/>
                  </a:lnTo>
                  <a:lnTo>
                    <a:pt x="351" y="165"/>
                  </a:lnTo>
                  <a:lnTo>
                    <a:pt x="351" y="165"/>
                  </a:lnTo>
                  <a:lnTo>
                    <a:pt x="352" y="165"/>
                  </a:lnTo>
                  <a:lnTo>
                    <a:pt x="353" y="165"/>
                  </a:lnTo>
                  <a:lnTo>
                    <a:pt x="353" y="166"/>
                  </a:lnTo>
                  <a:lnTo>
                    <a:pt x="354" y="166"/>
                  </a:lnTo>
                  <a:lnTo>
                    <a:pt x="355" y="166"/>
                  </a:lnTo>
                  <a:lnTo>
                    <a:pt x="355" y="166"/>
                  </a:lnTo>
                  <a:lnTo>
                    <a:pt x="355" y="167"/>
                  </a:lnTo>
                  <a:lnTo>
                    <a:pt x="356" y="167"/>
                  </a:lnTo>
                  <a:lnTo>
                    <a:pt x="357" y="167"/>
                  </a:lnTo>
                  <a:lnTo>
                    <a:pt x="357" y="168"/>
                  </a:lnTo>
                  <a:lnTo>
                    <a:pt x="358" y="168"/>
                  </a:lnTo>
                  <a:lnTo>
                    <a:pt x="358" y="168"/>
                  </a:lnTo>
                  <a:lnTo>
                    <a:pt x="359" y="168"/>
                  </a:lnTo>
                  <a:lnTo>
                    <a:pt x="360" y="168"/>
                  </a:lnTo>
                  <a:lnTo>
                    <a:pt x="360" y="169"/>
                  </a:lnTo>
                  <a:lnTo>
                    <a:pt x="361" y="169"/>
                  </a:lnTo>
                  <a:lnTo>
                    <a:pt x="361" y="169"/>
                  </a:lnTo>
                  <a:lnTo>
                    <a:pt x="362" y="169"/>
                  </a:lnTo>
                  <a:lnTo>
                    <a:pt x="362" y="170"/>
                  </a:lnTo>
                  <a:lnTo>
                    <a:pt x="363" y="170"/>
                  </a:lnTo>
                  <a:lnTo>
                    <a:pt x="364" y="170"/>
                  </a:lnTo>
                  <a:lnTo>
                    <a:pt x="364" y="171"/>
                  </a:lnTo>
                  <a:lnTo>
                    <a:pt x="364" y="171"/>
                  </a:lnTo>
                  <a:lnTo>
                    <a:pt x="364" y="171"/>
                  </a:lnTo>
                  <a:lnTo>
                    <a:pt x="365" y="171"/>
                  </a:lnTo>
                  <a:lnTo>
                    <a:pt x="365" y="172"/>
                  </a:lnTo>
                  <a:lnTo>
                    <a:pt x="366" y="172"/>
                  </a:lnTo>
                  <a:lnTo>
                    <a:pt x="367" y="172"/>
                  </a:lnTo>
                  <a:lnTo>
                    <a:pt x="367" y="172"/>
                  </a:lnTo>
                  <a:lnTo>
                    <a:pt x="367" y="173"/>
                  </a:lnTo>
                  <a:lnTo>
                    <a:pt x="368" y="173"/>
                  </a:lnTo>
                  <a:lnTo>
                    <a:pt x="369" y="173"/>
                  </a:lnTo>
                  <a:lnTo>
                    <a:pt x="369" y="174"/>
                  </a:lnTo>
                  <a:lnTo>
                    <a:pt x="370" y="174"/>
                  </a:lnTo>
                  <a:lnTo>
                    <a:pt x="370" y="174"/>
                  </a:lnTo>
                  <a:lnTo>
                    <a:pt x="371" y="174"/>
                  </a:lnTo>
                  <a:lnTo>
                    <a:pt x="371" y="175"/>
                  </a:lnTo>
                  <a:lnTo>
                    <a:pt x="372" y="175"/>
                  </a:lnTo>
                  <a:lnTo>
                    <a:pt x="373" y="175"/>
                  </a:lnTo>
                  <a:lnTo>
                    <a:pt x="373" y="175"/>
                  </a:lnTo>
                  <a:lnTo>
                    <a:pt x="373" y="176"/>
                  </a:lnTo>
                  <a:lnTo>
                    <a:pt x="374" y="176"/>
                  </a:lnTo>
                  <a:lnTo>
                    <a:pt x="375" y="176"/>
                  </a:lnTo>
                  <a:lnTo>
                    <a:pt x="376" y="176"/>
                  </a:lnTo>
                  <a:lnTo>
                    <a:pt x="376" y="177"/>
                  </a:lnTo>
                  <a:lnTo>
                    <a:pt x="376" y="177"/>
                  </a:lnTo>
                  <a:lnTo>
                    <a:pt x="377" y="177"/>
                  </a:lnTo>
                  <a:lnTo>
                    <a:pt x="378" y="177"/>
                  </a:lnTo>
                  <a:lnTo>
                    <a:pt x="378" y="178"/>
                  </a:lnTo>
                  <a:lnTo>
                    <a:pt x="379" y="178"/>
                  </a:lnTo>
                  <a:lnTo>
                    <a:pt x="379" y="178"/>
                  </a:lnTo>
                  <a:lnTo>
                    <a:pt x="380" y="178"/>
                  </a:lnTo>
                  <a:lnTo>
                    <a:pt x="380" y="179"/>
                  </a:lnTo>
                  <a:lnTo>
                    <a:pt x="381" y="179"/>
                  </a:lnTo>
                  <a:lnTo>
                    <a:pt x="382" y="179"/>
                  </a:lnTo>
                  <a:lnTo>
                    <a:pt x="382" y="180"/>
                  </a:lnTo>
                  <a:lnTo>
                    <a:pt x="383" y="180"/>
                  </a:lnTo>
                  <a:lnTo>
                    <a:pt x="383" y="180"/>
                  </a:lnTo>
                  <a:lnTo>
                    <a:pt x="384" y="180"/>
                  </a:lnTo>
                  <a:lnTo>
                    <a:pt x="384" y="181"/>
                  </a:lnTo>
                  <a:lnTo>
                    <a:pt x="385" y="181"/>
                  </a:lnTo>
                  <a:lnTo>
                    <a:pt x="386" y="181"/>
                  </a:lnTo>
                  <a:lnTo>
                    <a:pt x="386" y="181"/>
                  </a:lnTo>
                  <a:lnTo>
                    <a:pt x="386" y="182"/>
                  </a:lnTo>
                  <a:lnTo>
                    <a:pt x="387" y="182"/>
                  </a:lnTo>
                  <a:lnTo>
                    <a:pt x="388" y="182"/>
                  </a:lnTo>
                  <a:lnTo>
                    <a:pt x="388" y="183"/>
                  </a:lnTo>
                  <a:lnTo>
                    <a:pt x="388" y="183"/>
                  </a:lnTo>
                  <a:lnTo>
                    <a:pt x="388" y="183"/>
                  </a:lnTo>
                  <a:lnTo>
                    <a:pt x="389" y="183"/>
                  </a:lnTo>
                  <a:lnTo>
                    <a:pt x="389" y="184"/>
                  </a:lnTo>
                  <a:lnTo>
                    <a:pt x="390" y="184"/>
                  </a:lnTo>
                  <a:lnTo>
                    <a:pt x="391" y="184"/>
                  </a:lnTo>
                  <a:lnTo>
                    <a:pt x="391" y="184"/>
                  </a:lnTo>
                  <a:lnTo>
                    <a:pt x="392" y="184"/>
                  </a:lnTo>
                  <a:lnTo>
                    <a:pt x="392" y="184"/>
                  </a:lnTo>
                  <a:lnTo>
                    <a:pt x="393" y="184"/>
                  </a:lnTo>
                  <a:lnTo>
                    <a:pt x="394" y="184"/>
                  </a:lnTo>
                  <a:lnTo>
                    <a:pt x="394" y="185"/>
                  </a:lnTo>
                  <a:lnTo>
                    <a:pt x="395" y="185"/>
                  </a:lnTo>
                  <a:lnTo>
                    <a:pt x="395" y="185"/>
                  </a:lnTo>
                  <a:lnTo>
                    <a:pt x="396" y="185"/>
                  </a:lnTo>
                  <a:lnTo>
                    <a:pt x="396" y="186"/>
                  </a:lnTo>
                  <a:lnTo>
                    <a:pt x="397" y="186"/>
                  </a:lnTo>
                  <a:lnTo>
                    <a:pt x="398" y="186"/>
                  </a:lnTo>
                  <a:lnTo>
                    <a:pt x="398" y="186"/>
                  </a:lnTo>
                  <a:lnTo>
                    <a:pt x="398" y="187"/>
                  </a:lnTo>
                  <a:lnTo>
                    <a:pt x="399" y="187"/>
                  </a:lnTo>
                  <a:lnTo>
                    <a:pt x="400" y="187"/>
                  </a:lnTo>
                  <a:lnTo>
                    <a:pt x="400" y="188"/>
                  </a:lnTo>
                  <a:lnTo>
                    <a:pt x="401" y="188"/>
                  </a:lnTo>
                  <a:lnTo>
                    <a:pt x="401" y="188"/>
                  </a:lnTo>
                  <a:lnTo>
                    <a:pt x="402" y="188"/>
                  </a:lnTo>
                  <a:lnTo>
                    <a:pt x="402" y="189"/>
                  </a:lnTo>
                  <a:lnTo>
                    <a:pt x="403" y="189"/>
                  </a:lnTo>
                  <a:lnTo>
                    <a:pt x="404" y="189"/>
                  </a:lnTo>
                  <a:lnTo>
                    <a:pt x="404" y="189"/>
                  </a:lnTo>
                  <a:lnTo>
                    <a:pt x="404" y="190"/>
                  </a:lnTo>
                  <a:lnTo>
                    <a:pt x="405" y="190"/>
                  </a:lnTo>
                  <a:lnTo>
                    <a:pt x="406" y="190"/>
                  </a:lnTo>
                  <a:lnTo>
                    <a:pt x="406" y="191"/>
                  </a:lnTo>
                  <a:lnTo>
                    <a:pt x="407" y="191"/>
                  </a:lnTo>
                  <a:lnTo>
                    <a:pt x="408" y="191"/>
                  </a:lnTo>
                  <a:lnTo>
                    <a:pt x="408" y="191"/>
                  </a:lnTo>
                  <a:lnTo>
                    <a:pt x="409" y="191"/>
                  </a:lnTo>
                  <a:lnTo>
                    <a:pt x="409" y="192"/>
                  </a:lnTo>
                  <a:lnTo>
                    <a:pt x="410" y="192"/>
                  </a:lnTo>
                  <a:lnTo>
                    <a:pt x="411" y="192"/>
                  </a:lnTo>
                  <a:lnTo>
                    <a:pt x="411" y="193"/>
                  </a:lnTo>
                  <a:lnTo>
                    <a:pt x="411" y="193"/>
                  </a:lnTo>
                  <a:lnTo>
                    <a:pt x="412" y="193"/>
                  </a:lnTo>
                  <a:lnTo>
                    <a:pt x="412" y="193"/>
                  </a:lnTo>
                  <a:lnTo>
                    <a:pt x="412" y="194"/>
                  </a:lnTo>
                  <a:lnTo>
                    <a:pt x="413" y="194"/>
                  </a:lnTo>
                  <a:lnTo>
                    <a:pt x="413" y="194"/>
                  </a:lnTo>
                  <a:lnTo>
                    <a:pt x="414" y="194"/>
                  </a:lnTo>
                  <a:lnTo>
                    <a:pt x="414" y="195"/>
                  </a:lnTo>
                  <a:lnTo>
                    <a:pt x="415" y="195"/>
                  </a:lnTo>
                  <a:lnTo>
                    <a:pt x="416" y="195"/>
                  </a:lnTo>
                  <a:lnTo>
                    <a:pt x="416" y="196"/>
                  </a:lnTo>
                  <a:lnTo>
                    <a:pt x="416" y="196"/>
                  </a:lnTo>
                  <a:lnTo>
                    <a:pt x="417" y="196"/>
                  </a:lnTo>
                  <a:lnTo>
                    <a:pt x="418" y="196"/>
                  </a:lnTo>
                  <a:lnTo>
                    <a:pt x="418" y="197"/>
                  </a:lnTo>
                  <a:lnTo>
                    <a:pt x="419" y="197"/>
                  </a:lnTo>
                  <a:lnTo>
                    <a:pt x="419" y="197"/>
                  </a:lnTo>
                  <a:lnTo>
                    <a:pt x="420" y="197"/>
                  </a:lnTo>
                  <a:lnTo>
                    <a:pt x="420" y="198"/>
                  </a:lnTo>
                  <a:lnTo>
                    <a:pt x="421" y="198"/>
                  </a:lnTo>
                  <a:lnTo>
                    <a:pt x="422" y="198"/>
                  </a:lnTo>
                  <a:lnTo>
                    <a:pt x="422" y="199"/>
                  </a:lnTo>
                  <a:lnTo>
                    <a:pt x="423" y="199"/>
                  </a:lnTo>
                  <a:lnTo>
                    <a:pt x="423" y="199"/>
                  </a:lnTo>
                  <a:lnTo>
                    <a:pt x="424" y="199"/>
                  </a:lnTo>
                  <a:lnTo>
                    <a:pt x="425" y="199"/>
                  </a:lnTo>
                  <a:lnTo>
                    <a:pt x="425" y="200"/>
                  </a:lnTo>
                  <a:lnTo>
                    <a:pt x="426" y="200"/>
                  </a:lnTo>
                  <a:lnTo>
                    <a:pt x="426" y="200"/>
                  </a:lnTo>
                  <a:lnTo>
                    <a:pt x="427" y="200"/>
                  </a:lnTo>
                  <a:lnTo>
                    <a:pt x="427" y="201"/>
                  </a:lnTo>
                  <a:lnTo>
                    <a:pt x="428" y="201"/>
                  </a:lnTo>
                  <a:lnTo>
                    <a:pt x="429" y="201"/>
                  </a:lnTo>
                  <a:lnTo>
                    <a:pt x="429" y="202"/>
                  </a:lnTo>
                  <a:lnTo>
                    <a:pt x="429" y="202"/>
                  </a:lnTo>
                  <a:lnTo>
                    <a:pt x="430" y="202"/>
                  </a:lnTo>
                  <a:lnTo>
                    <a:pt x="431" y="202"/>
                  </a:lnTo>
                  <a:lnTo>
                    <a:pt x="431" y="203"/>
                  </a:lnTo>
                  <a:lnTo>
                    <a:pt x="432" y="203"/>
                  </a:lnTo>
                  <a:lnTo>
                    <a:pt x="432" y="203"/>
                  </a:lnTo>
                  <a:lnTo>
                    <a:pt x="433" y="203"/>
                  </a:lnTo>
                  <a:lnTo>
                    <a:pt x="433" y="204"/>
                  </a:lnTo>
                  <a:lnTo>
                    <a:pt x="434" y="204"/>
                  </a:lnTo>
                  <a:lnTo>
                    <a:pt x="435" y="204"/>
                  </a:lnTo>
                  <a:lnTo>
                    <a:pt x="435" y="205"/>
                  </a:lnTo>
                  <a:lnTo>
                    <a:pt x="435" y="205"/>
                  </a:lnTo>
                  <a:lnTo>
                    <a:pt x="435" y="205"/>
                  </a:lnTo>
                  <a:lnTo>
                    <a:pt x="436" y="205"/>
                  </a:lnTo>
                  <a:lnTo>
                    <a:pt x="436" y="206"/>
                  </a:lnTo>
                  <a:lnTo>
                    <a:pt x="437" y="206"/>
                  </a:lnTo>
                  <a:lnTo>
                    <a:pt x="438" y="206"/>
                  </a:lnTo>
                  <a:lnTo>
                    <a:pt x="438" y="206"/>
                  </a:lnTo>
                  <a:lnTo>
                    <a:pt x="438" y="207"/>
                  </a:lnTo>
                  <a:lnTo>
                    <a:pt x="439" y="207"/>
                  </a:lnTo>
                  <a:lnTo>
                    <a:pt x="440" y="207"/>
                  </a:lnTo>
                  <a:lnTo>
                    <a:pt x="441" y="207"/>
                  </a:lnTo>
                  <a:lnTo>
                    <a:pt x="441" y="208"/>
                  </a:lnTo>
                  <a:lnTo>
                    <a:pt x="441" y="208"/>
                  </a:lnTo>
                  <a:lnTo>
                    <a:pt x="442" y="208"/>
                  </a:lnTo>
                  <a:lnTo>
                    <a:pt x="443" y="208"/>
                  </a:lnTo>
                  <a:lnTo>
                    <a:pt x="443" y="208"/>
                  </a:lnTo>
                  <a:lnTo>
                    <a:pt x="444" y="208"/>
                  </a:lnTo>
                  <a:lnTo>
                    <a:pt x="444" y="208"/>
                  </a:lnTo>
                  <a:lnTo>
                    <a:pt x="445" y="208"/>
                  </a:lnTo>
                  <a:lnTo>
                    <a:pt x="445" y="209"/>
                  </a:lnTo>
                  <a:lnTo>
                    <a:pt x="446" y="209"/>
                  </a:lnTo>
                  <a:lnTo>
                    <a:pt x="447" y="209"/>
                  </a:lnTo>
                  <a:lnTo>
                    <a:pt x="447" y="210"/>
                  </a:lnTo>
                  <a:lnTo>
                    <a:pt x="447" y="210"/>
                  </a:lnTo>
                  <a:lnTo>
                    <a:pt x="448" y="210"/>
                  </a:lnTo>
                  <a:lnTo>
                    <a:pt x="449" y="210"/>
                  </a:lnTo>
                  <a:lnTo>
                    <a:pt x="449" y="211"/>
                  </a:lnTo>
                  <a:lnTo>
                    <a:pt x="450" y="211"/>
                  </a:lnTo>
                  <a:lnTo>
                    <a:pt x="451" y="211"/>
                  </a:lnTo>
                  <a:lnTo>
                    <a:pt x="451" y="211"/>
                  </a:lnTo>
                  <a:lnTo>
                    <a:pt x="451" y="212"/>
                  </a:lnTo>
                  <a:lnTo>
                    <a:pt x="452" y="212"/>
                  </a:lnTo>
                  <a:lnTo>
                    <a:pt x="453" y="212"/>
                  </a:lnTo>
                  <a:lnTo>
                    <a:pt x="453" y="213"/>
                  </a:lnTo>
                  <a:lnTo>
                    <a:pt x="454" y="213"/>
                  </a:lnTo>
                  <a:lnTo>
                    <a:pt x="454" y="213"/>
                  </a:lnTo>
                  <a:lnTo>
                    <a:pt x="455" y="213"/>
                  </a:lnTo>
                  <a:lnTo>
                    <a:pt x="455" y="214"/>
                  </a:lnTo>
                  <a:lnTo>
                    <a:pt x="456" y="214"/>
                  </a:lnTo>
                  <a:lnTo>
                    <a:pt x="457" y="214"/>
                  </a:lnTo>
                  <a:lnTo>
                    <a:pt x="457" y="214"/>
                  </a:lnTo>
                  <a:lnTo>
                    <a:pt x="458" y="214"/>
                  </a:lnTo>
                  <a:lnTo>
                    <a:pt x="458" y="215"/>
                  </a:lnTo>
                  <a:lnTo>
                    <a:pt x="459" y="215"/>
                  </a:lnTo>
                  <a:lnTo>
                    <a:pt x="459" y="215"/>
                  </a:lnTo>
                  <a:lnTo>
                    <a:pt x="459" y="216"/>
                  </a:lnTo>
                  <a:lnTo>
                    <a:pt x="459" y="216"/>
                  </a:lnTo>
                  <a:lnTo>
                    <a:pt x="460" y="216"/>
                  </a:lnTo>
                  <a:lnTo>
                    <a:pt x="461" y="216"/>
                  </a:lnTo>
                  <a:lnTo>
                    <a:pt x="461" y="217"/>
                  </a:lnTo>
                  <a:lnTo>
                    <a:pt x="462" y="217"/>
                  </a:lnTo>
                  <a:lnTo>
                    <a:pt x="463" y="217"/>
                  </a:lnTo>
                  <a:lnTo>
                    <a:pt x="463" y="217"/>
                  </a:lnTo>
                  <a:lnTo>
                    <a:pt x="463" y="218"/>
                  </a:lnTo>
                  <a:lnTo>
                    <a:pt x="464" y="218"/>
                  </a:lnTo>
                  <a:lnTo>
                    <a:pt x="465" y="218"/>
                  </a:lnTo>
                  <a:lnTo>
                    <a:pt x="465" y="219"/>
                  </a:lnTo>
                  <a:lnTo>
                    <a:pt x="466" y="219"/>
                  </a:lnTo>
                  <a:lnTo>
                    <a:pt x="466" y="219"/>
                  </a:lnTo>
                  <a:lnTo>
                    <a:pt x="467" y="219"/>
                  </a:lnTo>
                  <a:lnTo>
                    <a:pt x="467" y="220"/>
                  </a:lnTo>
                  <a:lnTo>
                    <a:pt x="468" y="220"/>
                  </a:lnTo>
                  <a:lnTo>
                    <a:pt x="469" y="220"/>
                  </a:lnTo>
                  <a:lnTo>
                    <a:pt x="469" y="220"/>
                  </a:lnTo>
                  <a:lnTo>
                    <a:pt x="469" y="221"/>
                  </a:lnTo>
                  <a:lnTo>
                    <a:pt x="470" y="221"/>
                  </a:lnTo>
                  <a:lnTo>
                    <a:pt x="471" y="221"/>
                  </a:lnTo>
                  <a:lnTo>
                    <a:pt x="471" y="222"/>
                  </a:lnTo>
                  <a:lnTo>
                    <a:pt x="472" y="222"/>
                  </a:lnTo>
                  <a:lnTo>
                    <a:pt x="472" y="222"/>
                  </a:lnTo>
                  <a:lnTo>
                    <a:pt x="473" y="222"/>
                  </a:lnTo>
                  <a:lnTo>
                    <a:pt x="474" y="222"/>
                  </a:lnTo>
                  <a:lnTo>
                    <a:pt x="474" y="223"/>
                  </a:lnTo>
                  <a:lnTo>
                    <a:pt x="475" y="223"/>
                  </a:lnTo>
                  <a:lnTo>
                    <a:pt x="475" y="223"/>
                  </a:lnTo>
                  <a:lnTo>
                    <a:pt x="476" y="223"/>
                  </a:lnTo>
                  <a:lnTo>
                    <a:pt x="476" y="224"/>
                  </a:lnTo>
                  <a:lnTo>
                    <a:pt x="477" y="224"/>
                  </a:lnTo>
                  <a:lnTo>
                    <a:pt x="478" y="224"/>
                  </a:lnTo>
                  <a:lnTo>
                    <a:pt x="478" y="225"/>
                  </a:lnTo>
                  <a:lnTo>
                    <a:pt x="479" y="225"/>
                  </a:lnTo>
                  <a:lnTo>
                    <a:pt x="479" y="225"/>
                  </a:lnTo>
                  <a:lnTo>
                    <a:pt x="480" y="225"/>
                  </a:lnTo>
                  <a:lnTo>
                    <a:pt x="480" y="226"/>
                  </a:lnTo>
                  <a:lnTo>
                    <a:pt x="481" y="226"/>
                  </a:lnTo>
                  <a:lnTo>
                    <a:pt x="482" y="226"/>
                  </a:lnTo>
                  <a:lnTo>
                    <a:pt x="482" y="226"/>
                  </a:lnTo>
                  <a:lnTo>
                    <a:pt x="482" y="227"/>
                  </a:lnTo>
                  <a:lnTo>
                    <a:pt x="483" y="227"/>
                  </a:lnTo>
                  <a:lnTo>
                    <a:pt x="483" y="227"/>
                  </a:lnTo>
                  <a:lnTo>
                    <a:pt x="483" y="228"/>
                  </a:lnTo>
                  <a:lnTo>
                    <a:pt x="484" y="228"/>
                  </a:lnTo>
                  <a:lnTo>
                    <a:pt x="484" y="228"/>
                  </a:lnTo>
                  <a:lnTo>
                    <a:pt x="485" y="228"/>
                  </a:lnTo>
                  <a:lnTo>
                    <a:pt x="485" y="229"/>
                  </a:lnTo>
                  <a:lnTo>
                    <a:pt x="486" y="229"/>
                  </a:lnTo>
                  <a:lnTo>
                    <a:pt x="487" y="229"/>
                  </a:lnTo>
                  <a:lnTo>
                    <a:pt x="487" y="229"/>
                  </a:lnTo>
                  <a:lnTo>
                    <a:pt x="487" y="230"/>
                  </a:lnTo>
                  <a:lnTo>
                    <a:pt x="488" y="230"/>
                  </a:lnTo>
                  <a:lnTo>
                    <a:pt x="489" y="230"/>
                  </a:lnTo>
                  <a:lnTo>
                    <a:pt x="490" y="230"/>
                  </a:lnTo>
                  <a:lnTo>
                    <a:pt x="490" y="231"/>
                  </a:lnTo>
                  <a:lnTo>
                    <a:pt x="491" y="231"/>
                  </a:lnTo>
                  <a:lnTo>
                    <a:pt x="491" y="231"/>
                  </a:lnTo>
                  <a:lnTo>
                    <a:pt x="492" y="231"/>
                  </a:lnTo>
                  <a:lnTo>
                    <a:pt x="492" y="232"/>
                  </a:lnTo>
                  <a:lnTo>
                    <a:pt x="493" y="232"/>
                  </a:lnTo>
                  <a:lnTo>
                    <a:pt x="494" y="232"/>
                  </a:lnTo>
                  <a:lnTo>
                    <a:pt x="494" y="233"/>
                  </a:lnTo>
                  <a:lnTo>
                    <a:pt x="495" y="233"/>
                  </a:lnTo>
                  <a:lnTo>
                    <a:pt x="496" y="233"/>
                  </a:lnTo>
                  <a:lnTo>
                    <a:pt x="496" y="233"/>
                  </a:lnTo>
                  <a:lnTo>
                    <a:pt x="497" y="233"/>
                  </a:lnTo>
                  <a:lnTo>
                    <a:pt x="497" y="233"/>
                  </a:lnTo>
                  <a:lnTo>
                    <a:pt x="498" y="233"/>
                  </a:lnTo>
                  <a:lnTo>
                    <a:pt x="498" y="234"/>
                  </a:lnTo>
                  <a:lnTo>
                    <a:pt x="499" y="234"/>
                  </a:lnTo>
                  <a:lnTo>
                    <a:pt x="500" y="234"/>
                  </a:lnTo>
                  <a:lnTo>
                    <a:pt x="500" y="235"/>
                  </a:lnTo>
                  <a:lnTo>
                    <a:pt x="500" y="235"/>
                  </a:lnTo>
                  <a:lnTo>
                    <a:pt x="501" y="235"/>
                  </a:lnTo>
                  <a:lnTo>
                    <a:pt x="502" y="235"/>
                  </a:lnTo>
                  <a:lnTo>
                    <a:pt x="502" y="236"/>
                  </a:lnTo>
                  <a:lnTo>
                    <a:pt x="503" y="236"/>
                  </a:lnTo>
                  <a:lnTo>
                    <a:pt x="504" y="236"/>
                  </a:lnTo>
                  <a:lnTo>
                    <a:pt x="504" y="237"/>
                  </a:lnTo>
                  <a:lnTo>
                    <a:pt x="505" y="237"/>
                  </a:lnTo>
                  <a:lnTo>
                    <a:pt x="506" y="237"/>
                  </a:lnTo>
                  <a:lnTo>
                    <a:pt x="506" y="237"/>
                  </a:lnTo>
                  <a:lnTo>
                    <a:pt x="506" y="238"/>
                  </a:lnTo>
                  <a:lnTo>
                    <a:pt x="506" y="238"/>
                  </a:lnTo>
                  <a:lnTo>
                    <a:pt x="507" y="238"/>
                  </a:lnTo>
                  <a:lnTo>
                    <a:pt x="508" y="238"/>
                  </a:lnTo>
                  <a:lnTo>
                    <a:pt x="508" y="239"/>
                  </a:lnTo>
                  <a:lnTo>
                    <a:pt x="509" y="239"/>
                  </a:lnTo>
                  <a:lnTo>
                    <a:pt x="509" y="239"/>
                  </a:lnTo>
                  <a:lnTo>
                    <a:pt x="510" y="239"/>
                  </a:lnTo>
                  <a:lnTo>
                    <a:pt x="510" y="240"/>
                  </a:lnTo>
                  <a:lnTo>
                    <a:pt x="511" y="240"/>
                  </a:lnTo>
                  <a:lnTo>
                    <a:pt x="512" y="240"/>
                  </a:lnTo>
                  <a:lnTo>
                    <a:pt x="512" y="241"/>
                  </a:lnTo>
                  <a:lnTo>
                    <a:pt x="512" y="241"/>
                  </a:lnTo>
                  <a:lnTo>
                    <a:pt x="513" y="241"/>
                  </a:lnTo>
                  <a:lnTo>
                    <a:pt x="514" y="241"/>
                  </a:lnTo>
                  <a:lnTo>
                    <a:pt x="514" y="242"/>
                  </a:lnTo>
                  <a:lnTo>
                    <a:pt x="515" y="242"/>
                  </a:lnTo>
                  <a:lnTo>
                    <a:pt x="515" y="242"/>
                  </a:lnTo>
                  <a:lnTo>
                    <a:pt x="516" y="242"/>
                  </a:lnTo>
                  <a:lnTo>
                    <a:pt x="516" y="243"/>
                  </a:lnTo>
                  <a:lnTo>
                    <a:pt x="517" y="243"/>
                  </a:lnTo>
                  <a:lnTo>
                    <a:pt x="518" y="243"/>
                  </a:lnTo>
                  <a:lnTo>
                    <a:pt x="518" y="244"/>
                  </a:lnTo>
                  <a:lnTo>
                    <a:pt x="519" y="244"/>
                  </a:lnTo>
                  <a:lnTo>
                    <a:pt x="519" y="244"/>
                  </a:lnTo>
                  <a:lnTo>
                    <a:pt x="520" y="244"/>
                  </a:lnTo>
                  <a:lnTo>
                    <a:pt x="520" y="245"/>
                  </a:lnTo>
                  <a:lnTo>
                    <a:pt x="521" y="245"/>
                  </a:lnTo>
                  <a:lnTo>
                    <a:pt x="522" y="245"/>
                  </a:lnTo>
                  <a:lnTo>
                    <a:pt x="522" y="245"/>
                  </a:lnTo>
                  <a:lnTo>
                    <a:pt x="523" y="245"/>
                  </a:lnTo>
                  <a:lnTo>
                    <a:pt x="523" y="246"/>
                  </a:lnTo>
                  <a:lnTo>
                    <a:pt x="524" y="246"/>
                  </a:lnTo>
                  <a:lnTo>
                    <a:pt x="525" y="246"/>
                  </a:lnTo>
                  <a:lnTo>
                    <a:pt x="525" y="247"/>
                  </a:lnTo>
                  <a:lnTo>
                    <a:pt x="525" y="247"/>
                  </a:lnTo>
                  <a:lnTo>
                    <a:pt x="526" y="247"/>
                  </a:lnTo>
                  <a:lnTo>
                    <a:pt x="527" y="247"/>
                  </a:lnTo>
                  <a:lnTo>
                    <a:pt x="527" y="248"/>
                  </a:lnTo>
                  <a:lnTo>
                    <a:pt x="528" y="248"/>
                  </a:lnTo>
                  <a:lnTo>
                    <a:pt x="528" y="248"/>
                  </a:lnTo>
                  <a:lnTo>
                    <a:pt x="529" y="248"/>
                  </a:lnTo>
                  <a:lnTo>
                    <a:pt x="529" y="249"/>
                  </a:lnTo>
                  <a:lnTo>
                    <a:pt x="530" y="249"/>
                  </a:lnTo>
                  <a:lnTo>
                    <a:pt x="530" y="249"/>
                  </a:lnTo>
                  <a:lnTo>
                    <a:pt x="530" y="250"/>
                  </a:lnTo>
                  <a:lnTo>
                    <a:pt x="531" y="250"/>
                  </a:lnTo>
                  <a:lnTo>
                    <a:pt x="531" y="250"/>
                  </a:lnTo>
                  <a:lnTo>
                    <a:pt x="532" y="250"/>
                  </a:lnTo>
                  <a:lnTo>
                    <a:pt x="532" y="251"/>
                  </a:lnTo>
                  <a:lnTo>
                    <a:pt x="533" y="251"/>
                  </a:lnTo>
                  <a:lnTo>
                    <a:pt x="534" y="251"/>
                  </a:lnTo>
                  <a:lnTo>
                    <a:pt x="534" y="251"/>
                  </a:lnTo>
                  <a:lnTo>
                    <a:pt x="534" y="252"/>
                  </a:lnTo>
                  <a:lnTo>
                    <a:pt x="535" y="252"/>
                  </a:lnTo>
                  <a:lnTo>
                    <a:pt x="536" y="252"/>
                  </a:lnTo>
                  <a:lnTo>
                    <a:pt x="536" y="253"/>
                  </a:lnTo>
                  <a:lnTo>
                    <a:pt x="537" y="253"/>
                  </a:lnTo>
                  <a:lnTo>
                    <a:pt x="537" y="253"/>
                  </a:lnTo>
                  <a:lnTo>
                    <a:pt x="538" y="253"/>
                  </a:lnTo>
                  <a:lnTo>
                    <a:pt x="539" y="253"/>
                  </a:lnTo>
                  <a:lnTo>
                    <a:pt x="539" y="254"/>
                  </a:lnTo>
                  <a:lnTo>
                    <a:pt x="540" y="254"/>
                  </a:lnTo>
                  <a:lnTo>
                    <a:pt x="540" y="254"/>
                  </a:lnTo>
                  <a:lnTo>
                    <a:pt x="541" y="254"/>
                  </a:lnTo>
                  <a:lnTo>
                    <a:pt x="541" y="255"/>
                  </a:lnTo>
                  <a:lnTo>
                    <a:pt x="542" y="255"/>
                  </a:lnTo>
                  <a:lnTo>
                    <a:pt x="543" y="255"/>
                  </a:lnTo>
                  <a:lnTo>
                    <a:pt x="543" y="256"/>
                  </a:lnTo>
                </a:path>
              </a:pathLst>
            </a:custGeom>
            <a:noFill/>
            <a:ln w="12700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63" name="Freeform 53"/>
            <p:cNvSpPr>
              <a:spLocks/>
            </p:cNvSpPr>
            <p:nvPr/>
          </p:nvSpPr>
          <p:spPr bwMode="auto">
            <a:xfrm>
              <a:off x="1981" y="3701"/>
              <a:ext cx="483" cy="227"/>
            </a:xfrm>
            <a:custGeom>
              <a:avLst/>
              <a:gdLst>
                <a:gd name="T0" fmla="*/ 7 w 483"/>
                <a:gd name="T1" fmla="*/ 2 h 227"/>
                <a:gd name="T2" fmla="*/ 14 w 483"/>
                <a:gd name="T3" fmla="*/ 6 h 227"/>
                <a:gd name="T4" fmla="*/ 22 w 483"/>
                <a:gd name="T5" fmla="*/ 9 h 227"/>
                <a:gd name="T6" fmla="*/ 30 w 483"/>
                <a:gd name="T7" fmla="*/ 13 h 227"/>
                <a:gd name="T8" fmla="*/ 37 w 483"/>
                <a:gd name="T9" fmla="*/ 17 h 227"/>
                <a:gd name="T10" fmla="*/ 44 w 483"/>
                <a:gd name="T11" fmla="*/ 21 h 227"/>
                <a:gd name="T12" fmla="*/ 53 w 483"/>
                <a:gd name="T13" fmla="*/ 24 h 227"/>
                <a:gd name="T14" fmla="*/ 59 w 483"/>
                <a:gd name="T15" fmla="*/ 27 h 227"/>
                <a:gd name="T16" fmla="*/ 67 w 483"/>
                <a:gd name="T17" fmla="*/ 31 h 227"/>
                <a:gd name="T18" fmla="*/ 75 w 483"/>
                <a:gd name="T19" fmla="*/ 34 h 227"/>
                <a:gd name="T20" fmla="*/ 82 w 483"/>
                <a:gd name="T21" fmla="*/ 38 h 227"/>
                <a:gd name="T22" fmla="*/ 90 w 483"/>
                <a:gd name="T23" fmla="*/ 42 h 227"/>
                <a:gd name="T24" fmla="*/ 98 w 483"/>
                <a:gd name="T25" fmla="*/ 46 h 227"/>
                <a:gd name="T26" fmla="*/ 106 w 483"/>
                <a:gd name="T27" fmla="*/ 50 h 227"/>
                <a:gd name="T28" fmla="*/ 114 w 483"/>
                <a:gd name="T29" fmla="*/ 52 h 227"/>
                <a:gd name="T30" fmla="*/ 121 w 483"/>
                <a:gd name="T31" fmla="*/ 56 h 227"/>
                <a:gd name="T32" fmla="*/ 129 w 483"/>
                <a:gd name="T33" fmla="*/ 60 h 227"/>
                <a:gd name="T34" fmla="*/ 136 w 483"/>
                <a:gd name="T35" fmla="*/ 64 h 227"/>
                <a:gd name="T36" fmla="*/ 144 w 483"/>
                <a:gd name="T37" fmla="*/ 67 h 227"/>
                <a:gd name="T38" fmla="*/ 152 w 483"/>
                <a:gd name="T39" fmla="*/ 71 h 227"/>
                <a:gd name="T40" fmla="*/ 159 w 483"/>
                <a:gd name="T41" fmla="*/ 74 h 227"/>
                <a:gd name="T42" fmla="*/ 167 w 483"/>
                <a:gd name="T43" fmla="*/ 78 h 227"/>
                <a:gd name="T44" fmla="*/ 175 w 483"/>
                <a:gd name="T45" fmla="*/ 81 h 227"/>
                <a:gd name="T46" fmla="*/ 182 w 483"/>
                <a:gd name="T47" fmla="*/ 85 h 227"/>
                <a:gd name="T48" fmla="*/ 189 w 483"/>
                <a:gd name="T49" fmla="*/ 89 h 227"/>
                <a:gd name="T50" fmla="*/ 197 w 483"/>
                <a:gd name="T51" fmla="*/ 93 h 227"/>
                <a:gd name="T52" fmla="*/ 204 w 483"/>
                <a:gd name="T53" fmla="*/ 96 h 227"/>
                <a:gd name="T54" fmla="*/ 212 w 483"/>
                <a:gd name="T55" fmla="*/ 99 h 227"/>
                <a:gd name="T56" fmla="*/ 220 w 483"/>
                <a:gd name="T57" fmla="*/ 103 h 227"/>
                <a:gd name="T58" fmla="*/ 227 w 483"/>
                <a:gd name="T59" fmla="*/ 106 h 227"/>
                <a:gd name="T60" fmla="*/ 236 w 483"/>
                <a:gd name="T61" fmla="*/ 110 h 227"/>
                <a:gd name="T62" fmla="*/ 243 w 483"/>
                <a:gd name="T63" fmla="*/ 114 h 227"/>
                <a:gd name="T64" fmla="*/ 251 w 483"/>
                <a:gd name="T65" fmla="*/ 118 h 227"/>
                <a:gd name="T66" fmla="*/ 258 w 483"/>
                <a:gd name="T67" fmla="*/ 122 h 227"/>
                <a:gd name="T68" fmla="*/ 267 w 483"/>
                <a:gd name="T69" fmla="*/ 125 h 227"/>
                <a:gd name="T70" fmla="*/ 274 w 483"/>
                <a:gd name="T71" fmla="*/ 128 h 227"/>
                <a:gd name="T72" fmla="*/ 282 w 483"/>
                <a:gd name="T73" fmla="*/ 132 h 227"/>
                <a:gd name="T74" fmla="*/ 289 w 483"/>
                <a:gd name="T75" fmla="*/ 136 h 227"/>
                <a:gd name="T76" fmla="*/ 296 w 483"/>
                <a:gd name="T77" fmla="*/ 140 h 227"/>
                <a:gd name="T78" fmla="*/ 305 w 483"/>
                <a:gd name="T79" fmla="*/ 143 h 227"/>
                <a:gd name="T80" fmla="*/ 313 w 483"/>
                <a:gd name="T81" fmla="*/ 147 h 227"/>
                <a:gd name="T82" fmla="*/ 319 w 483"/>
                <a:gd name="T83" fmla="*/ 150 h 227"/>
                <a:gd name="T84" fmla="*/ 327 w 483"/>
                <a:gd name="T85" fmla="*/ 154 h 227"/>
                <a:gd name="T86" fmla="*/ 335 w 483"/>
                <a:gd name="T87" fmla="*/ 157 h 227"/>
                <a:gd name="T88" fmla="*/ 342 w 483"/>
                <a:gd name="T89" fmla="*/ 161 h 227"/>
                <a:gd name="T90" fmla="*/ 350 w 483"/>
                <a:gd name="T91" fmla="*/ 165 h 227"/>
                <a:gd name="T92" fmla="*/ 358 w 483"/>
                <a:gd name="T93" fmla="*/ 168 h 227"/>
                <a:gd name="T94" fmla="*/ 366 w 483"/>
                <a:gd name="T95" fmla="*/ 172 h 227"/>
                <a:gd name="T96" fmla="*/ 372 w 483"/>
                <a:gd name="T97" fmla="*/ 175 h 227"/>
                <a:gd name="T98" fmla="*/ 380 w 483"/>
                <a:gd name="T99" fmla="*/ 179 h 227"/>
                <a:gd name="T100" fmla="*/ 388 w 483"/>
                <a:gd name="T101" fmla="*/ 182 h 227"/>
                <a:gd name="T102" fmla="*/ 395 w 483"/>
                <a:gd name="T103" fmla="*/ 186 h 227"/>
                <a:gd name="T104" fmla="*/ 403 w 483"/>
                <a:gd name="T105" fmla="*/ 190 h 227"/>
                <a:gd name="T106" fmla="*/ 411 w 483"/>
                <a:gd name="T107" fmla="*/ 193 h 227"/>
                <a:gd name="T108" fmla="*/ 418 w 483"/>
                <a:gd name="T109" fmla="*/ 196 h 227"/>
                <a:gd name="T110" fmla="*/ 425 w 483"/>
                <a:gd name="T111" fmla="*/ 200 h 227"/>
                <a:gd name="T112" fmla="*/ 433 w 483"/>
                <a:gd name="T113" fmla="*/ 204 h 227"/>
                <a:gd name="T114" fmla="*/ 440 w 483"/>
                <a:gd name="T115" fmla="*/ 207 h 227"/>
                <a:gd name="T116" fmla="*/ 448 w 483"/>
                <a:gd name="T117" fmla="*/ 211 h 227"/>
                <a:gd name="T118" fmla="*/ 456 w 483"/>
                <a:gd name="T119" fmla="*/ 215 h 227"/>
                <a:gd name="T120" fmla="*/ 463 w 483"/>
                <a:gd name="T121" fmla="*/ 218 h 227"/>
                <a:gd name="T122" fmla="*/ 471 w 483"/>
                <a:gd name="T123" fmla="*/ 221 h 227"/>
                <a:gd name="T124" fmla="*/ 478 w 483"/>
                <a:gd name="T125" fmla="*/ 22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3" h="227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20" y="8"/>
                  </a:lnTo>
                  <a:lnTo>
                    <a:pt x="20" y="9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4" y="10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3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1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3" y="14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8" y="17"/>
                  </a:lnTo>
                  <a:lnTo>
                    <a:pt x="38" y="18"/>
                  </a:lnTo>
                  <a:lnTo>
                    <a:pt x="39" y="18"/>
                  </a:lnTo>
                  <a:lnTo>
                    <a:pt x="40" y="18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1" y="19"/>
                  </a:lnTo>
                  <a:lnTo>
                    <a:pt x="42" y="19"/>
                  </a:lnTo>
                  <a:lnTo>
                    <a:pt x="42" y="20"/>
                  </a:lnTo>
                  <a:lnTo>
                    <a:pt x="43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1"/>
                  </a:lnTo>
                  <a:lnTo>
                    <a:pt x="45" y="21"/>
                  </a:lnTo>
                  <a:lnTo>
                    <a:pt x="46" y="21"/>
                  </a:lnTo>
                  <a:lnTo>
                    <a:pt x="47" y="21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51" y="23"/>
                  </a:lnTo>
                  <a:lnTo>
                    <a:pt x="51" y="24"/>
                  </a:lnTo>
                  <a:lnTo>
                    <a:pt x="52" y="24"/>
                  </a:lnTo>
                  <a:lnTo>
                    <a:pt x="53" y="24"/>
                  </a:lnTo>
                  <a:lnTo>
                    <a:pt x="53" y="25"/>
                  </a:lnTo>
                  <a:lnTo>
                    <a:pt x="53" y="25"/>
                  </a:lnTo>
                  <a:lnTo>
                    <a:pt x="54" y="25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6" y="25"/>
                  </a:lnTo>
                  <a:lnTo>
                    <a:pt x="56" y="25"/>
                  </a:lnTo>
                  <a:lnTo>
                    <a:pt x="57" y="25"/>
                  </a:lnTo>
                  <a:lnTo>
                    <a:pt x="57" y="26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58" y="27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60" y="27"/>
                  </a:lnTo>
                  <a:lnTo>
                    <a:pt x="60" y="28"/>
                  </a:lnTo>
                  <a:lnTo>
                    <a:pt x="61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3" y="28"/>
                  </a:lnTo>
                  <a:lnTo>
                    <a:pt x="63" y="29"/>
                  </a:lnTo>
                  <a:lnTo>
                    <a:pt x="64" y="29"/>
                  </a:lnTo>
                  <a:lnTo>
                    <a:pt x="65" y="29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6" y="30"/>
                  </a:lnTo>
                  <a:lnTo>
                    <a:pt x="67" y="30"/>
                  </a:lnTo>
                  <a:lnTo>
                    <a:pt x="67" y="31"/>
                  </a:lnTo>
                  <a:lnTo>
                    <a:pt x="68" y="31"/>
                  </a:lnTo>
                  <a:lnTo>
                    <a:pt x="68" y="31"/>
                  </a:lnTo>
                  <a:lnTo>
                    <a:pt x="69" y="31"/>
                  </a:lnTo>
                  <a:lnTo>
                    <a:pt x="69" y="32"/>
                  </a:lnTo>
                  <a:lnTo>
                    <a:pt x="70" y="32"/>
                  </a:lnTo>
                  <a:lnTo>
                    <a:pt x="71" y="32"/>
                  </a:lnTo>
                  <a:lnTo>
                    <a:pt x="71" y="33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73" y="33"/>
                  </a:lnTo>
                  <a:lnTo>
                    <a:pt x="73" y="34"/>
                  </a:lnTo>
                  <a:lnTo>
                    <a:pt x="74" y="34"/>
                  </a:lnTo>
                  <a:lnTo>
                    <a:pt x="75" y="34"/>
                  </a:lnTo>
                  <a:lnTo>
                    <a:pt x="75" y="34"/>
                  </a:lnTo>
                  <a:lnTo>
                    <a:pt x="75" y="35"/>
                  </a:lnTo>
                  <a:lnTo>
                    <a:pt x="76" y="35"/>
                  </a:lnTo>
                  <a:lnTo>
                    <a:pt x="77" y="35"/>
                  </a:lnTo>
                  <a:lnTo>
                    <a:pt x="77" y="36"/>
                  </a:lnTo>
                  <a:lnTo>
                    <a:pt x="78" y="36"/>
                  </a:lnTo>
                  <a:lnTo>
                    <a:pt x="78" y="36"/>
                  </a:lnTo>
                  <a:lnTo>
                    <a:pt x="79" y="36"/>
                  </a:lnTo>
                  <a:lnTo>
                    <a:pt x="80" y="36"/>
                  </a:lnTo>
                  <a:lnTo>
                    <a:pt x="80" y="37"/>
                  </a:lnTo>
                  <a:lnTo>
                    <a:pt x="81" y="37"/>
                  </a:lnTo>
                  <a:lnTo>
                    <a:pt x="81" y="37"/>
                  </a:lnTo>
                  <a:lnTo>
                    <a:pt x="82" y="37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3" y="38"/>
                  </a:lnTo>
                  <a:lnTo>
                    <a:pt x="83" y="39"/>
                  </a:lnTo>
                  <a:lnTo>
                    <a:pt x="84" y="39"/>
                  </a:lnTo>
                  <a:lnTo>
                    <a:pt x="85" y="39"/>
                  </a:lnTo>
                  <a:lnTo>
                    <a:pt x="85" y="40"/>
                  </a:lnTo>
                  <a:lnTo>
                    <a:pt x="86" y="40"/>
                  </a:lnTo>
                  <a:lnTo>
                    <a:pt x="87" y="40"/>
                  </a:lnTo>
                  <a:lnTo>
                    <a:pt x="87" y="40"/>
                  </a:lnTo>
                  <a:lnTo>
                    <a:pt x="87" y="41"/>
                  </a:lnTo>
                  <a:lnTo>
                    <a:pt x="88" y="41"/>
                  </a:lnTo>
                  <a:lnTo>
                    <a:pt x="89" y="41"/>
                  </a:lnTo>
                  <a:lnTo>
                    <a:pt x="89" y="42"/>
                  </a:lnTo>
                  <a:lnTo>
                    <a:pt x="90" y="42"/>
                  </a:lnTo>
                  <a:lnTo>
                    <a:pt x="90" y="42"/>
                  </a:lnTo>
                  <a:lnTo>
                    <a:pt x="91" y="42"/>
                  </a:lnTo>
                  <a:lnTo>
                    <a:pt x="91" y="43"/>
                  </a:lnTo>
                  <a:lnTo>
                    <a:pt x="92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3" y="44"/>
                  </a:lnTo>
                  <a:lnTo>
                    <a:pt x="94" y="44"/>
                  </a:lnTo>
                  <a:lnTo>
                    <a:pt x="95" y="44"/>
                  </a:lnTo>
                  <a:lnTo>
                    <a:pt x="95" y="45"/>
                  </a:lnTo>
                  <a:lnTo>
                    <a:pt x="96" y="45"/>
                  </a:lnTo>
                  <a:lnTo>
                    <a:pt x="96" y="45"/>
                  </a:lnTo>
                  <a:lnTo>
                    <a:pt x="97" y="45"/>
                  </a:lnTo>
                  <a:lnTo>
                    <a:pt x="98" y="45"/>
                  </a:lnTo>
                  <a:lnTo>
                    <a:pt x="98" y="46"/>
                  </a:lnTo>
                  <a:lnTo>
                    <a:pt x="99" y="46"/>
                  </a:lnTo>
                  <a:lnTo>
                    <a:pt x="100" y="46"/>
                  </a:lnTo>
                  <a:lnTo>
                    <a:pt x="100" y="46"/>
                  </a:lnTo>
                  <a:lnTo>
                    <a:pt x="100" y="47"/>
                  </a:lnTo>
                  <a:lnTo>
                    <a:pt x="101" y="47"/>
                  </a:lnTo>
                  <a:lnTo>
                    <a:pt x="102" y="47"/>
                  </a:lnTo>
                  <a:lnTo>
                    <a:pt x="102" y="48"/>
                  </a:lnTo>
                  <a:lnTo>
                    <a:pt x="103" y="48"/>
                  </a:lnTo>
                  <a:lnTo>
                    <a:pt x="103" y="48"/>
                  </a:lnTo>
                  <a:lnTo>
                    <a:pt x="104" y="48"/>
                  </a:lnTo>
                  <a:lnTo>
                    <a:pt x="104" y="49"/>
                  </a:lnTo>
                  <a:lnTo>
                    <a:pt x="105" y="49"/>
                  </a:lnTo>
                  <a:lnTo>
                    <a:pt x="106" y="49"/>
                  </a:lnTo>
                  <a:lnTo>
                    <a:pt x="106" y="50"/>
                  </a:lnTo>
                  <a:lnTo>
                    <a:pt x="106" y="50"/>
                  </a:lnTo>
                  <a:lnTo>
                    <a:pt x="107" y="50"/>
                  </a:lnTo>
                  <a:lnTo>
                    <a:pt x="107" y="50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09" y="50"/>
                  </a:lnTo>
                  <a:lnTo>
                    <a:pt x="109" y="51"/>
                  </a:lnTo>
                  <a:lnTo>
                    <a:pt x="110" y="51"/>
                  </a:lnTo>
                  <a:lnTo>
                    <a:pt x="111" y="51"/>
                  </a:lnTo>
                  <a:lnTo>
                    <a:pt x="111" y="52"/>
                  </a:lnTo>
                  <a:lnTo>
                    <a:pt x="112" y="52"/>
                  </a:lnTo>
                  <a:lnTo>
                    <a:pt x="112" y="52"/>
                  </a:lnTo>
                  <a:lnTo>
                    <a:pt x="113" y="52"/>
                  </a:lnTo>
                  <a:lnTo>
                    <a:pt x="114" y="52"/>
                  </a:lnTo>
                  <a:lnTo>
                    <a:pt x="114" y="53"/>
                  </a:lnTo>
                  <a:lnTo>
                    <a:pt x="115" y="53"/>
                  </a:lnTo>
                  <a:lnTo>
                    <a:pt x="115" y="53"/>
                  </a:lnTo>
                  <a:lnTo>
                    <a:pt x="116" y="53"/>
                  </a:lnTo>
                  <a:lnTo>
                    <a:pt x="116" y="54"/>
                  </a:lnTo>
                  <a:lnTo>
                    <a:pt x="117" y="54"/>
                  </a:lnTo>
                  <a:lnTo>
                    <a:pt x="118" y="54"/>
                  </a:lnTo>
                  <a:lnTo>
                    <a:pt x="118" y="55"/>
                  </a:lnTo>
                  <a:lnTo>
                    <a:pt x="118" y="55"/>
                  </a:lnTo>
                  <a:lnTo>
                    <a:pt x="119" y="55"/>
                  </a:lnTo>
                  <a:lnTo>
                    <a:pt x="120" y="55"/>
                  </a:lnTo>
                  <a:lnTo>
                    <a:pt x="120" y="56"/>
                  </a:lnTo>
                  <a:lnTo>
                    <a:pt x="121" y="56"/>
                  </a:lnTo>
                  <a:lnTo>
                    <a:pt x="121" y="56"/>
                  </a:lnTo>
                  <a:lnTo>
                    <a:pt x="122" y="56"/>
                  </a:lnTo>
                  <a:lnTo>
                    <a:pt x="122" y="57"/>
                  </a:lnTo>
                  <a:lnTo>
                    <a:pt x="123" y="57"/>
                  </a:lnTo>
                  <a:lnTo>
                    <a:pt x="124" y="57"/>
                  </a:lnTo>
                  <a:lnTo>
                    <a:pt x="124" y="58"/>
                  </a:lnTo>
                  <a:lnTo>
                    <a:pt x="124" y="58"/>
                  </a:lnTo>
                  <a:lnTo>
                    <a:pt x="125" y="58"/>
                  </a:lnTo>
                  <a:lnTo>
                    <a:pt x="126" y="58"/>
                  </a:lnTo>
                  <a:lnTo>
                    <a:pt x="126" y="59"/>
                  </a:lnTo>
                  <a:lnTo>
                    <a:pt x="127" y="59"/>
                  </a:lnTo>
                  <a:lnTo>
                    <a:pt x="128" y="59"/>
                  </a:lnTo>
                  <a:lnTo>
                    <a:pt x="128" y="59"/>
                  </a:lnTo>
                  <a:lnTo>
                    <a:pt x="128" y="60"/>
                  </a:lnTo>
                  <a:lnTo>
                    <a:pt x="129" y="60"/>
                  </a:lnTo>
                  <a:lnTo>
                    <a:pt x="129" y="60"/>
                  </a:lnTo>
                  <a:lnTo>
                    <a:pt x="130" y="60"/>
                  </a:lnTo>
                  <a:lnTo>
                    <a:pt x="130" y="61"/>
                  </a:lnTo>
                  <a:lnTo>
                    <a:pt x="130" y="61"/>
                  </a:lnTo>
                  <a:lnTo>
                    <a:pt x="131" y="61"/>
                  </a:lnTo>
                  <a:lnTo>
                    <a:pt x="132" y="61"/>
                  </a:lnTo>
                  <a:lnTo>
                    <a:pt x="132" y="62"/>
                  </a:lnTo>
                  <a:lnTo>
                    <a:pt x="133" y="62"/>
                  </a:lnTo>
                  <a:lnTo>
                    <a:pt x="133" y="62"/>
                  </a:lnTo>
                  <a:lnTo>
                    <a:pt x="134" y="62"/>
                  </a:lnTo>
                  <a:lnTo>
                    <a:pt x="134" y="63"/>
                  </a:lnTo>
                  <a:lnTo>
                    <a:pt x="135" y="63"/>
                  </a:lnTo>
                  <a:lnTo>
                    <a:pt x="136" y="63"/>
                  </a:lnTo>
                  <a:lnTo>
                    <a:pt x="136" y="64"/>
                  </a:lnTo>
                  <a:lnTo>
                    <a:pt x="136" y="64"/>
                  </a:lnTo>
                  <a:lnTo>
                    <a:pt x="137" y="64"/>
                  </a:lnTo>
                  <a:lnTo>
                    <a:pt x="138" y="64"/>
                  </a:lnTo>
                  <a:lnTo>
                    <a:pt x="138" y="65"/>
                  </a:lnTo>
                  <a:lnTo>
                    <a:pt x="139" y="65"/>
                  </a:lnTo>
                  <a:lnTo>
                    <a:pt x="140" y="65"/>
                  </a:lnTo>
                  <a:lnTo>
                    <a:pt x="140" y="65"/>
                  </a:lnTo>
                  <a:lnTo>
                    <a:pt x="140" y="66"/>
                  </a:lnTo>
                  <a:lnTo>
                    <a:pt x="141" y="66"/>
                  </a:lnTo>
                  <a:lnTo>
                    <a:pt x="142" y="66"/>
                  </a:lnTo>
                  <a:lnTo>
                    <a:pt x="142" y="67"/>
                  </a:lnTo>
                  <a:lnTo>
                    <a:pt x="143" y="67"/>
                  </a:lnTo>
                  <a:lnTo>
                    <a:pt x="143" y="67"/>
                  </a:lnTo>
                  <a:lnTo>
                    <a:pt x="144" y="67"/>
                  </a:lnTo>
                  <a:lnTo>
                    <a:pt x="144" y="68"/>
                  </a:lnTo>
                  <a:lnTo>
                    <a:pt x="145" y="68"/>
                  </a:lnTo>
                  <a:lnTo>
                    <a:pt x="146" y="68"/>
                  </a:lnTo>
                  <a:lnTo>
                    <a:pt x="146" y="68"/>
                  </a:lnTo>
                  <a:lnTo>
                    <a:pt x="147" y="69"/>
                  </a:lnTo>
                  <a:lnTo>
                    <a:pt x="148" y="69"/>
                  </a:lnTo>
                  <a:lnTo>
                    <a:pt x="149" y="69"/>
                  </a:lnTo>
                  <a:lnTo>
                    <a:pt x="149" y="70"/>
                  </a:lnTo>
                  <a:lnTo>
                    <a:pt x="149" y="70"/>
                  </a:lnTo>
                  <a:lnTo>
                    <a:pt x="150" y="70"/>
                  </a:lnTo>
                  <a:lnTo>
                    <a:pt x="151" y="70"/>
                  </a:lnTo>
                  <a:lnTo>
                    <a:pt x="151" y="71"/>
                  </a:lnTo>
                  <a:lnTo>
                    <a:pt x="152" y="71"/>
                  </a:lnTo>
                  <a:lnTo>
                    <a:pt x="152" y="71"/>
                  </a:lnTo>
                  <a:lnTo>
                    <a:pt x="153" y="71"/>
                  </a:lnTo>
                  <a:lnTo>
                    <a:pt x="153" y="72"/>
                  </a:lnTo>
                  <a:lnTo>
                    <a:pt x="153" y="72"/>
                  </a:lnTo>
                  <a:lnTo>
                    <a:pt x="154" y="72"/>
                  </a:lnTo>
                  <a:lnTo>
                    <a:pt x="154" y="73"/>
                  </a:lnTo>
                  <a:lnTo>
                    <a:pt x="155" y="73"/>
                  </a:lnTo>
                  <a:lnTo>
                    <a:pt x="155" y="73"/>
                  </a:lnTo>
                  <a:lnTo>
                    <a:pt x="156" y="73"/>
                  </a:lnTo>
                  <a:lnTo>
                    <a:pt x="156" y="74"/>
                  </a:lnTo>
                  <a:lnTo>
                    <a:pt x="157" y="74"/>
                  </a:lnTo>
                  <a:lnTo>
                    <a:pt x="158" y="74"/>
                  </a:lnTo>
                  <a:lnTo>
                    <a:pt x="158" y="74"/>
                  </a:lnTo>
                  <a:lnTo>
                    <a:pt x="158" y="74"/>
                  </a:lnTo>
                  <a:lnTo>
                    <a:pt x="159" y="74"/>
                  </a:lnTo>
                  <a:lnTo>
                    <a:pt x="160" y="74"/>
                  </a:lnTo>
                  <a:lnTo>
                    <a:pt x="160" y="75"/>
                  </a:lnTo>
                  <a:lnTo>
                    <a:pt x="161" y="75"/>
                  </a:lnTo>
                  <a:lnTo>
                    <a:pt x="161" y="75"/>
                  </a:lnTo>
                  <a:lnTo>
                    <a:pt x="162" y="75"/>
                  </a:lnTo>
                  <a:lnTo>
                    <a:pt x="162" y="76"/>
                  </a:lnTo>
                  <a:lnTo>
                    <a:pt x="163" y="76"/>
                  </a:lnTo>
                  <a:lnTo>
                    <a:pt x="164" y="76"/>
                  </a:lnTo>
                  <a:lnTo>
                    <a:pt x="164" y="76"/>
                  </a:lnTo>
                  <a:lnTo>
                    <a:pt x="165" y="76"/>
                  </a:lnTo>
                  <a:lnTo>
                    <a:pt x="165" y="77"/>
                  </a:lnTo>
                  <a:lnTo>
                    <a:pt x="166" y="77"/>
                  </a:lnTo>
                  <a:lnTo>
                    <a:pt x="167" y="77"/>
                  </a:lnTo>
                  <a:lnTo>
                    <a:pt x="167" y="78"/>
                  </a:lnTo>
                  <a:lnTo>
                    <a:pt x="168" y="78"/>
                  </a:lnTo>
                  <a:lnTo>
                    <a:pt x="168" y="78"/>
                  </a:lnTo>
                  <a:lnTo>
                    <a:pt x="169" y="78"/>
                  </a:lnTo>
                  <a:lnTo>
                    <a:pt x="169" y="79"/>
                  </a:lnTo>
                  <a:lnTo>
                    <a:pt x="170" y="79"/>
                  </a:lnTo>
                  <a:lnTo>
                    <a:pt x="171" y="79"/>
                  </a:lnTo>
                  <a:lnTo>
                    <a:pt x="171" y="79"/>
                  </a:lnTo>
                  <a:lnTo>
                    <a:pt x="171" y="80"/>
                  </a:lnTo>
                  <a:lnTo>
                    <a:pt x="172" y="80"/>
                  </a:lnTo>
                  <a:lnTo>
                    <a:pt x="173" y="80"/>
                  </a:lnTo>
                  <a:lnTo>
                    <a:pt x="173" y="81"/>
                  </a:lnTo>
                  <a:lnTo>
                    <a:pt x="174" y="81"/>
                  </a:lnTo>
                  <a:lnTo>
                    <a:pt x="174" y="81"/>
                  </a:lnTo>
                  <a:lnTo>
                    <a:pt x="175" y="81"/>
                  </a:lnTo>
                  <a:lnTo>
                    <a:pt x="175" y="82"/>
                  </a:lnTo>
                  <a:lnTo>
                    <a:pt x="176" y="82"/>
                  </a:lnTo>
                  <a:lnTo>
                    <a:pt x="177" y="82"/>
                  </a:lnTo>
                  <a:lnTo>
                    <a:pt x="177" y="82"/>
                  </a:lnTo>
                  <a:lnTo>
                    <a:pt x="177" y="83"/>
                  </a:lnTo>
                  <a:lnTo>
                    <a:pt x="177" y="83"/>
                  </a:lnTo>
                  <a:lnTo>
                    <a:pt x="178" y="83"/>
                  </a:lnTo>
                  <a:lnTo>
                    <a:pt x="178" y="84"/>
                  </a:lnTo>
                  <a:lnTo>
                    <a:pt x="179" y="84"/>
                  </a:lnTo>
                  <a:lnTo>
                    <a:pt x="179" y="84"/>
                  </a:lnTo>
                  <a:lnTo>
                    <a:pt x="180" y="84"/>
                  </a:lnTo>
                  <a:lnTo>
                    <a:pt x="181" y="84"/>
                  </a:lnTo>
                  <a:lnTo>
                    <a:pt x="181" y="85"/>
                  </a:lnTo>
                  <a:lnTo>
                    <a:pt x="182" y="85"/>
                  </a:lnTo>
                  <a:lnTo>
                    <a:pt x="183" y="85"/>
                  </a:lnTo>
                  <a:lnTo>
                    <a:pt x="183" y="86"/>
                  </a:lnTo>
                  <a:lnTo>
                    <a:pt x="183" y="86"/>
                  </a:lnTo>
                  <a:lnTo>
                    <a:pt x="184" y="86"/>
                  </a:lnTo>
                  <a:lnTo>
                    <a:pt x="185" y="86"/>
                  </a:lnTo>
                  <a:lnTo>
                    <a:pt x="185" y="87"/>
                  </a:lnTo>
                  <a:lnTo>
                    <a:pt x="186" y="87"/>
                  </a:lnTo>
                  <a:lnTo>
                    <a:pt x="186" y="87"/>
                  </a:lnTo>
                  <a:lnTo>
                    <a:pt x="187" y="87"/>
                  </a:lnTo>
                  <a:lnTo>
                    <a:pt x="187" y="88"/>
                  </a:lnTo>
                  <a:lnTo>
                    <a:pt x="188" y="88"/>
                  </a:lnTo>
                  <a:lnTo>
                    <a:pt x="189" y="88"/>
                  </a:lnTo>
                  <a:lnTo>
                    <a:pt x="189" y="89"/>
                  </a:lnTo>
                  <a:lnTo>
                    <a:pt x="189" y="89"/>
                  </a:lnTo>
                  <a:lnTo>
                    <a:pt x="190" y="89"/>
                  </a:lnTo>
                  <a:lnTo>
                    <a:pt x="191" y="89"/>
                  </a:lnTo>
                  <a:lnTo>
                    <a:pt x="191" y="90"/>
                  </a:lnTo>
                  <a:lnTo>
                    <a:pt x="192" y="90"/>
                  </a:lnTo>
                  <a:lnTo>
                    <a:pt x="192" y="90"/>
                  </a:lnTo>
                  <a:lnTo>
                    <a:pt x="193" y="90"/>
                  </a:lnTo>
                  <a:lnTo>
                    <a:pt x="193" y="91"/>
                  </a:lnTo>
                  <a:lnTo>
                    <a:pt x="194" y="91"/>
                  </a:lnTo>
                  <a:lnTo>
                    <a:pt x="195" y="91"/>
                  </a:lnTo>
                  <a:lnTo>
                    <a:pt x="195" y="92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7" y="92"/>
                  </a:lnTo>
                  <a:lnTo>
                    <a:pt x="197" y="93"/>
                  </a:lnTo>
                  <a:lnTo>
                    <a:pt x="198" y="93"/>
                  </a:lnTo>
                  <a:lnTo>
                    <a:pt x="199" y="93"/>
                  </a:lnTo>
                  <a:lnTo>
                    <a:pt x="199" y="93"/>
                  </a:lnTo>
                  <a:lnTo>
                    <a:pt x="200" y="93"/>
                  </a:lnTo>
                  <a:lnTo>
                    <a:pt x="200" y="94"/>
                  </a:lnTo>
                  <a:lnTo>
                    <a:pt x="200" y="94"/>
                  </a:lnTo>
                  <a:lnTo>
                    <a:pt x="201" y="94"/>
                  </a:lnTo>
                  <a:lnTo>
                    <a:pt x="201" y="95"/>
                  </a:lnTo>
                  <a:lnTo>
                    <a:pt x="201" y="95"/>
                  </a:lnTo>
                  <a:lnTo>
                    <a:pt x="202" y="95"/>
                  </a:lnTo>
                  <a:lnTo>
                    <a:pt x="203" y="95"/>
                  </a:lnTo>
                  <a:lnTo>
                    <a:pt x="203" y="96"/>
                  </a:lnTo>
                  <a:lnTo>
                    <a:pt x="204" y="96"/>
                  </a:lnTo>
                  <a:lnTo>
                    <a:pt x="204" y="96"/>
                  </a:lnTo>
                  <a:lnTo>
                    <a:pt x="205" y="96"/>
                  </a:lnTo>
                  <a:lnTo>
                    <a:pt x="205" y="97"/>
                  </a:lnTo>
                  <a:lnTo>
                    <a:pt x="206" y="97"/>
                  </a:lnTo>
                  <a:lnTo>
                    <a:pt x="207" y="97"/>
                  </a:lnTo>
                  <a:lnTo>
                    <a:pt x="207" y="98"/>
                  </a:lnTo>
                  <a:lnTo>
                    <a:pt x="208" y="98"/>
                  </a:lnTo>
                  <a:lnTo>
                    <a:pt x="208" y="98"/>
                  </a:lnTo>
                  <a:lnTo>
                    <a:pt x="209" y="98"/>
                  </a:lnTo>
                  <a:lnTo>
                    <a:pt x="209" y="98"/>
                  </a:lnTo>
                  <a:lnTo>
                    <a:pt x="210" y="98"/>
                  </a:lnTo>
                  <a:lnTo>
                    <a:pt x="211" y="98"/>
                  </a:lnTo>
                  <a:lnTo>
                    <a:pt x="211" y="98"/>
                  </a:lnTo>
                  <a:lnTo>
                    <a:pt x="211" y="99"/>
                  </a:lnTo>
                  <a:lnTo>
                    <a:pt x="212" y="99"/>
                  </a:lnTo>
                  <a:lnTo>
                    <a:pt x="213" y="99"/>
                  </a:lnTo>
                  <a:lnTo>
                    <a:pt x="213" y="100"/>
                  </a:lnTo>
                  <a:lnTo>
                    <a:pt x="214" y="100"/>
                  </a:lnTo>
                  <a:lnTo>
                    <a:pt x="214" y="100"/>
                  </a:lnTo>
                  <a:lnTo>
                    <a:pt x="215" y="100"/>
                  </a:lnTo>
                  <a:lnTo>
                    <a:pt x="216" y="100"/>
                  </a:lnTo>
                  <a:lnTo>
                    <a:pt x="216" y="101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18" y="101"/>
                  </a:lnTo>
                  <a:lnTo>
                    <a:pt x="218" y="102"/>
                  </a:lnTo>
                  <a:lnTo>
                    <a:pt x="219" y="102"/>
                  </a:lnTo>
                  <a:lnTo>
                    <a:pt x="220" y="102"/>
                  </a:lnTo>
                  <a:lnTo>
                    <a:pt x="220" y="103"/>
                  </a:lnTo>
                  <a:lnTo>
                    <a:pt x="220" y="103"/>
                  </a:lnTo>
                  <a:lnTo>
                    <a:pt x="221" y="103"/>
                  </a:lnTo>
                  <a:lnTo>
                    <a:pt x="222" y="103"/>
                  </a:lnTo>
                  <a:lnTo>
                    <a:pt x="222" y="104"/>
                  </a:lnTo>
                  <a:lnTo>
                    <a:pt x="223" y="104"/>
                  </a:lnTo>
                  <a:lnTo>
                    <a:pt x="224" y="104"/>
                  </a:lnTo>
                  <a:lnTo>
                    <a:pt x="224" y="104"/>
                  </a:lnTo>
                  <a:lnTo>
                    <a:pt x="224" y="105"/>
                  </a:lnTo>
                  <a:lnTo>
                    <a:pt x="224" y="105"/>
                  </a:lnTo>
                  <a:lnTo>
                    <a:pt x="225" y="105"/>
                  </a:lnTo>
                  <a:lnTo>
                    <a:pt x="225" y="106"/>
                  </a:lnTo>
                  <a:lnTo>
                    <a:pt x="226" y="106"/>
                  </a:lnTo>
                  <a:lnTo>
                    <a:pt x="226" y="106"/>
                  </a:lnTo>
                  <a:lnTo>
                    <a:pt x="227" y="106"/>
                  </a:lnTo>
                  <a:lnTo>
                    <a:pt x="227" y="107"/>
                  </a:lnTo>
                  <a:lnTo>
                    <a:pt x="228" y="107"/>
                  </a:lnTo>
                  <a:lnTo>
                    <a:pt x="229" y="107"/>
                  </a:lnTo>
                  <a:lnTo>
                    <a:pt x="229" y="107"/>
                  </a:lnTo>
                  <a:lnTo>
                    <a:pt x="229" y="108"/>
                  </a:lnTo>
                  <a:lnTo>
                    <a:pt x="230" y="108"/>
                  </a:lnTo>
                  <a:lnTo>
                    <a:pt x="231" y="108"/>
                  </a:lnTo>
                  <a:lnTo>
                    <a:pt x="232" y="109"/>
                  </a:lnTo>
                  <a:lnTo>
                    <a:pt x="232" y="109"/>
                  </a:lnTo>
                  <a:lnTo>
                    <a:pt x="233" y="109"/>
                  </a:lnTo>
                  <a:lnTo>
                    <a:pt x="234" y="109"/>
                  </a:lnTo>
                  <a:lnTo>
                    <a:pt x="234" y="110"/>
                  </a:lnTo>
                  <a:lnTo>
                    <a:pt x="235" y="110"/>
                  </a:lnTo>
                  <a:lnTo>
                    <a:pt x="236" y="110"/>
                  </a:lnTo>
                  <a:lnTo>
                    <a:pt x="236" y="110"/>
                  </a:lnTo>
                  <a:lnTo>
                    <a:pt x="236" y="111"/>
                  </a:lnTo>
                  <a:lnTo>
                    <a:pt x="237" y="111"/>
                  </a:lnTo>
                  <a:lnTo>
                    <a:pt x="238" y="111"/>
                  </a:lnTo>
                  <a:lnTo>
                    <a:pt x="238" y="112"/>
                  </a:lnTo>
                  <a:lnTo>
                    <a:pt x="239" y="11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0" y="113"/>
                  </a:lnTo>
                  <a:lnTo>
                    <a:pt x="241" y="113"/>
                  </a:lnTo>
                  <a:lnTo>
                    <a:pt x="242" y="113"/>
                  </a:lnTo>
                  <a:lnTo>
                    <a:pt x="242" y="113"/>
                  </a:lnTo>
                  <a:lnTo>
                    <a:pt x="242" y="114"/>
                  </a:lnTo>
                  <a:lnTo>
                    <a:pt x="243" y="114"/>
                  </a:lnTo>
                  <a:lnTo>
                    <a:pt x="244" y="114"/>
                  </a:lnTo>
                  <a:lnTo>
                    <a:pt x="244" y="115"/>
                  </a:lnTo>
                  <a:lnTo>
                    <a:pt x="245" y="115"/>
                  </a:lnTo>
                  <a:lnTo>
                    <a:pt x="245" y="115"/>
                  </a:lnTo>
                  <a:lnTo>
                    <a:pt x="246" y="115"/>
                  </a:lnTo>
                  <a:lnTo>
                    <a:pt x="246" y="116"/>
                  </a:lnTo>
                  <a:lnTo>
                    <a:pt x="247" y="116"/>
                  </a:lnTo>
                  <a:lnTo>
                    <a:pt x="248" y="116"/>
                  </a:lnTo>
                  <a:lnTo>
                    <a:pt x="248" y="117"/>
                  </a:lnTo>
                  <a:lnTo>
                    <a:pt x="248" y="117"/>
                  </a:lnTo>
                  <a:lnTo>
                    <a:pt x="249" y="117"/>
                  </a:lnTo>
                  <a:lnTo>
                    <a:pt x="250" y="117"/>
                  </a:lnTo>
                  <a:lnTo>
                    <a:pt x="250" y="118"/>
                  </a:lnTo>
                  <a:lnTo>
                    <a:pt x="251" y="118"/>
                  </a:lnTo>
                  <a:lnTo>
                    <a:pt x="251" y="118"/>
                  </a:lnTo>
                  <a:lnTo>
                    <a:pt x="252" y="118"/>
                  </a:lnTo>
                  <a:lnTo>
                    <a:pt x="252" y="119"/>
                  </a:lnTo>
                  <a:lnTo>
                    <a:pt x="253" y="119"/>
                  </a:lnTo>
                  <a:lnTo>
                    <a:pt x="254" y="119"/>
                  </a:lnTo>
                  <a:lnTo>
                    <a:pt x="254" y="120"/>
                  </a:lnTo>
                  <a:lnTo>
                    <a:pt x="254" y="120"/>
                  </a:lnTo>
                  <a:lnTo>
                    <a:pt x="255" y="120"/>
                  </a:lnTo>
                  <a:lnTo>
                    <a:pt x="256" y="120"/>
                  </a:lnTo>
                  <a:lnTo>
                    <a:pt x="256" y="121"/>
                  </a:lnTo>
                  <a:lnTo>
                    <a:pt x="257" y="121"/>
                  </a:lnTo>
                  <a:lnTo>
                    <a:pt x="257" y="121"/>
                  </a:lnTo>
                  <a:lnTo>
                    <a:pt x="258" y="121"/>
                  </a:lnTo>
                  <a:lnTo>
                    <a:pt x="258" y="122"/>
                  </a:lnTo>
                  <a:lnTo>
                    <a:pt x="259" y="122"/>
                  </a:lnTo>
                  <a:lnTo>
                    <a:pt x="260" y="122"/>
                  </a:lnTo>
                  <a:lnTo>
                    <a:pt x="260" y="123"/>
                  </a:lnTo>
                  <a:lnTo>
                    <a:pt x="260" y="123"/>
                  </a:lnTo>
                  <a:lnTo>
                    <a:pt x="261" y="123"/>
                  </a:lnTo>
                  <a:lnTo>
                    <a:pt x="262" y="123"/>
                  </a:lnTo>
                  <a:lnTo>
                    <a:pt x="262" y="123"/>
                  </a:lnTo>
                  <a:lnTo>
                    <a:pt x="263" y="123"/>
                  </a:lnTo>
                  <a:lnTo>
                    <a:pt x="264" y="123"/>
                  </a:lnTo>
                  <a:lnTo>
                    <a:pt x="264" y="123"/>
                  </a:lnTo>
                  <a:lnTo>
                    <a:pt x="264" y="124"/>
                  </a:lnTo>
                  <a:lnTo>
                    <a:pt x="265" y="124"/>
                  </a:lnTo>
                  <a:lnTo>
                    <a:pt x="266" y="124"/>
                  </a:lnTo>
                  <a:lnTo>
                    <a:pt x="267" y="125"/>
                  </a:lnTo>
                  <a:lnTo>
                    <a:pt x="267" y="125"/>
                  </a:lnTo>
                  <a:lnTo>
                    <a:pt x="268" y="125"/>
                  </a:lnTo>
                  <a:lnTo>
                    <a:pt x="269" y="125"/>
                  </a:lnTo>
                  <a:lnTo>
                    <a:pt x="269" y="126"/>
                  </a:lnTo>
                  <a:lnTo>
                    <a:pt x="270" y="126"/>
                  </a:lnTo>
                  <a:lnTo>
                    <a:pt x="270" y="126"/>
                  </a:lnTo>
                  <a:lnTo>
                    <a:pt x="271" y="126"/>
                  </a:lnTo>
                  <a:lnTo>
                    <a:pt x="271" y="127"/>
                  </a:lnTo>
                  <a:lnTo>
                    <a:pt x="271" y="127"/>
                  </a:lnTo>
                  <a:lnTo>
                    <a:pt x="272" y="127"/>
                  </a:lnTo>
                  <a:lnTo>
                    <a:pt x="272" y="128"/>
                  </a:lnTo>
                  <a:lnTo>
                    <a:pt x="272" y="128"/>
                  </a:lnTo>
                  <a:lnTo>
                    <a:pt x="273" y="128"/>
                  </a:lnTo>
                  <a:lnTo>
                    <a:pt x="274" y="128"/>
                  </a:lnTo>
                  <a:lnTo>
                    <a:pt x="274" y="129"/>
                  </a:lnTo>
                  <a:lnTo>
                    <a:pt x="275" y="129"/>
                  </a:lnTo>
                  <a:lnTo>
                    <a:pt x="275" y="129"/>
                  </a:lnTo>
                  <a:lnTo>
                    <a:pt x="276" y="129"/>
                  </a:lnTo>
                  <a:lnTo>
                    <a:pt x="276" y="130"/>
                  </a:lnTo>
                  <a:lnTo>
                    <a:pt x="277" y="130"/>
                  </a:lnTo>
                  <a:lnTo>
                    <a:pt x="278" y="130"/>
                  </a:lnTo>
                  <a:lnTo>
                    <a:pt x="278" y="131"/>
                  </a:lnTo>
                  <a:lnTo>
                    <a:pt x="279" y="131"/>
                  </a:lnTo>
                  <a:lnTo>
                    <a:pt x="279" y="131"/>
                  </a:lnTo>
                  <a:lnTo>
                    <a:pt x="280" y="131"/>
                  </a:lnTo>
                  <a:lnTo>
                    <a:pt x="280" y="132"/>
                  </a:lnTo>
                  <a:lnTo>
                    <a:pt x="281" y="132"/>
                  </a:lnTo>
                  <a:lnTo>
                    <a:pt x="282" y="132"/>
                  </a:lnTo>
                  <a:lnTo>
                    <a:pt x="282" y="132"/>
                  </a:lnTo>
                  <a:lnTo>
                    <a:pt x="282" y="133"/>
                  </a:lnTo>
                  <a:lnTo>
                    <a:pt x="283" y="133"/>
                  </a:lnTo>
                  <a:lnTo>
                    <a:pt x="284" y="133"/>
                  </a:lnTo>
                  <a:lnTo>
                    <a:pt x="285" y="133"/>
                  </a:lnTo>
                  <a:lnTo>
                    <a:pt x="285" y="134"/>
                  </a:lnTo>
                  <a:lnTo>
                    <a:pt x="285" y="134"/>
                  </a:lnTo>
                  <a:lnTo>
                    <a:pt x="286" y="134"/>
                  </a:lnTo>
                  <a:lnTo>
                    <a:pt x="287" y="134"/>
                  </a:lnTo>
                  <a:lnTo>
                    <a:pt x="287" y="135"/>
                  </a:lnTo>
                  <a:lnTo>
                    <a:pt x="288" y="135"/>
                  </a:lnTo>
                  <a:lnTo>
                    <a:pt x="288" y="135"/>
                  </a:lnTo>
                  <a:lnTo>
                    <a:pt x="289" y="135"/>
                  </a:lnTo>
                  <a:lnTo>
                    <a:pt x="289" y="136"/>
                  </a:lnTo>
                  <a:lnTo>
                    <a:pt x="290" y="136"/>
                  </a:lnTo>
                  <a:lnTo>
                    <a:pt x="291" y="136"/>
                  </a:lnTo>
                  <a:lnTo>
                    <a:pt x="291" y="137"/>
                  </a:lnTo>
                  <a:lnTo>
                    <a:pt x="292" y="137"/>
                  </a:lnTo>
                  <a:lnTo>
                    <a:pt x="292" y="137"/>
                  </a:lnTo>
                  <a:lnTo>
                    <a:pt x="293" y="137"/>
                  </a:lnTo>
                  <a:lnTo>
                    <a:pt x="293" y="138"/>
                  </a:lnTo>
                  <a:lnTo>
                    <a:pt x="294" y="138"/>
                  </a:lnTo>
                  <a:lnTo>
                    <a:pt x="295" y="138"/>
                  </a:lnTo>
                  <a:lnTo>
                    <a:pt x="295" y="138"/>
                  </a:lnTo>
                  <a:lnTo>
                    <a:pt x="295" y="139"/>
                  </a:lnTo>
                  <a:lnTo>
                    <a:pt x="295" y="139"/>
                  </a:lnTo>
                  <a:lnTo>
                    <a:pt x="296" y="139"/>
                  </a:lnTo>
                  <a:lnTo>
                    <a:pt x="296" y="140"/>
                  </a:lnTo>
                  <a:lnTo>
                    <a:pt x="297" y="140"/>
                  </a:lnTo>
                  <a:lnTo>
                    <a:pt x="297" y="140"/>
                  </a:lnTo>
                  <a:lnTo>
                    <a:pt x="298" y="140"/>
                  </a:lnTo>
                  <a:lnTo>
                    <a:pt x="298" y="141"/>
                  </a:lnTo>
                  <a:lnTo>
                    <a:pt x="299" y="141"/>
                  </a:lnTo>
                  <a:lnTo>
                    <a:pt x="300" y="141"/>
                  </a:lnTo>
                  <a:lnTo>
                    <a:pt x="300" y="141"/>
                  </a:lnTo>
                  <a:lnTo>
                    <a:pt x="301" y="141"/>
                  </a:lnTo>
                  <a:lnTo>
                    <a:pt x="301" y="142"/>
                  </a:lnTo>
                  <a:lnTo>
                    <a:pt x="302" y="142"/>
                  </a:lnTo>
                  <a:lnTo>
                    <a:pt x="303" y="142"/>
                  </a:lnTo>
                  <a:lnTo>
                    <a:pt x="303" y="143"/>
                  </a:lnTo>
                  <a:lnTo>
                    <a:pt x="304" y="143"/>
                  </a:lnTo>
                  <a:lnTo>
                    <a:pt x="305" y="143"/>
                  </a:lnTo>
                  <a:lnTo>
                    <a:pt x="305" y="144"/>
                  </a:lnTo>
                  <a:lnTo>
                    <a:pt x="306" y="144"/>
                  </a:lnTo>
                  <a:lnTo>
                    <a:pt x="307" y="144"/>
                  </a:lnTo>
                  <a:lnTo>
                    <a:pt x="307" y="144"/>
                  </a:lnTo>
                  <a:lnTo>
                    <a:pt x="307" y="145"/>
                  </a:lnTo>
                  <a:lnTo>
                    <a:pt x="308" y="145"/>
                  </a:lnTo>
                  <a:lnTo>
                    <a:pt x="309" y="145"/>
                  </a:lnTo>
                  <a:lnTo>
                    <a:pt x="309" y="146"/>
                  </a:lnTo>
                  <a:lnTo>
                    <a:pt x="310" y="146"/>
                  </a:lnTo>
                  <a:lnTo>
                    <a:pt x="310" y="146"/>
                  </a:lnTo>
                  <a:lnTo>
                    <a:pt x="311" y="146"/>
                  </a:lnTo>
                  <a:lnTo>
                    <a:pt x="311" y="147"/>
                  </a:lnTo>
                  <a:lnTo>
                    <a:pt x="312" y="147"/>
                  </a:lnTo>
                  <a:lnTo>
                    <a:pt x="313" y="147"/>
                  </a:lnTo>
                  <a:lnTo>
                    <a:pt x="313" y="147"/>
                  </a:lnTo>
                  <a:lnTo>
                    <a:pt x="313" y="147"/>
                  </a:lnTo>
                  <a:lnTo>
                    <a:pt x="314" y="147"/>
                  </a:lnTo>
                  <a:lnTo>
                    <a:pt x="315" y="147"/>
                  </a:lnTo>
                  <a:lnTo>
                    <a:pt x="315" y="148"/>
                  </a:lnTo>
                  <a:lnTo>
                    <a:pt x="316" y="148"/>
                  </a:lnTo>
                  <a:lnTo>
                    <a:pt x="316" y="148"/>
                  </a:lnTo>
                  <a:lnTo>
                    <a:pt x="317" y="148"/>
                  </a:lnTo>
                  <a:lnTo>
                    <a:pt x="317" y="149"/>
                  </a:lnTo>
                  <a:lnTo>
                    <a:pt x="318" y="149"/>
                  </a:lnTo>
                  <a:lnTo>
                    <a:pt x="319" y="149"/>
                  </a:lnTo>
                  <a:lnTo>
                    <a:pt x="319" y="149"/>
                  </a:lnTo>
                  <a:lnTo>
                    <a:pt x="319" y="150"/>
                  </a:lnTo>
                  <a:lnTo>
                    <a:pt x="319" y="150"/>
                  </a:lnTo>
                  <a:lnTo>
                    <a:pt x="320" y="150"/>
                  </a:lnTo>
                  <a:lnTo>
                    <a:pt x="321" y="150"/>
                  </a:lnTo>
                  <a:lnTo>
                    <a:pt x="321" y="151"/>
                  </a:lnTo>
                  <a:lnTo>
                    <a:pt x="322" y="151"/>
                  </a:lnTo>
                  <a:lnTo>
                    <a:pt x="322" y="151"/>
                  </a:lnTo>
                  <a:lnTo>
                    <a:pt x="323" y="151"/>
                  </a:lnTo>
                  <a:lnTo>
                    <a:pt x="323" y="152"/>
                  </a:lnTo>
                  <a:lnTo>
                    <a:pt x="324" y="152"/>
                  </a:lnTo>
                  <a:lnTo>
                    <a:pt x="325" y="152"/>
                  </a:lnTo>
                  <a:lnTo>
                    <a:pt x="325" y="153"/>
                  </a:lnTo>
                  <a:lnTo>
                    <a:pt x="325" y="153"/>
                  </a:lnTo>
                  <a:lnTo>
                    <a:pt x="326" y="153"/>
                  </a:lnTo>
                  <a:lnTo>
                    <a:pt x="327" y="153"/>
                  </a:lnTo>
                  <a:lnTo>
                    <a:pt x="327" y="154"/>
                  </a:lnTo>
                  <a:lnTo>
                    <a:pt x="328" y="154"/>
                  </a:lnTo>
                  <a:lnTo>
                    <a:pt x="328" y="154"/>
                  </a:lnTo>
                  <a:lnTo>
                    <a:pt x="329" y="154"/>
                  </a:lnTo>
                  <a:lnTo>
                    <a:pt x="329" y="155"/>
                  </a:lnTo>
                  <a:lnTo>
                    <a:pt x="330" y="155"/>
                  </a:lnTo>
                  <a:lnTo>
                    <a:pt x="331" y="155"/>
                  </a:lnTo>
                  <a:lnTo>
                    <a:pt x="331" y="156"/>
                  </a:lnTo>
                  <a:lnTo>
                    <a:pt x="332" y="156"/>
                  </a:lnTo>
                  <a:lnTo>
                    <a:pt x="332" y="156"/>
                  </a:lnTo>
                  <a:lnTo>
                    <a:pt x="333" y="156"/>
                  </a:lnTo>
                  <a:lnTo>
                    <a:pt x="333" y="157"/>
                  </a:lnTo>
                  <a:lnTo>
                    <a:pt x="334" y="157"/>
                  </a:lnTo>
                  <a:lnTo>
                    <a:pt x="335" y="157"/>
                  </a:lnTo>
                  <a:lnTo>
                    <a:pt x="335" y="157"/>
                  </a:lnTo>
                  <a:lnTo>
                    <a:pt x="336" y="157"/>
                  </a:lnTo>
                  <a:lnTo>
                    <a:pt x="336" y="158"/>
                  </a:lnTo>
                  <a:lnTo>
                    <a:pt x="337" y="158"/>
                  </a:lnTo>
                  <a:lnTo>
                    <a:pt x="338" y="158"/>
                  </a:lnTo>
                  <a:lnTo>
                    <a:pt x="338" y="159"/>
                  </a:lnTo>
                  <a:lnTo>
                    <a:pt x="338" y="159"/>
                  </a:lnTo>
                  <a:lnTo>
                    <a:pt x="339" y="159"/>
                  </a:lnTo>
                  <a:lnTo>
                    <a:pt x="340" y="159"/>
                  </a:lnTo>
                  <a:lnTo>
                    <a:pt x="340" y="160"/>
                  </a:lnTo>
                  <a:lnTo>
                    <a:pt x="341" y="160"/>
                  </a:lnTo>
                  <a:lnTo>
                    <a:pt x="341" y="160"/>
                  </a:lnTo>
                  <a:lnTo>
                    <a:pt x="342" y="160"/>
                  </a:lnTo>
                  <a:lnTo>
                    <a:pt x="342" y="161"/>
                  </a:lnTo>
                  <a:lnTo>
                    <a:pt x="342" y="161"/>
                  </a:lnTo>
                  <a:lnTo>
                    <a:pt x="343" y="161"/>
                  </a:lnTo>
                  <a:lnTo>
                    <a:pt x="343" y="162"/>
                  </a:lnTo>
                  <a:lnTo>
                    <a:pt x="343" y="162"/>
                  </a:lnTo>
                  <a:lnTo>
                    <a:pt x="344" y="162"/>
                  </a:lnTo>
                  <a:lnTo>
                    <a:pt x="345" y="162"/>
                  </a:lnTo>
                  <a:lnTo>
                    <a:pt x="345" y="163"/>
                  </a:lnTo>
                  <a:lnTo>
                    <a:pt x="346" y="163"/>
                  </a:lnTo>
                  <a:lnTo>
                    <a:pt x="347" y="163"/>
                  </a:lnTo>
                  <a:lnTo>
                    <a:pt x="347" y="163"/>
                  </a:lnTo>
                  <a:lnTo>
                    <a:pt x="347" y="164"/>
                  </a:lnTo>
                  <a:lnTo>
                    <a:pt x="348" y="164"/>
                  </a:lnTo>
                  <a:lnTo>
                    <a:pt x="349" y="164"/>
                  </a:lnTo>
                  <a:lnTo>
                    <a:pt x="349" y="165"/>
                  </a:lnTo>
                  <a:lnTo>
                    <a:pt x="350" y="165"/>
                  </a:lnTo>
                  <a:lnTo>
                    <a:pt x="350" y="165"/>
                  </a:lnTo>
                  <a:lnTo>
                    <a:pt x="351" y="165"/>
                  </a:lnTo>
                  <a:lnTo>
                    <a:pt x="351" y="166"/>
                  </a:lnTo>
                  <a:lnTo>
                    <a:pt x="352" y="166"/>
                  </a:lnTo>
                  <a:lnTo>
                    <a:pt x="353" y="166"/>
                  </a:lnTo>
                  <a:lnTo>
                    <a:pt x="353" y="166"/>
                  </a:lnTo>
                  <a:lnTo>
                    <a:pt x="354" y="166"/>
                  </a:lnTo>
                  <a:lnTo>
                    <a:pt x="354" y="167"/>
                  </a:lnTo>
                  <a:lnTo>
                    <a:pt x="355" y="167"/>
                  </a:lnTo>
                  <a:lnTo>
                    <a:pt x="356" y="167"/>
                  </a:lnTo>
                  <a:lnTo>
                    <a:pt x="356" y="168"/>
                  </a:lnTo>
                  <a:lnTo>
                    <a:pt x="356" y="168"/>
                  </a:lnTo>
                  <a:lnTo>
                    <a:pt x="357" y="168"/>
                  </a:lnTo>
                  <a:lnTo>
                    <a:pt x="358" y="168"/>
                  </a:lnTo>
                  <a:lnTo>
                    <a:pt x="358" y="169"/>
                  </a:lnTo>
                  <a:lnTo>
                    <a:pt x="359" y="169"/>
                  </a:lnTo>
                  <a:lnTo>
                    <a:pt x="360" y="169"/>
                  </a:lnTo>
                  <a:lnTo>
                    <a:pt x="360" y="169"/>
                  </a:lnTo>
                  <a:lnTo>
                    <a:pt x="360" y="170"/>
                  </a:lnTo>
                  <a:lnTo>
                    <a:pt x="361" y="170"/>
                  </a:lnTo>
                  <a:lnTo>
                    <a:pt x="362" y="170"/>
                  </a:lnTo>
                  <a:lnTo>
                    <a:pt x="362" y="171"/>
                  </a:lnTo>
                  <a:lnTo>
                    <a:pt x="363" y="171"/>
                  </a:lnTo>
                  <a:lnTo>
                    <a:pt x="363" y="171"/>
                  </a:lnTo>
                  <a:lnTo>
                    <a:pt x="364" y="171"/>
                  </a:lnTo>
                  <a:lnTo>
                    <a:pt x="364" y="172"/>
                  </a:lnTo>
                  <a:lnTo>
                    <a:pt x="365" y="172"/>
                  </a:lnTo>
                  <a:lnTo>
                    <a:pt x="366" y="172"/>
                  </a:lnTo>
                  <a:lnTo>
                    <a:pt x="366" y="172"/>
                  </a:lnTo>
                  <a:lnTo>
                    <a:pt x="366" y="172"/>
                  </a:lnTo>
                  <a:lnTo>
                    <a:pt x="366" y="172"/>
                  </a:lnTo>
                  <a:lnTo>
                    <a:pt x="367" y="172"/>
                  </a:lnTo>
                  <a:lnTo>
                    <a:pt x="367" y="173"/>
                  </a:lnTo>
                  <a:lnTo>
                    <a:pt x="368" y="173"/>
                  </a:lnTo>
                  <a:lnTo>
                    <a:pt x="368" y="173"/>
                  </a:lnTo>
                  <a:lnTo>
                    <a:pt x="369" y="173"/>
                  </a:lnTo>
                  <a:lnTo>
                    <a:pt x="370" y="173"/>
                  </a:lnTo>
                  <a:lnTo>
                    <a:pt x="370" y="174"/>
                  </a:lnTo>
                  <a:lnTo>
                    <a:pt x="371" y="174"/>
                  </a:lnTo>
                  <a:lnTo>
                    <a:pt x="371" y="174"/>
                  </a:lnTo>
                  <a:lnTo>
                    <a:pt x="372" y="174"/>
                  </a:lnTo>
                  <a:lnTo>
                    <a:pt x="372" y="175"/>
                  </a:lnTo>
                  <a:lnTo>
                    <a:pt x="373" y="175"/>
                  </a:lnTo>
                  <a:lnTo>
                    <a:pt x="374" y="175"/>
                  </a:lnTo>
                  <a:lnTo>
                    <a:pt x="374" y="176"/>
                  </a:lnTo>
                  <a:lnTo>
                    <a:pt x="375" y="176"/>
                  </a:lnTo>
                  <a:lnTo>
                    <a:pt x="375" y="176"/>
                  </a:lnTo>
                  <a:lnTo>
                    <a:pt x="376" y="176"/>
                  </a:lnTo>
                  <a:lnTo>
                    <a:pt x="376" y="177"/>
                  </a:lnTo>
                  <a:lnTo>
                    <a:pt x="377" y="177"/>
                  </a:lnTo>
                  <a:lnTo>
                    <a:pt x="378" y="177"/>
                  </a:lnTo>
                  <a:lnTo>
                    <a:pt x="378" y="177"/>
                  </a:lnTo>
                  <a:lnTo>
                    <a:pt x="378" y="178"/>
                  </a:lnTo>
                  <a:lnTo>
                    <a:pt x="379" y="178"/>
                  </a:lnTo>
                  <a:lnTo>
                    <a:pt x="380" y="178"/>
                  </a:lnTo>
                  <a:lnTo>
                    <a:pt x="380" y="179"/>
                  </a:lnTo>
                  <a:lnTo>
                    <a:pt x="381" y="179"/>
                  </a:lnTo>
                  <a:lnTo>
                    <a:pt x="381" y="179"/>
                  </a:lnTo>
                  <a:lnTo>
                    <a:pt x="382" y="179"/>
                  </a:lnTo>
                  <a:lnTo>
                    <a:pt x="382" y="180"/>
                  </a:lnTo>
                  <a:lnTo>
                    <a:pt x="383" y="180"/>
                  </a:lnTo>
                  <a:lnTo>
                    <a:pt x="384" y="180"/>
                  </a:lnTo>
                  <a:lnTo>
                    <a:pt x="384" y="181"/>
                  </a:lnTo>
                  <a:lnTo>
                    <a:pt x="384" y="181"/>
                  </a:lnTo>
                  <a:lnTo>
                    <a:pt x="385" y="181"/>
                  </a:lnTo>
                  <a:lnTo>
                    <a:pt x="386" y="181"/>
                  </a:lnTo>
                  <a:lnTo>
                    <a:pt x="386" y="182"/>
                  </a:lnTo>
                  <a:lnTo>
                    <a:pt x="387" y="182"/>
                  </a:lnTo>
                  <a:lnTo>
                    <a:pt x="388" y="182"/>
                  </a:lnTo>
                  <a:lnTo>
                    <a:pt x="388" y="182"/>
                  </a:lnTo>
                  <a:lnTo>
                    <a:pt x="389" y="182"/>
                  </a:lnTo>
                  <a:lnTo>
                    <a:pt x="389" y="183"/>
                  </a:lnTo>
                  <a:lnTo>
                    <a:pt x="390" y="183"/>
                  </a:lnTo>
                  <a:lnTo>
                    <a:pt x="390" y="183"/>
                  </a:lnTo>
                  <a:lnTo>
                    <a:pt x="390" y="184"/>
                  </a:lnTo>
                  <a:lnTo>
                    <a:pt x="390" y="184"/>
                  </a:lnTo>
                  <a:lnTo>
                    <a:pt x="391" y="184"/>
                  </a:lnTo>
                  <a:lnTo>
                    <a:pt x="392" y="184"/>
                  </a:lnTo>
                  <a:lnTo>
                    <a:pt x="392" y="185"/>
                  </a:lnTo>
                  <a:lnTo>
                    <a:pt x="393" y="185"/>
                  </a:lnTo>
                  <a:lnTo>
                    <a:pt x="393" y="185"/>
                  </a:lnTo>
                  <a:lnTo>
                    <a:pt x="394" y="185"/>
                  </a:lnTo>
                  <a:lnTo>
                    <a:pt x="394" y="186"/>
                  </a:lnTo>
                  <a:lnTo>
                    <a:pt x="395" y="186"/>
                  </a:lnTo>
                  <a:lnTo>
                    <a:pt x="396" y="186"/>
                  </a:lnTo>
                  <a:lnTo>
                    <a:pt x="396" y="187"/>
                  </a:lnTo>
                  <a:lnTo>
                    <a:pt x="396" y="187"/>
                  </a:lnTo>
                  <a:lnTo>
                    <a:pt x="397" y="187"/>
                  </a:lnTo>
                  <a:lnTo>
                    <a:pt x="398" y="187"/>
                  </a:lnTo>
                  <a:lnTo>
                    <a:pt x="398" y="188"/>
                  </a:lnTo>
                  <a:lnTo>
                    <a:pt x="399" y="188"/>
                  </a:lnTo>
                  <a:lnTo>
                    <a:pt x="399" y="188"/>
                  </a:lnTo>
                  <a:lnTo>
                    <a:pt x="400" y="188"/>
                  </a:lnTo>
                  <a:lnTo>
                    <a:pt x="400" y="189"/>
                  </a:lnTo>
                  <a:lnTo>
                    <a:pt x="401" y="189"/>
                  </a:lnTo>
                  <a:lnTo>
                    <a:pt x="402" y="189"/>
                  </a:lnTo>
                  <a:lnTo>
                    <a:pt x="402" y="190"/>
                  </a:lnTo>
                  <a:lnTo>
                    <a:pt x="403" y="190"/>
                  </a:lnTo>
                  <a:lnTo>
                    <a:pt x="403" y="190"/>
                  </a:lnTo>
                  <a:lnTo>
                    <a:pt x="404" y="190"/>
                  </a:lnTo>
                  <a:lnTo>
                    <a:pt x="405" y="190"/>
                  </a:lnTo>
                  <a:lnTo>
                    <a:pt x="405" y="191"/>
                  </a:lnTo>
                  <a:lnTo>
                    <a:pt x="406" y="191"/>
                  </a:lnTo>
                  <a:lnTo>
                    <a:pt x="406" y="191"/>
                  </a:lnTo>
                  <a:lnTo>
                    <a:pt x="407" y="191"/>
                  </a:lnTo>
                  <a:lnTo>
                    <a:pt x="407" y="192"/>
                  </a:lnTo>
                  <a:lnTo>
                    <a:pt x="408" y="192"/>
                  </a:lnTo>
                  <a:lnTo>
                    <a:pt x="409" y="192"/>
                  </a:lnTo>
                  <a:lnTo>
                    <a:pt x="409" y="193"/>
                  </a:lnTo>
                  <a:lnTo>
                    <a:pt x="409" y="193"/>
                  </a:lnTo>
                  <a:lnTo>
                    <a:pt x="410" y="193"/>
                  </a:lnTo>
                  <a:lnTo>
                    <a:pt x="411" y="193"/>
                  </a:lnTo>
                  <a:lnTo>
                    <a:pt x="411" y="194"/>
                  </a:lnTo>
                  <a:lnTo>
                    <a:pt x="412" y="194"/>
                  </a:lnTo>
                  <a:lnTo>
                    <a:pt x="412" y="194"/>
                  </a:lnTo>
                  <a:lnTo>
                    <a:pt x="413" y="194"/>
                  </a:lnTo>
                  <a:lnTo>
                    <a:pt x="413" y="195"/>
                  </a:lnTo>
                  <a:lnTo>
                    <a:pt x="413" y="195"/>
                  </a:lnTo>
                  <a:lnTo>
                    <a:pt x="414" y="195"/>
                  </a:lnTo>
                  <a:lnTo>
                    <a:pt x="414" y="196"/>
                  </a:lnTo>
                  <a:lnTo>
                    <a:pt x="415" y="196"/>
                  </a:lnTo>
                  <a:lnTo>
                    <a:pt x="415" y="196"/>
                  </a:lnTo>
                  <a:lnTo>
                    <a:pt x="416" y="196"/>
                  </a:lnTo>
                  <a:lnTo>
                    <a:pt x="416" y="196"/>
                  </a:lnTo>
                  <a:lnTo>
                    <a:pt x="417" y="196"/>
                  </a:lnTo>
                  <a:lnTo>
                    <a:pt x="418" y="196"/>
                  </a:lnTo>
                  <a:lnTo>
                    <a:pt x="418" y="196"/>
                  </a:lnTo>
                  <a:lnTo>
                    <a:pt x="418" y="197"/>
                  </a:lnTo>
                  <a:lnTo>
                    <a:pt x="419" y="197"/>
                  </a:lnTo>
                  <a:lnTo>
                    <a:pt x="420" y="197"/>
                  </a:lnTo>
                  <a:lnTo>
                    <a:pt x="420" y="198"/>
                  </a:lnTo>
                  <a:lnTo>
                    <a:pt x="421" y="198"/>
                  </a:lnTo>
                  <a:lnTo>
                    <a:pt x="421" y="198"/>
                  </a:lnTo>
                  <a:lnTo>
                    <a:pt x="422" y="198"/>
                  </a:lnTo>
                  <a:lnTo>
                    <a:pt x="423" y="198"/>
                  </a:lnTo>
                  <a:lnTo>
                    <a:pt x="423" y="199"/>
                  </a:lnTo>
                  <a:lnTo>
                    <a:pt x="424" y="199"/>
                  </a:lnTo>
                  <a:lnTo>
                    <a:pt x="424" y="199"/>
                  </a:lnTo>
                  <a:lnTo>
                    <a:pt x="425" y="199"/>
                  </a:lnTo>
                  <a:lnTo>
                    <a:pt x="425" y="200"/>
                  </a:lnTo>
                  <a:lnTo>
                    <a:pt x="426" y="200"/>
                  </a:lnTo>
                  <a:lnTo>
                    <a:pt x="427" y="200"/>
                  </a:lnTo>
                  <a:lnTo>
                    <a:pt x="427" y="201"/>
                  </a:lnTo>
                  <a:lnTo>
                    <a:pt x="428" y="201"/>
                  </a:lnTo>
                  <a:lnTo>
                    <a:pt x="428" y="201"/>
                  </a:lnTo>
                  <a:lnTo>
                    <a:pt x="429" y="201"/>
                  </a:lnTo>
                  <a:lnTo>
                    <a:pt x="429" y="202"/>
                  </a:lnTo>
                  <a:lnTo>
                    <a:pt x="430" y="202"/>
                  </a:lnTo>
                  <a:lnTo>
                    <a:pt x="431" y="202"/>
                  </a:lnTo>
                  <a:lnTo>
                    <a:pt x="431" y="202"/>
                  </a:lnTo>
                  <a:lnTo>
                    <a:pt x="431" y="203"/>
                  </a:lnTo>
                  <a:lnTo>
                    <a:pt x="432" y="203"/>
                  </a:lnTo>
                  <a:lnTo>
                    <a:pt x="433" y="203"/>
                  </a:lnTo>
                  <a:lnTo>
                    <a:pt x="433" y="204"/>
                  </a:lnTo>
                  <a:lnTo>
                    <a:pt x="434" y="204"/>
                  </a:lnTo>
                  <a:lnTo>
                    <a:pt x="434" y="204"/>
                  </a:lnTo>
                  <a:lnTo>
                    <a:pt x="435" y="204"/>
                  </a:lnTo>
                  <a:lnTo>
                    <a:pt x="435" y="205"/>
                  </a:lnTo>
                  <a:lnTo>
                    <a:pt x="436" y="205"/>
                  </a:lnTo>
                  <a:lnTo>
                    <a:pt x="437" y="205"/>
                  </a:lnTo>
                  <a:lnTo>
                    <a:pt x="437" y="205"/>
                  </a:lnTo>
                  <a:lnTo>
                    <a:pt x="437" y="206"/>
                  </a:lnTo>
                  <a:lnTo>
                    <a:pt x="437" y="206"/>
                  </a:lnTo>
                  <a:lnTo>
                    <a:pt x="438" y="206"/>
                  </a:lnTo>
                  <a:lnTo>
                    <a:pt x="438" y="207"/>
                  </a:lnTo>
                  <a:lnTo>
                    <a:pt x="439" y="207"/>
                  </a:lnTo>
                  <a:lnTo>
                    <a:pt x="439" y="207"/>
                  </a:lnTo>
                  <a:lnTo>
                    <a:pt x="440" y="207"/>
                  </a:lnTo>
                  <a:lnTo>
                    <a:pt x="441" y="207"/>
                  </a:lnTo>
                  <a:lnTo>
                    <a:pt x="441" y="208"/>
                  </a:lnTo>
                  <a:lnTo>
                    <a:pt x="442" y="208"/>
                  </a:lnTo>
                  <a:lnTo>
                    <a:pt x="443" y="208"/>
                  </a:lnTo>
                  <a:lnTo>
                    <a:pt x="443" y="208"/>
                  </a:lnTo>
                  <a:lnTo>
                    <a:pt x="443" y="209"/>
                  </a:lnTo>
                  <a:lnTo>
                    <a:pt x="444" y="209"/>
                  </a:lnTo>
                  <a:lnTo>
                    <a:pt x="445" y="209"/>
                  </a:lnTo>
                  <a:lnTo>
                    <a:pt x="445" y="210"/>
                  </a:lnTo>
                  <a:lnTo>
                    <a:pt x="446" y="210"/>
                  </a:lnTo>
                  <a:lnTo>
                    <a:pt x="446" y="210"/>
                  </a:lnTo>
                  <a:lnTo>
                    <a:pt x="447" y="210"/>
                  </a:lnTo>
                  <a:lnTo>
                    <a:pt x="447" y="211"/>
                  </a:lnTo>
                  <a:lnTo>
                    <a:pt x="448" y="211"/>
                  </a:lnTo>
                  <a:lnTo>
                    <a:pt x="449" y="211"/>
                  </a:lnTo>
                  <a:lnTo>
                    <a:pt x="449" y="212"/>
                  </a:lnTo>
                  <a:lnTo>
                    <a:pt x="449" y="212"/>
                  </a:lnTo>
                  <a:lnTo>
                    <a:pt x="450" y="212"/>
                  </a:lnTo>
                  <a:lnTo>
                    <a:pt x="451" y="212"/>
                  </a:lnTo>
                  <a:lnTo>
                    <a:pt x="451" y="213"/>
                  </a:lnTo>
                  <a:lnTo>
                    <a:pt x="452" y="213"/>
                  </a:lnTo>
                  <a:lnTo>
                    <a:pt x="452" y="213"/>
                  </a:lnTo>
                  <a:lnTo>
                    <a:pt x="453" y="213"/>
                  </a:lnTo>
                  <a:lnTo>
                    <a:pt x="453" y="214"/>
                  </a:lnTo>
                  <a:lnTo>
                    <a:pt x="454" y="214"/>
                  </a:lnTo>
                  <a:lnTo>
                    <a:pt x="455" y="214"/>
                  </a:lnTo>
                  <a:lnTo>
                    <a:pt x="455" y="215"/>
                  </a:lnTo>
                  <a:lnTo>
                    <a:pt x="456" y="215"/>
                  </a:lnTo>
                  <a:lnTo>
                    <a:pt x="456" y="215"/>
                  </a:lnTo>
                  <a:lnTo>
                    <a:pt x="457" y="215"/>
                  </a:lnTo>
                  <a:lnTo>
                    <a:pt x="458" y="215"/>
                  </a:lnTo>
                  <a:lnTo>
                    <a:pt x="458" y="216"/>
                  </a:lnTo>
                  <a:lnTo>
                    <a:pt x="459" y="216"/>
                  </a:lnTo>
                  <a:lnTo>
                    <a:pt x="459" y="216"/>
                  </a:lnTo>
                  <a:lnTo>
                    <a:pt x="460" y="216"/>
                  </a:lnTo>
                  <a:lnTo>
                    <a:pt x="460" y="217"/>
                  </a:lnTo>
                  <a:lnTo>
                    <a:pt x="461" y="217"/>
                  </a:lnTo>
                  <a:lnTo>
                    <a:pt x="461" y="217"/>
                  </a:lnTo>
                  <a:lnTo>
                    <a:pt x="461" y="218"/>
                  </a:lnTo>
                  <a:lnTo>
                    <a:pt x="461" y="218"/>
                  </a:lnTo>
                  <a:lnTo>
                    <a:pt x="462" y="218"/>
                  </a:lnTo>
                  <a:lnTo>
                    <a:pt x="463" y="218"/>
                  </a:lnTo>
                  <a:lnTo>
                    <a:pt x="463" y="219"/>
                  </a:lnTo>
                  <a:lnTo>
                    <a:pt x="464" y="219"/>
                  </a:lnTo>
                  <a:lnTo>
                    <a:pt x="464" y="219"/>
                  </a:lnTo>
                  <a:lnTo>
                    <a:pt x="465" y="219"/>
                  </a:lnTo>
                  <a:lnTo>
                    <a:pt x="465" y="220"/>
                  </a:lnTo>
                  <a:lnTo>
                    <a:pt x="466" y="220"/>
                  </a:lnTo>
                  <a:lnTo>
                    <a:pt x="467" y="220"/>
                  </a:lnTo>
                  <a:lnTo>
                    <a:pt x="467" y="220"/>
                  </a:lnTo>
                  <a:lnTo>
                    <a:pt x="467" y="220"/>
                  </a:lnTo>
                  <a:lnTo>
                    <a:pt x="468" y="220"/>
                  </a:lnTo>
                  <a:lnTo>
                    <a:pt x="469" y="220"/>
                  </a:lnTo>
                  <a:lnTo>
                    <a:pt x="469" y="221"/>
                  </a:lnTo>
                  <a:lnTo>
                    <a:pt x="470" y="221"/>
                  </a:lnTo>
                  <a:lnTo>
                    <a:pt x="471" y="221"/>
                  </a:lnTo>
                  <a:lnTo>
                    <a:pt x="471" y="221"/>
                  </a:lnTo>
                  <a:lnTo>
                    <a:pt x="471" y="222"/>
                  </a:lnTo>
                  <a:lnTo>
                    <a:pt x="472" y="222"/>
                  </a:lnTo>
                  <a:lnTo>
                    <a:pt x="473" y="222"/>
                  </a:lnTo>
                  <a:lnTo>
                    <a:pt x="473" y="223"/>
                  </a:lnTo>
                  <a:lnTo>
                    <a:pt x="474" y="223"/>
                  </a:lnTo>
                  <a:lnTo>
                    <a:pt x="474" y="223"/>
                  </a:lnTo>
                  <a:lnTo>
                    <a:pt x="475" y="223"/>
                  </a:lnTo>
                  <a:lnTo>
                    <a:pt x="476" y="223"/>
                  </a:lnTo>
                  <a:lnTo>
                    <a:pt x="476" y="224"/>
                  </a:lnTo>
                  <a:lnTo>
                    <a:pt x="477" y="224"/>
                  </a:lnTo>
                  <a:lnTo>
                    <a:pt x="477" y="224"/>
                  </a:lnTo>
                  <a:lnTo>
                    <a:pt x="478" y="224"/>
                  </a:lnTo>
                  <a:lnTo>
                    <a:pt x="478" y="225"/>
                  </a:lnTo>
                  <a:lnTo>
                    <a:pt x="479" y="225"/>
                  </a:lnTo>
                  <a:lnTo>
                    <a:pt x="480" y="225"/>
                  </a:lnTo>
                  <a:lnTo>
                    <a:pt x="480" y="226"/>
                  </a:lnTo>
                  <a:lnTo>
                    <a:pt x="480" y="226"/>
                  </a:lnTo>
                  <a:lnTo>
                    <a:pt x="481" y="226"/>
                  </a:lnTo>
                  <a:lnTo>
                    <a:pt x="482" y="226"/>
                  </a:lnTo>
                  <a:lnTo>
                    <a:pt x="482" y="227"/>
                  </a:lnTo>
                  <a:lnTo>
                    <a:pt x="483" y="227"/>
                  </a:lnTo>
                  <a:lnTo>
                    <a:pt x="483" y="227"/>
                  </a:lnTo>
                </a:path>
              </a:pathLst>
            </a:custGeom>
            <a:noFill/>
            <a:ln w="12700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64" name="Freeform 54"/>
            <p:cNvSpPr>
              <a:spLocks noEditPoints="1"/>
            </p:cNvSpPr>
            <p:nvPr/>
          </p:nvSpPr>
          <p:spPr bwMode="auto">
            <a:xfrm>
              <a:off x="874" y="3207"/>
              <a:ext cx="541" cy="190"/>
            </a:xfrm>
            <a:custGeom>
              <a:avLst/>
              <a:gdLst>
                <a:gd name="T0" fmla="*/ 5 w 541"/>
                <a:gd name="T1" fmla="*/ 6 h 190"/>
                <a:gd name="T2" fmla="*/ 16 w 541"/>
                <a:gd name="T3" fmla="*/ 2 h 190"/>
                <a:gd name="T4" fmla="*/ 24 w 541"/>
                <a:gd name="T5" fmla="*/ 1 h 190"/>
                <a:gd name="T6" fmla="*/ 30 w 541"/>
                <a:gd name="T7" fmla="*/ 8 h 190"/>
                <a:gd name="T8" fmla="*/ 33 w 541"/>
                <a:gd name="T9" fmla="*/ 8 h 190"/>
                <a:gd name="T10" fmla="*/ 45 w 541"/>
                <a:gd name="T11" fmla="*/ 0 h 190"/>
                <a:gd name="T12" fmla="*/ 50 w 541"/>
                <a:gd name="T13" fmla="*/ 8 h 190"/>
                <a:gd name="T14" fmla="*/ 61 w 541"/>
                <a:gd name="T15" fmla="*/ 0 h 190"/>
                <a:gd name="T16" fmla="*/ 62 w 541"/>
                <a:gd name="T17" fmla="*/ 8 h 190"/>
                <a:gd name="T18" fmla="*/ 71 w 541"/>
                <a:gd name="T19" fmla="*/ 1 h 190"/>
                <a:gd name="T20" fmla="*/ 145 w 541"/>
                <a:gd name="T21" fmla="*/ 16 h 190"/>
                <a:gd name="T22" fmla="*/ 150 w 541"/>
                <a:gd name="T23" fmla="*/ 26 h 190"/>
                <a:gd name="T24" fmla="*/ 156 w 541"/>
                <a:gd name="T25" fmla="*/ 20 h 190"/>
                <a:gd name="T26" fmla="*/ 157 w 541"/>
                <a:gd name="T27" fmla="*/ 20 h 190"/>
                <a:gd name="T28" fmla="*/ 171 w 541"/>
                <a:gd name="T29" fmla="*/ 27 h 190"/>
                <a:gd name="T30" fmla="*/ 170 w 541"/>
                <a:gd name="T31" fmla="*/ 25 h 190"/>
                <a:gd name="T32" fmla="*/ 171 w 541"/>
                <a:gd name="T33" fmla="*/ 30 h 190"/>
                <a:gd name="T34" fmla="*/ 184 w 541"/>
                <a:gd name="T35" fmla="*/ 32 h 190"/>
                <a:gd name="T36" fmla="*/ 183 w 541"/>
                <a:gd name="T37" fmla="*/ 36 h 190"/>
                <a:gd name="T38" fmla="*/ 191 w 541"/>
                <a:gd name="T39" fmla="*/ 32 h 190"/>
                <a:gd name="T40" fmla="*/ 194 w 541"/>
                <a:gd name="T41" fmla="*/ 40 h 190"/>
                <a:gd name="T42" fmla="*/ 199 w 541"/>
                <a:gd name="T43" fmla="*/ 35 h 190"/>
                <a:gd name="T44" fmla="*/ 200 w 541"/>
                <a:gd name="T45" fmla="*/ 35 h 190"/>
                <a:gd name="T46" fmla="*/ 261 w 541"/>
                <a:gd name="T47" fmla="*/ 64 h 190"/>
                <a:gd name="T48" fmla="*/ 269 w 541"/>
                <a:gd name="T49" fmla="*/ 63 h 190"/>
                <a:gd name="T50" fmla="*/ 274 w 541"/>
                <a:gd name="T51" fmla="*/ 65 h 190"/>
                <a:gd name="T52" fmla="*/ 275 w 541"/>
                <a:gd name="T53" fmla="*/ 65 h 190"/>
                <a:gd name="T54" fmla="*/ 287 w 541"/>
                <a:gd name="T55" fmla="*/ 73 h 190"/>
                <a:gd name="T56" fmla="*/ 281 w 541"/>
                <a:gd name="T57" fmla="*/ 68 h 190"/>
                <a:gd name="T58" fmla="*/ 296 w 541"/>
                <a:gd name="T59" fmla="*/ 77 h 190"/>
                <a:gd name="T60" fmla="*/ 293 w 541"/>
                <a:gd name="T61" fmla="*/ 81 h 190"/>
                <a:gd name="T62" fmla="*/ 301 w 541"/>
                <a:gd name="T63" fmla="*/ 76 h 190"/>
                <a:gd name="T64" fmla="*/ 306 w 541"/>
                <a:gd name="T65" fmla="*/ 85 h 190"/>
                <a:gd name="T66" fmla="*/ 313 w 541"/>
                <a:gd name="T67" fmla="*/ 83 h 190"/>
                <a:gd name="T68" fmla="*/ 315 w 541"/>
                <a:gd name="T69" fmla="*/ 90 h 190"/>
                <a:gd name="T70" fmla="*/ 378 w 541"/>
                <a:gd name="T71" fmla="*/ 111 h 190"/>
                <a:gd name="T72" fmla="*/ 374 w 541"/>
                <a:gd name="T73" fmla="*/ 108 h 190"/>
                <a:gd name="T74" fmla="*/ 384 w 541"/>
                <a:gd name="T75" fmla="*/ 112 h 190"/>
                <a:gd name="T76" fmla="*/ 384 w 541"/>
                <a:gd name="T77" fmla="*/ 120 h 190"/>
                <a:gd name="T78" fmla="*/ 395 w 541"/>
                <a:gd name="T79" fmla="*/ 119 h 190"/>
                <a:gd name="T80" fmla="*/ 395 w 541"/>
                <a:gd name="T81" fmla="*/ 126 h 190"/>
                <a:gd name="T82" fmla="*/ 396 w 541"/>
                <a:gd name="T83" fmla="*/ 126 h 190"/>
                <a:gd name="T84" fmla="*/ 408 w 541"/>
                <a:gd name="T85" fmla="*/ 125 h 190"/>
                <a:gd name="T86" fmla="*/ 410 w 541"/>
                <a:gd name="T87" fmla="*/ 124 h 190"/>
                <a:gd name="T88" fmla="*/ 412 w 541"/>
                <a:gd name="T89" fmla="*/ 125 h 190"/>
                <a:gd name="T90" fmla="*/ 416 w 541"/>
                <a:gd name="T91" fmla="*/ 135 h 190"/>
                <a:gd name="T92" fmla="*/ 420 w 541"/>
                <a:gd name="T93" fmla="*/ 129 h 190"/>
                <a:gd name="T94" fmla="*/ 425 w 541"/>
                <a:gd name="T95" fmla="*/ 130 h 190"/>
                <a:gd name="T96" fmla="*/ 483 w 541"/>
                <a:gd name="T97" fmla="*/ 157 h 190"/>
                <a:gd name="T98" fmla="*/ 482 w 541"/>
                <a:gd name="T99" fmla="*/ 163 h 190"/>
                <a:gd name="T100" fmla="*/ 484 w 541"/>
                <a:gd name="T101" fmla="*/ 163 h 190"/>
                <a:gd name="T102" fmla="*/ 497 w 541"/>
                <a:gd name="T103" fmla="*/ 164 h 190"/>
                <a:gd name="T104" fmla="*/ 499 w 541"/>
                <a:gd name="T105" fmla="*/ 172 h 190"/>
                <a:gd name="T106" fmla="*/ 505 w 541"/>
                <a:gd name="T107" fmla="*/ 167 h 190"/>
                <a:gd name="T108" fmla="*/ 510 w 541"/>
                <a:gd name="T109" fmla="*/ 178 h 190"/>
                <a:gd name="T110" fmla="*/ 510 w 541"/>
                <a:gd name="T111" fmla="*/ 170 h 190"/>
                <a:gd name="T112" fmla="*/ 522 w 541"/>
                <a:gd name="T113" fmla="*/ 178 h 190"/>
                <a:gd name="T114" fmla="*/ 518 w 541"/>
                <a:gd name="T115" fmla="*/ 179 h 190"/>
                <a:gd name="T116" fmla="*/ 526 w 541"/>
                <a:gd name="T117" fmla="*/ 177 h 190"/>
                <a:gd name="T118" fmla="*/ 531 w 541"/>
                <a:gd name="T119" fmla="*/ 179 h 190"/>
                <a:gd name="T120" fmla="*/ 534 w 541"/>
                <a:gd name="T121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1" h="190">
                  <a:moveTo>
                    <a:pt x="0" y="5"/>
                  </a:moveTo>
                  <a:lnTo>
                    <a:pt x="1" y="4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6" y="9"/>
                  </a:lnTo>
                  <a:lnTo>
                    <a:pt x="5" y="10"/>
                  </a:lnTo>
                  <a:lnTo>
                    <a:pt x="0" y="5"/>
                  </a:lnTo>
                  <a:close/>
                  <a:moveTo>
                    <a:pt x="5" y="3"/>
                  </a:moveTo>
                  <a:lnTo>
                    <a:pt x="6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3"/>
                  </a:lnTo>
                  <a:close/>
                  <a:moveTo>
                    <a:pt x="8" y="3"/>
                  </a:moveTo>
                  <a:lnTo>
                    <a:pt x="9" y="3"/>
                  </a:lnTo>
                  <a:lnTo>
                    <a:pt x="5" y="7"/>
                  </a:lnTo>
                  <a:lnTo>
                    <a:pt x="5" y="6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9" y="9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8" y="3"/>
                  </a:lnTo>
                  <a:close/>
                  <a:moveTo>
                    <a:pt x="12" y="2"/>
                  </a:moveTo>
                  <a:lnTo>
                    <a:pt x="13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2" y="2"/>
                  </a:lnTo>
                  <a:close/>
                  <a:moveTo>
                    <a:pt x="15" y="2"/>
                  </a:moveTo>
                  <a:lnTo>
                    <a:pt x="16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18" y="9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5" y="2"/>
                  </a:lnTo>
                  <a:close/>
                  <a:moveTo>
                    <a:pt x="18" y="1"/>
                  </a:moveTo>
                  <a:lnTo>
                    <a:pt x="19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8"/>
                  </a:lnTo>
                  <a:lnTo>
                    <a:pt x="20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1"/>
                  </a:lnTo>
                  <a:close/>
                  <a:moveTo>
                    <a:pt x="21" y="1"/>
                  </a:moveTo>
                  <a:lnTo>
                    <a:pt x="22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21" y="1"/>
                  </a:lnTo>
                  <a:close/>
                  <a:moveTo>
                    <a:pt x="25" y="1"/>
                  </a:moveTo>
                  <a:lnTo>
                    <a:pt x="26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8"/>
                  </a:lnTo>
                  <a:lnTo>
                    <a:pt x="25" y="8"/>
                  </a:lnTo>
                  <a:lnTo>
                    <a:pt x="25" y="1"/>
                  </a:lnTo>
                  <a:close/>
                  <a:moveTo>
                    <a:pt x="28" y="1"/>
                  </a:moveTo>
                  <a:lnTo>
                    <a:pt x="29" y="1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8" y="1"/>
                  </a:lnTo>
                  <a:close/>
                  <a:moveTo>
                    <a:pt x="30" y="0"/>
                  </a:moveTo>
                  <a:lnTo>
                    <a:pt x="31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31" y="8"/>
                  </a:lnTo>
                  <a:lnTo>
                    <a:pt x="30" y="8"/>
                  </a:lnTo>
                  <a:lnTo>
                    <a:pt x="30" y="0"/>
                  </a:lnTo>
                  <a:close/>
                  <a:moveTo>
                    <a:pt x="33" y="0"/>
                  </a:moveTo>
                  <a:lnTo>
                    <a:pt x="34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8"/>
                  </a:lnTo>
                  <a:lnTo>
                    <a:pt x="35" y="8"/>
                  </a:lnTo>
                  <a:lnTo>
                    <a:pt x="34" y="8"/>
                  </a:lnTo>
                  <a:lnTo>
                    <a:pt x="33" y="8"/>
                  </a:lnTo>
                  <a:lnTo>
                    <a:pt x="33" y="0"/>
                  </a:lnTo>
                  <a:close/>
                  <a:moveTo>
                    <a:pt x="36" y="0"/>
                  </a:moveTo>
                  <a:lnTo>
                    <a:pt x="37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7" y="8"/>
                  </a:lnTo>
                  <a:lnTo>
                    <a:pt x="36" y="8"/>
                  </a:lnTo>
                  <a:lnTo>
                    <a:pt x="36" y="0"/>
                  </a:lnTo>
                  <a:close/>
                  <a:moveTo>
                    <a:pt x="40" y="0"/>
                  </a:moveTo>
                  <a:lnTo>
                    <a:pt x="41" y="0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40" y="8"/>
                  </a:lnTo>
                  <a:lnTo>
                    <a:pt x="40" y="0"/>
                  </a:lnTo>
                  <a:close/>
                  <a:moveTo>
                    <a:pt x="43" y="0"/>
                  </a:moveTo>
                  <a:lnTo>
                    <a:pt x="44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6" y="8"/>
                  </a:lnTo>
                  <a:lnTo>
                    <a:pt x="45" y="8"/>
                  </a:lnTo>
                  <a:lnTo>
                    <a:pt x="44" y="8"/>
                  </a:lnTo>
                  <a:lnTo>
                    <a:pt x="43" y="8"/>
                  </a:lnTo>
                  <a:lnTo>
                    <a:pt x="43" y="0"/>
                  </a:lnTo>
                  <a:close/>
                  <a:moveTo>
                    <a:pt x="46" y="0"/>
                  </a:moveTo>
                  <a:lnTo>
                    <a:pt x="47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9" y="8"/>
                  </a:lnTo>
                  <a:lnTo>
                    <a:pt x="48" y="8"/>
                  </a:lnTo>
                  <a:lnTo>
                    <a:pt x="47" y="8"/>
                  </a:lnTo>
                  <a:lnTo>
                    <a:pt x="46" y="8"/>
                  </a:lnTo>
                  <a:lnTo>
                    <a:pt x="46" y="0"/>
                  </a:lnTo>
                  <a:close/>
                  <a:moveTo>
                    <a:pt x="49" y="0"/>
                  </a:moveTo>
                  <a:lnTo>
                    <a:pt x="50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1" y="8"/>
                  </a:lnTo>
                  <a:lnTo>
                    <a:pt x="50" y="8"/>
                  </a:lnTo>
                  <a:lnTo>
                    <a:pt x="49" y="8"/>
                  </a:lnTo>
                  <a:lnTo>
                    <a:pt x="49" y="0"/>
                  </a:lnTo>
                  <a:close/>
                  <a:moveTo>
                    <a:pt x="52" y="0"/>
                  </a:moveTo>
                  <a:lnTo>
                    <a:pt x="53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5" y="8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2" y="8"/>
                  </a:lnTo>
                  <a:lnTo>
                    <a:pt x="52" y="0"/>
                  </a:lnTo>
                  <a:close/>
                  <a:moveTo>
                    <a:pt x="55" y="0"/>
                  </a:moveTo>
                  <a:lnTo>
                    <a:pt x="56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8" y="8"/>
                  </a:lnTo>
                  <a:lnTo>
                    <a:pt x="57" y="8"/>
                  </a:lnTo>
                  <a:lnTo>
                    <a:pt x="56" y="8"/>
                  </a:lnTo>
                  <a:lnTo>
                    <a:pt x="55" y="8"/>
                  </a:lnTo>
                  <a:lnTo>
                    <a:pt x="55" y="0"/>
                  </a:lnTo>
                  <a:close/>
                  <a:moveTo>
                    <a:pt x="58" y="0"/>
                  </a:moveTo>
                  <a:lnTo>
                    <a:pt x="59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1" y="8"/>
                  </a:lnTo>
                  <a:lnTo>
                    <a:pt x="60" y="8"/>
                  </a:lnTo>
                  <a:lnTo>
                    <a:pt x="59" y="8"/>
                  </a:lnTo>
                  <a:lnTo>
                    <a:pt x="58" y="8"/>
                  </a:lnTo>
                  <a:lnTo>
                    <a:pt x="58" y="0"/>
                  </a:lnTo>
                  <a:close/>
                  <a:moveTo>
                    <a:pt x="61" y="0"/>
                  </a:moveTo>
                  <a:lnTo>
                    <a:pt x="62" y="0"/>
                  </a:lnTo>
                  <a:lnTo>
                    <a:pt x="65" y="1"/>
                  </a:lnTo>
                  <a:lnTo>
                    <a:pt x="66" y="2"/>
                  </a:lnTo>
                  <a:lnTo>
                    <a:pt x="63" y="1"/>
                  </a:lnTo>
                  <a:lnTo>
                    <a:pt x="64" y="1"/>
                  </a:lnTo>
                  <a:lnTo>
                    <a:pt x="65" y="1"/>
                  </a:lnTo>
                  <a:lnTo>
                    <a:pt x="66" y="1"/>
                  </a:lnTo>
                  <a:lnTo>
                    <a:pt x="67" y="1"/>
                  </a:lnTo>
                  <a:lnTo>
                    <a:pt x="68" y="1"/>
                  </a:lnTo>
                  <a:lnTo>
                    <a:pt x="68" y="8"/>
                  </a:lnTo>
                  <a:lnTo>
                    <a:pt x="67" y="8"/>
                  </a:lnTo>
                  <a:lnTo>
                    <a:pt x="66" y="8"/>
                  </a:lnTo>
                  <a:lnTo>
                    <a:pt x="65" y="8"/>
                  </a:lnTo>
                  <a:lnTo>
                    <a:pt x="64" y="8"/>
                  </a:lnTo>
                  <a:lnTo>
                    <a:pt x="63" y="8"/>
                  </a:lnTo>
                  <a:lnTo>
                    <a:pt x="60" y="7"/>
                  </a:lnTo>
                  <a:lnTo>
                    <a:pt x="59" y="6"/>
                  </a:lnTo>
                  <a:lnTo>
                    <a:pt x="62" y="8"/>
                  </a:lnTo>
                  <a:lnTo>
                    <a:pt x="61" y="8"/>
                  </a:lnTo>
                  <a:lnTo>
                    <a:pt x="61" y="0"/>
                  </a:lnTo>
                  <a:close/>
                  <a:moveTo>
                    <a:pt x="68" y="1"/>
                  </a:moveTo>
                  <a:lnTo>
                    <a:pt x="69" y="1"/>
                  </a:lnTo>
                  <a:lnTo>
                    <a:pt x="70" y="1"/>
                  </a:lnTo>
                  <a:lnTo>
                    <a:pt x="71" y="1"/>
                  </a:lnTo>
                  <a:lnTo>
                    <a:pt x="71" y="8"/>
                  </a:lnTo>
                  <a:lnTo>
                    <a:pt x="70" y="8"/>
                  </a:lnTo>
                  <a:lnTo>
                    <a:pt x="69" y="8"/>
                  </a:lnTo>
                  <a:lnTo>
                    <a:pt x="68" y="8"/>
                  </a:lnTo>
                  <a:lnTo>
                    <a:pt x="68" y="1"/>
                  </a:lnTo>
                  <a:close/>
                  <a:moveTo>
                    <a:pt x="71" y="1"/>
                  </a:moveTo>
                  <a:lnTo>
                    <a:pt x="72" y="1"/>
                  </a:lnTo>
                  <a:lnTo>
                    <a:pt x="73" y="1"/>
                  </a:lnTo>
                  <a:lnTo>
                    <a:pt x="74" y="1"/>
                  </a:lnTo>
                  <a:lnTo>
                    <a:pt x="77" y="5"/>
                  </a:lnTo>
                  <a:lnTo>
                    <a:pt x="77" y="6"/>
                  </a:lnTo>
                  <a:lnTo>
                    <a:pt x="70" y="6"/>
                  </a:lnTo>
                  <a:lnTo>
                    <a:pt x="70" y="5"/>
                  </a:lnTo>
                  <a:lnTo>
                    <a:pt x="74" y="8"/>
                  </a:lnTo>
                  <a:lnTo>
                    <a:pt x="73" y="8"/>
                  </a:lnTo>
                  <a:lnTo>
                    <a:pt x="72" y="8"/>
                  </a:lnTo>
                  <a:lnTo>
                    <a:pt x="71" y="8"/>
                  </a:lnTo>
                  <a:lnTo>
                    <a:pt x="71" y="1"/>
                  </a:lnTo>
                  <a:close/>
                  <a:moveTo>
                    <a:pt x="74" y="2"/>
                  </a:moveTo>
                  <a:lnTo>
                    <a:pt x="75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5" y="9"/>
                  </a:lnTo>
                  <a:lnTo>
                    <a:pt x="74" y="9"/>
                  </a:lnTo>
                  <a:lnTo>
                    <a:pt x="74" y="2"/>
                  </a:lnTo>
                  <a:close/>
                  <a:moveTo>
                    <a:pt x="76" y="2"/>
                  </a:moveTo>
                  <a:lnTo>
                    <a:pt x="77" y="2"/>
                  </a:lnTo>
                  <a:lnTo>
                    <a:pt x="78" y="2"/>
                  </a:lnTo>
                  <a:lnTo>
                    <a:pt x="78" y="9"/>
                  </a:lnTo>
                  <a:lnTo>
                    <a:pt x="77" y="9"/>
                  </a:lnTo>
                  <a:lnTo>
                    <a:pt x="76" y="9"/>
                  </a:lnTo>
                  <a:lnTo>
                    <a:pt x="76" y="2"/>
                  </a:lnTo>
                  <a:close/>
                  <a:moveTo>
                    <a:pt x="143" y="16"/>
                  </a:moveTo>
                  <a:lnTo>
                    <a:pt x="144" y="16"/>
                  </a:lnTo>
                  <a:lnTo>
                    <a:pt x="145" y="16"/>
                  </a:lnTo>
                  <a:lnTo>
                    <a:pt x="145" y="24"/>
                  </a:lnTo>
                  <a:lnTo>
                    <a:pt x="144" y="24"/>
                  </a:lnTo>
                  <a:lnTo>
                    <a:pt x="143" y="24"/>
                  </a:lnTo>
                  <a:lnTo>
                    <a:pt x="143" y="16"/>
                  </a:lnTo>
                  <a:close/>
                  <a:moveTo>
                    <a:pt x="145" y="16"/>
                  </a:moveTo>
                  <a:lnTo>
                    <a:pt x="146" y="16"/>
                  </a:lnTo>
                  <a:lnTo>
                    <a:pt x="149" y="20"/>
                  </a:lnTo>
                  <a:lnTo>
                    <a:pt x="149" y="21"/>
                  </a:lnTo>
                  <a:lnTo>
                    <a:pt x="146" y="17"/>
                  </a:lnTo>
                  <a:lnTo>
                    <a:pt x="147" y="17"/>
                  </a:lnTo>
                  <a:lnTo>
                    <a:pt x="147" y="17"/>
                  </a:lnTo>
                  <a:lnTo>
                    <a:pt x="148" y="17"/>
                  </a:lnTo>
                  <a:lnTo>
                    <a:pt x="148" y="25"/>
                  </a:lnTo>
                  <a:lnTo>
                    <a:pt x="147" y="25"/>
                  </a:lnTo>
                  <a:lnTo>
                    <a:pt x="147" y="25"/>
                  </a:lnTo>
                  <a:lnTo>
                    <a:pt x="146" y="25"/>
                  </a:lnTo>
                  <a:lnTo>
                    <a:pt x="142" y="21"/>
                  </a:lnTo>
                  <a:lnTo>
                    <a:pt x="142" y="20"/>
                  </a:lnTo>
                  <a:lnTo>
                    <a:pt x="146" y="24"/>
                  </a:lnTo>
                  <a:lnTo>
                    <a:pt x="145" y="24"/>
                  </a:lnTo>
                  <a:lnTo>
                    <a:pt x="145" y="16"/>
                  </a:lnTo>
                  <a:close/>
                  <a:moveTo>
                    <a:pt x="152" y="21"/>
                  </a:moveTo>
                  <a:lnTo>
                    <a:pt x="152" y="22"/>
                  </a:lnTo>
                  <a:lnTo>
                    <a:pt x="148" y="18"/>
                  </a:lnTo>
                  <a:lnTo>
                    <a:pt x="149" y="18"/>
                  </a:lnTo>
                  <a:lnTo>
                    <a:pt x="150" y="18"/>
                  </a:lnTo>
                  <a:lnTo>
                    <a:pt x="151" y="18"/>
                  </a:lnTo>
                  <a:lnTo>
                    <a:pt x="151" y="26"/>
                  </a:lnTo>
                  <a:lnTo>
                    <a:pt x="150" y="26"/>
                  </a:lnTo>
                  <a:lnTo>
                    <a:pt x="149" y="26"/>
                  </a:lnTo>
                  <a:lnTo>
                    <a:pt x="148" y="26"/>
                  </a:lnTo>
                  <a:lnTo>
                    <a:pt x="145" y="22"/>
                  </a:lnTo>
                  <a:lnTo>
                    <a:pt x="145" y="21"/>
                  </a:lnTo>
                  <a:lnTo>
                    <a:pt x="152" y="21"/>
                  </a:lnTo>
                  <a:close/>
                  <a:moveTo>
                    <a:pt x="155" y="22"/>
                  </a:moveTo>
                  <a:lnTo>
                    <a:pt x="155" y="23"/>
                  </a:lnTo>
                  <a:lnTo>
                    <a:pt x="151" y="19"/>
                  </a:lnTo>
                  <a:lnTo>
                    <a:pt x="152" y="19"/>
                  </a:lnTo>
                  <a:lnTo>
                    <a:pt x="153" y="19"/>
                  </a:lnTo>
                  <a:lnTo>
                    <a:pt x="154" y="19"/>
                  </a:lnTo>
                  <a:lnTo>
                    <a:pt x="154" y="27"/>
                  </a:lnTo>
                  <a:lnTo>
                    <a:pt x="153" y="27"/>
                  </a:lnTo>
                  <a:lnTo>
                    <a:pt x="152" y="27"/>
                  </a:lnTo>
                  <a:lnTo>
                    <a:pt x="151" y="27"/>
                  </a:lnTo>
                  <a:lnTo>
                    <a:pt x="147" y="23"/>
                  </a:lnTo>
                  <a:lnTo>
                    <a:pt x="147" y="22"/>
                  </a:lnTo>
                  <a:lnTo>
                    <a:pt x="155" y="22"/>
                  </a:lnTo>
                  <a:close/>
                  <a:moveTo>
                    <a:pt x="154" y="19"/>
                  </a:moveTo>
                  <a:lnTo>
                    <a:pt x="155" y="19"/>
                  </a:lnTo>
                  <a:lnTo>
                    <a:pt x="159" y="23"/>
                  </a:lnTo>
                  <a:lnTo>
                    <a:pt x="159" y="24"/>
                  </a:lnTo>
                  <a:lnTo>
                    <a:pt x="155" y="20"/>
                  </a:lnTo>
                  <a:lnTo>
                    <a:pt x="156" y="20"/>
                  </a:lnTo>
                  <a:lnTo>
                    <a:pt x="157" y="20"/>
                  </a:lnTo>
                  <a:lnTo>
                    <a:pt x="157" y="28"/>
                  </a:lnTo>
                  <a:lnTo>
                    <a:pt x="156" y="28"/>
                  </a:lnTo>
                  <a:lnTo>
                    <a:pt x="155" y="28"/>
                  </a:lnTo>
                  <a:lnTo>
                    <a:pt x="151" y="24"/>
                  </a:lnTo>
                  <a:lnTo>
                    <a:pt x="151" y="23"/>
                  </a:lnTo>
                  <a:lnTo>
                    <a:pt x="155" y="27"/>
                  </a:lnTo>
                  <a:lnTo>
                    <a:pt x="154" y="27"/>
                  </a:lnTo>
                  <a:lnTo>
                    <a:pt x="154" y="19"/>
                  </a:lnTo>
                  <a:close/>
                  <a:moveTo>
                    <a:pt x="157" y="20"/>
                  </a:moveTo>
                  <a:lnTo>
                    <a:pt x="158" y="20"/>
                  </a:lnTo>
                  <a:lnTo>
                    <a:pt x="162" y="24"/>
                  </a:lnTo>
                  <a:lnTo>
                    <a:pt x="162" y="25"/>
                  </a:lnTo>
                  <a:lnTo>
                    <a:pt x="158" y="21"/>
                  </a:lnTo>
                  <a:lnTo>
                    <a:pt x="159" y="21"/>
                  </a:lnTo>
                  <a:lnTo>
                    <a:pt x="160" y="21"/>
                  </a:lnTo>
                  <a:lnTo>
                    <a:pt x="160" y="29"/>
                  </a:lnTo>
                  <a:lnTo>
                    <a:pt x="159" y="29"/>
                  </a:lnTo>
                  <a:lnTo>
                    <a:pt x="158" y="29"/>
                  </a:lnTo>
                  <a:lnTo>
                    <a:pt x="154" y="25"/>
                  </a:lnTo>
                  <a:lnTo>
                    <a:pt x="154" y="24"/>
                  </a:lnTo>
                  <a:lnTo>
                    <a:pt x="158" y="28"/>
                  </a:lnTo>
                  <a:lnTo>
                    <a:pt x="157" y="28"/>
                  </a:lnTo>
                  <a:lnTo>
                    <a:pt x="157" y="20"/>
                  </a:lnTo>
                  <a:close/>
                  <a:moveTo>
                    <a:pt x="160" y="21"/>
                  </a:moveTo>
                  <a:lnTo>
                    <a:pt x="161" y="21"/>
                  </a:lnTo>
                  <a:lnTo>
                    <a:pt x="165" y="25"/>
                  </a:lnTo>
                  <a:lnTo>
                    <a:pt x="165" y="26"/>
                  </a:lnTo>
                  <a:lnTo>
                    <a:pt x="161" y="22"/>
                  </a:lnTo>
                  <a:lnTo>
                    <a:pt x="162" y="22"/>
                  </a:lnTo>
                  <a:lnTo>
                    <a:pt x="163" y="22"/>
                  </a:lnTo>
                  <a:lnTo>
                    <a:pt x="164" y="22"/>
                  </a:lnTo>
                  <a:lnTo>
                    <a:pt x="164" y="30"/>
                  </a:lnTo>
                  <a:lnTo>
                    <a:pt x="163" y="30"/>
                  </a:lnTo>
                  <a:lnTo>
                    <a:pt x="162" y="30"/>
                  </a:lnTo>
                  <a:lnTo>
                    <a:pt x="161" y="30"/>
                  </a:lnTo>
                  <a:lnTo>
                    <a:pt x="157" y="26"/>
                  </a:lnTo>
                  <a:lnTo>
                    <a:pt x="157" y="25"/>
                  </a:lnTo>
                  <a:lnTo>
                    <a:pt x="161" y="29"/>
                  </a:lnTo>
                  <a:lnTo>
                    <a:pt x="160" y="29"/>
                  </a:lnTo>
                  <a:lnTo>
                    <a:pt x="160" y="21"/>
                  </a:lnTo>
                  <a:close/>
                  <a:moveTo>
                    <a:pt x="168" y="26"/>
                  </a:moveTo>
                  <a:lnTo>
                    <a:pt x="168" y="27"/>
                  </a:lnTo>
                  <a:lnTo>
                    <a:pt x="164" y="23"/>
                  </a:lnTo>
                  <a:lnTo>
                    <a:pt x="165" y="23"/>
                  </a:lnTo>
                  <a:lnTo>
                    <a:pt x="166" y="23"/>
                  </a:lnTo>
                  <a:lnTo>
                    <a:pt x="167" y="23"/>
                  </a:lnTo>
                  <a:lnTo>
                    <a:pt x="171" y="27"/>
                  </a:lnTo>
                  <a:lnTo>
                    <a:pt x="171" y="28"/>
                  </a:lnTo>
                  <a:lnTo>
                    <a:pt x="163" y="28"/>
                  </a:lnTo>
                  <a:lnTo>
                    <a:pt x="163" y="27"/>
                  </a:lnTo>
                  <a:lnTo>
                    <a:pt x="167" y="31"/>
                  </a:lnTo>
                  <a:lnTo>
                    <a:pt x="166" y="31"/>
                  </a:lnTo>
                  <a:lnTo>
                    <a:pt x="165" y="31"/>
                  </a:lnTo>
                  <a:lnTo>
                    <a:pt x="164" y="31"/>
                  </a:lnTo>
                  <a:lnTo>
                    <a:pt x="160" y="27"/>
                  </a:lnTo>
                  <a:lnTo>
                    <a:pt x="160" y="26"/>
                  </a:lnTo>
                  <a:lnTo>
                    <a:pt x="168" y="26"/>
                  </a:lnTo>
                  <a:close/>
                  <a:moveTo>
                    <a:pt x="167" y="24"/>
                  </a:moveTo>
                  <a:lnTo>
                    <a:pt x="168" y="24"/>
                  </a:lnTo>
                  <a:lnTo>
                    <a:pt x="169" y="24"/>
                  </a:lnTo>
                  <a:lnTo>
                    <a:pt x="170" y="24"/>
                  </a:lnTo>
                  <a:lnTo>
                    <a:pt x="173" y="28"/>
                  </a:lnTo>
                  <a:lnTo>
                    <a:pt x="173" y="29"/>
                  </a:lnTo>
                  <a:lnTo>
                    <a:pt x="166" y="29"/>
                  </a:lnTo>
                  <a:lnTo>
                    <a:pt x="166" y="28"/>
                  </a:lnTo>
                  <a:lnTo>
                    <a:pt x="170" y="32"/>
                  </a:lnTo>
                  <a:lnTo>
                    <a:pt x="169" y="32"/>
                  </a:lnTo>
                  <a:lnTo>
                    <a:pt x="168" y="32"/>
                  </a:lnTo>
                  <a:lnTo>
                    <a:pt x="167" y="32"/>
                  </a:lnTo>
                  <a:lnTo>
                    <a:pt x="167" y="24"/>
                  </a:lnTo>
                  <a:close/>
                  <a:moveTo>
                    <a:pt x="170" y="25"/>
                  </a:moveTo>
                  <a:lnTo>
                    <a:pt x="171" y="25"/>
                  </a:lnTo>
                  <a:lnTo>
                    <a:pt x="171" y="25"/>
                  </a:lnTo>
                  <a:lnTo>
                    <a:pt x="172" y="25"/>
                  </a:lnTo>
                  <a:lnTo>
                    <a:pt x="176" y="29"/>
                  </a:lnTo>
                  <a:lnTo>
                    <a:pt x="176" y="30"/>
                  </a:lnTo>
                  <a:lnTo>
                    <a:pt x="169" y="30"/>
                  </a:lnTo>
                  <a:lnTo>
                    <a:pt x="169" y="29"/>
                  </a:lnTo>
                  <a:lnTo>
                    <a:pt x="172" y="32"/>
                  </a:lnTo>
                  <a:lnTo>
                    <a:pt x="171" y="32"/>
                  </a:lnTo>
                  <a:lnTo>
                    <a:pt x="171" y="32"/>
                  </a:lnTo>
                  <a:lnTo>
                    <a:pt x="170" y="32"/>
                  </a:lnTo>
                  <a:lnTo>
                    <a:pt x="170" y="25"/>
                  </a:lnTo>
                  <a:close/>
                  <a:moveTo>
                    <a:pt x="172" y="26"/>
                  </a:moveTo>
                  <a:lnTo>
                    <a:pt x="173" y="26"/>
                  </a:lnTo>
                  <a:lnTo>
                    <a:pt x="174" y="26"/>
                  </a:lnTo>
                  <a:lnTo>
                    <a:pt x="175" y="26"/>
                  </a:lnTo>
                  <a:lnTo>
                    <a:pt x="179" y="30"/>
                  </a:lnTo>
                  <a:lnTo>
                    <a:pt x="179" y="31"/>
                  </a:lnTo>
                  <a:lnTo>
                    <a:pt x="175" y="27"/>
                  </a:lnTo>
                  <a:lnTo>
                    <a:pt x="176" y="27"/>
                  </a:lnTo>
                  <a:lnTo>
                    <a:pt x="176" y="34"/>
                  </a:lnTo>
                  <a:lnTo>
                    <a:pt x="175" y="34"/>
                  </a:lnTo>
                  <a:lnTo>
                    <a:pt x="171" y="31"/>
                  </a:lnTo>
                  <a:lnTo>
                    <a:pt x="171" y="30"/>
                  </a:lnTo>
                  <a:lnTo>
                    <a:pt x="175" y="33"/>
                  </a:lnTo>
                  <a:lnTo>
                    <a:pt x="174" y="33"/>
                  </a:lnTo>
                  <a:lnTo>
                    <a:pt x="173" y="33"/>
                  </a:lnTo>
                  <a:lnTo>
                    <a:pt x="172" y="33"/>
                  </a:lnTo>
                  <a:lnTo>
                    <a:pt x="172" y="26"/>
                  </a:lnTo>
                  <a:close/>
                  <a:moveTo>
                    <a:pt x="176" y="27"/>
                  </a:moveTo>
                  <a:lnTo>
                    <a:pt x="177" y="27"/>
                  </a:lnTo>
                  <a:lnTo>
                    <a:pt x="178" y="27"/>
                  </a:lnTo>
                  <a:lnTo>
                    <a:pt x="182" y="31"/>
                  </a:lnTo>
                  <a:lnTo>
                    <a:pt x="182" y="32"/>
                  </a:lnTo>
                  <a:lnTo>
                    <a:pt x="178" y="28"/>
                  </a:lnTo>
                  <a:lnTo>
                    <a:pt x="179" y="28"/>
                  </a:lnTo>
                  <a:lnTo>
                    <a:pt x="179" y="35"/>
                  </a:lnTo>
                  <a:lnTo>
                    <a:pt x="178" y="35"/>
                  </a:lnTo>
                  <a:lnTo>
                    <a:pt x="174" y="32"/>
                  </a:lnTo>
                  <a:lnTo>
                    <a:pt x="174" y="31"/>
                  </a:lnTo>
                  <a:lnTo>
                    <a:pt x="178" y="34"/>
                  </a:lnTo>
                  <a:lnTo>
                    <a:pt x="177" y="34"/>
                  </a:lnTo>
                  <a:lnTo>
                    <a:pt x="176" y="34"/>
                  </a:lnTo>
                  <a:lnTo>
                    <a:pt x="176" y="27"/>
                  </a:lnTo>
                  <a:close/>
                  <a:moveTo>
                    <a:pt x="179" y="28"/>
                  </a:moveTo>
                  <a:lnTo>
                    <a:pt x="180" y="28"/>
                  </a:lnTo>
                  <a:lnTo>
                    <a:pt x="184" y="32"/>
                  </a:lnTo>
                  <a:lnTo>
                    <a:pt x="184" y="32"/>
                  </a:lnTo>
                  <a:lnTo>
                    <a:pt x="180" y="29"/>
                  </a:lnTo>
                  <a:lnTo>
                    <a:pt x="181" y="29"/>
                  </a:lnTo>
                  <a:lnTo>
                    <a:pt x="182" y="29"/>
                  </a:lnTo>
                  <a:lnTo>
                    <a:pt x="182" y="36"/>
                  </a:lnTo>
                  <a:lnTo>
                    <a:pt x="181" y="36"/>
                  </a:lnTo>
                  <a:lnTo>
                    <a:pt x="180" y="36"/>
                  </a:lnTo>
                  <a:lnTo>
                    <a:pt x="176" y="32"/>
                  </a:lnTo>
                  <a:lnTo>
                    <a:pt x="176" y="32"/>
                  </a:lnTo>
                  <a:lnTo>
                    <a:pt x="180" y="35"/>
                  </a:lnTo>
                  <a:lnTo>
                    <a:pt x="179" y="35"/>
                  </a:lnTo>
                  <a:lnTo>
                    <a:pt x="179" y="28"/>
                  </a:lnTo>
                  <a:close/>
                  <a:moveTo>
                    <a:pt x="182" y="29"/>
                  </a:moveTo>
                  <a:lnTo>
                    <a:pt x="183" y="29"/>
                  </a:lnTo>
                  <a:lnTo>
                    <a:pt x="187" y="32"/>
                  </a:lnTo>
                  <a:lnTo>
                    <a:pt x="187" y="33"/>
                  </a:lnTo>
                  <a:lnTo>
                    <a:pt x="183" y="30"/>
                  </a:lnTo>
                  <a:lnTo>
                    <a:pt x="184" y="30"/>
                  </a:lnTo>
                  <a:lnTo>
                    <a:pt x="185" y="30"/>
                  </a:lnTo>
                  <a:lnTo>
                    <a:pt x="185" y="37"/>
                  </a:lnTo>
                  <a:lnTo>
                    <a:pt x="184" y="37"/>
                  </a:lnTo>
                  <a:lnTo>
                    <a:pt x="183" y="37"/>
                  </a:lnTo>
                  <a:lnTo>
                    <a:pt x="179" y="33"/>
                  </a:lnTo>
                  <a:lnTo>
                    <a:pt x="179" y="32"/>
                  </a:lnTo>
                  <a:lnTo>
                    <a:pt x="183" y="36"/>
                  </a:lnTo>
                  <a:lnTo>
                    <a:pt x="182" y="36"/>
                  </a:lnTo>
                  <a:lnTo>
                    <a:pt x="182" y="29"/>
                  </a:lnTo>
                  <a:close/>
                  <a:moveTo>
                    <a:pt x="185" y="30"/>
                  </a:moveTo>
                  <a:lnTo>
                    <a:pt x="186" y="30"/>
                  </a:lnTo>
                  <a:lnTo>
                    <a:pt x="190" y="33"/>
                  </a:lnTo>
                  <a:lnTo>
                    <a:pt x="190" y="34"/>
                  </a:lnTo>
                  <a:lnTo>
                    <a:pt x="186" y="31"/>
                  </a:lnTo>
                  <a:lnTo>
                    <a:pt x="187" y="31"/>
                  </a:lnTo>
                  <a:lnTo>
                    <a:pt x="188" y="31"/>
                  </a:lnTo>
                  <a:lnTo>
                    <a:pt x="189" y="31"/>
                  </a:lnTo>
                  <a:lnTo>
                    <a:pt x="189" y="38"/>
                  </a:lnTo>
                  <a:lnTo>
                    <a:pt x="188" y="38"/>
                  </a:lnTo>
                  <a:lnTo>
                    <a:pt x="187" y="38"/>
                  </a:lnTo>
                  <a:lnTo>
                    <a:pt x="186" y="38"/>
                  </a:lnTo>
                  <a:lnTo>
                    <a:pt x="182" y="34"/>
                  </a:lnTo>
                  <a:lnTo>
                    <a:pt x="182" y="33"/>
                  </a:lnTo>
                  <a:lnTo>
                    <a:pt x="186" y="37"/>
                  </a:lnTo>
                  <a:lnTo>
                    <a:pt x="185" y="37"/>
                  </a:lnTo>
                  <a:lnTo>
                    <a:pt x="185" y="30"/>
                  </a:lnTo>
                  <a:close/>
                  <a:moveTo>
                    <a:pt x="193" y="34"/>
                  </a:moveTo>
                  <a:lnTo>
                    <a:pt x="193" y="35"/>
                  </a:lnTo>
                  <a:lnTo>
                    <a:pt x="189" y="32"/>
                  </a:lnTo>
                  <a:lnTo>
                    <a:pt x="190" y="32"/>
                  </a:lnTo>
                  <a:lnTo>
                    <a:pt x="191" y="32"/>
                  </a:lnTo>
                  <a:lnTo>
                    <a:pt x="192" y="32"/>
                  </a:lnTo>
                  <a:lnTo>
                    <a:pt x="195" y="35"/>
                  </a:lnTo>
                  <a:lnTo>
                    <a:pt x="195" y="36"/>
                  </a:lnTo>
                  <a:lnTo>
                    <a:pt x="188" y="36"/>
                  </a:lnTo>
                  <a:lnTo>
                    <a:pt x="188" y="35"/>
                  </a:lnTo>
                  <a:lnTo>
                    <a:pt x="192" y="39"/>
                  </a:lnTo>
                  <a:lnTo>
                    <a:pt x="191" y="39"/>
                  </a:lnTo>
                  <a:lnTo>
                    <a:pt x="190" y="39"/>
                  </a:lnTo>
                  <a:lnTo>
                    <a:pt x="189" y="39"/>
                  </a:lnTo>
                  <a:lnTo>
                    <a:pt x="185" y="35"/>
                  </a:lnTo>
                  <a:lnTo>
                    <a:pt x="185" y="34"/>
                  </a:lnTo>
                  <a:lnTo>
                    <a:pt x="193" y="34"/>
                  </a:lnTo>
                  <a:close/>
                  <a:moveTo>
                    <a:pt x="192" y="32"/>
                  </a:moveTo>
                  <a:lnTo>
                    <a:pt x="193" y="32"/>
                  </a:lnTo>
                  <a:lnTo>
                    <a:pt x="194" y="32"/>
                  </a:lnTo>
                  <a:lnTo>
                    <a:pt x="197" y="36"/>
                  </a:lnTo>
                  <a:lnTo>
                    <a:pt x="197" y="37"/>
                  </a:lnTo>
                  <a:lnTo>
                    <a:pt x="194" y="33"/>
                  </a:lnTo>
                  <a:lnTo>
                    <a:pt x="195" y="33"/>
                  </a:lnTo>
                  <a:lnTo>
                    <a:pt x="195" y="41"/>
                  </a:lnTo>
                  <a:lnTo>
                    <a:pt x="194" y="41"/>
                  </a:lnTo>
                  <a:lnTo>
                    <a:pt x="190" y="37"/>
                  </a:lnTo>
                  <a:lnTo>
                    <a:pt x="190" y="36"/>
                  </a:lnTo>
                  <a:lnTo>
                    <a:pt x="194" y="40"/>
                  </a:lnTo>
                  <a:lnTo>
                    <a:pt x="193" y="40"/>
                  </a:lnTo>
                  <a:lnTo>
                    <a:pt x="192" y="40"/>
                  </a:lnTo>
                  <a:lnTo>
                    <a:pt x="192" y="32"/>
                  </a:lnTo>
                  <a:close/>
                  <a:moveTo>
                    <a:pt x="195" y="33"/>
                  </a:moveTo>
                  <a:lnTo>
                    <a:pt x="195" y="33"/>
                  </a:lnTo>
                  <a:lnTo>
                    <a:pt x="196" y="33"/>
                  </a:lnTo>
                  <a:lnTo>
                    <a:pt x="200" y="37"/>
                  </a:lnTo>
                  <a:lnTo>
                    <a:pt x="200" y="38"/>
                  </a:lnTo>
                  <a:lnTo>
                    <a:pt x="196" y="34"/>
                  </a:lnTo>
                  <a:lnTo>
                    <a:pt x="197" y="34"/>
                  </a:lnTo>
                  <a:lnTo>
                    <a:pt x="197" y="42"/>
                  </a:lnTo>
                  <a:lnTo>
                    <a:pt x="196" y="42"/>
                  </a:lnTo>
                  <a:lnTo>
                    <a:pt x="193" y="38"/>
                  </a:lnTo>
                  <a:lnTo>
                    <a:pt x="193" y="37"/>
                  </a:lnTo>
                  <a:lnTo>
                    <a:pt x="196" y="41"/>
                  </a:lnTo>
                  <a:lnTo>
                    <a:pt x="195" y="41"/>
                  </a:lnTo>
                  <a:lnTo>
                    <a:pt x="195" y="41"/>
                  </a:lnTo>
                  <a:lnTo>
                    <a:pt x="195" y="33"/>
                  </a:lnTo>
                  <a:close/>
                  <a:moveTo>
                    <a:pt x="197" y="34"/>
                  </a:moveTo>
                  <a:lnTo>
                    <a:pt x="198" y="34"/>
                  </a:lnTo>
                  <a:lnTo>
                    <a:pt x="199" y="34"/>
                  </a:lnTo>
                  <a:lnTo>
                    <a:pt x="203" y="38"/>
                  </a:lnTo>
                  <a:lnTo>
                    <a:pt x="203" y="39"/>
                  </a:lnTo>
                  <a:lnTo>
                    <a:pt x="199" y="35"/>
                  </a:lnTo>
                  <a:lnTo>
                    <a:pt x="200" y="35"/>
                  </a:lnTo>
                  <a:lnTo>
                    <a:pt x="200" y="43"/>
                  </a:lnTo>
                  <a:lnTo>
                    <a:pt x="199" y="43"/>
                  </a:lnTo>
                  <a:lnTo>
                    <a:pt x="195" y="39"/>
                  </a:lnTo>
                  <a:lnTo>
                    <a:pt x="195" y="38"/>
                  </a:lnTo>
                  <a:lnTo>
                    <a:pt x="199" y="42"/>
                  </a:lnTo>
                  <a:lnTo>
                    <a:pt x="198" y="42"/>
                  </a:lnTo>
                  <a:lnTo>
                    <a:pt x="197" y="42"/>
                  </a:lnTo>
                  <a:lnTo>
                    <a:pt x="197" y="34"/>
                  </a:lnTo>
                  <a:close/>
                  <a:moveTo>
                    <a:pt x="200" y="35"/>
                  </a:moveTo>
                  <a:lnTo>
                    <a:pt x="201" y="35"/>
                  </a:lnTo>
                  <a:lnTo>
                    <a:pt x="204" y="36"/>
                  </a:lnTo>
                  <a:lnTo>
                    <a:pt x="205" y="37"/>
                  </a:lnTo>
                  <a:lnTo>
                    <a:pt x="202" y="36"/>
                  </a:lnTo>
                  <a:lnTo>
                    <a:pt x="203" y="36"/>
                  </a:lnTo>
                  <a:lnTo>
                    <a:pt x="203" y="36"/>
                  </a:lnTo>
                  <a:lnTo>
                    <a:pt x="203" y="44"/>
                  </a:lnTo>
                  <a:lnTo>
                    <a:pt x="203" y="44"/>
                  </a:lnTo>
                  <a:lnTo>
                    <a:pt x="202" y="44"/>
                  </a:lnTo>
                  <a:lnTo>
                    <a:pt x="199" y="43"/>
                  </a:lnTo>
                  <a:lnTo>
                    <a:pt x="199" y="42"/>
                  </a:lnTo>
                  <a:lnTo>
                    <a:pt x="201" y="43"/>
                  </a:lnTo>
                  <a:lnTo>
                    <a:pt x="200" y="43"/>
                  </a:lnTo>
                  <a:lnTo>
                    <a:pt x="200" y="35"/>
                  </a:lnTo>
                  <a:close/>
                  <a:moveTo>
                    <a:pt x="260" y="59"/>
                  </a:moveTo>
                  <a:lnTo>
                    <a:pt x="261" y="59"/>
                  </a:lnTo>
                  <a:lnTo>
                    <a:pt x="262" y="59"/>
                  </a:lnTo>
                  <a:lnTo>
                    <a:pt x="263" y="59"/>
                  </a:lnTo>
                  <a:lnTo>
                    <a:pt x="266" y="63"/>
                  </a:lnTo>
                  <a:lnTo>
                    <a:pt x="266" y="64"/>
                  </a:lnTo>
                  <a:lnTo>
                    <a:pt x="259" y="64"/>
                  </a:lnTo>
                  <a:lnTo>
                    <a:pt x="259" y="63"/>
                  </a:lnTo>
                  <a:lnTo>
                    <a:pt x="263" y="67"/>
                  </a:lnTo>
                  <a:lnTo>
                    <a:pt x="262" y="67"/>
                  </a:lnTo>
                  <a:lnTo>
                    <a:pt x="261" y="67"/>
                  </a:lnTo>
                  <a:lnTo>
                    <a:pt x="260" y="67"/>
                  </a:lnTo>
                  <a:lnTo>
                    <a:pt x="260" y="59"/>
                  </a:lnTo>
                  <a:close/>
                  <a:moveTo>
                    <a:pt x="263" y="60"/>
                  </a:moveTo>
                  <a:lnTo>
                    <a:pt x="264" y="60"/>
                  </a:lnTo>
                  <a:lnTo>
                    <a:pt x="265" y="60"/>
                  </a:lnTo>
                  <a:lnTo>
                    <a:pt x="268" y="64"/>
                  </a:lnTo>
                  <a:lnTo>
                    <a:pt x="268" y="65"/>
                  </a:lnTo>
                  <a:lnTo>
                    <a:pt x="265" y="61"/>
                  </a:lnTo>
                  <a:lnTo>
                    <a:pt x="266" y="61"/>
                  </a:lnTo>
                  <a:lnTo>
                    <a:pt x="266" y="69"/>
                  </a:lnTo>
                  <a:lnTo>
                    <a:pt x="265" y="69"/>
                  </a:lnTo>
                  <a:lnTo>
                    <a:pt x="261" y="65"/>
                  </a:lnTo>
                  <a:lnTo>
                    <a:pt x="261" y="64"/>
                  </a:lnTo>
                  <a:lnTo>
                    <a:pt x="265" y="68"/>
                  </a:lnTo>
                  <a:lnTo>
                    <a:pt x="264" y="68"/>
                  </a:lnTo>
                  <a:lnTo>
                    <a:pt x="263" y="68"/>
                  </a:lnTo>
                  <a:lnTo>
                    <a:pt x="263" y="60"/>
                  </a:lnTo>
                  <a:close/>
                  <a:moveTo>
                    <a:pt x="266" y="61"/>
                  </a:moveTo>
                  <a:lnTo>
                    <a:pt x="266" y="61"/>
                  </a:lnTo>
                  <a:lnTo>
                    <a:pt x="267" y="61"/>
                  </a:lnTo>
                  <a:lnTo>
                    <a:pt x="271" y="65"/>
                  </a:lnTo>
                  <a:lnTo>
                    <a:pt x="271" y="66"/>
                  </a:lnTo>
                  <a:lnTo>
                    <a:pt x="267" y="62"/>
                  </a:lnTo>
                  <a:lnTo>
                    <a:pt x="268" y="62"/>
                  </a:lnTo>
                  <a:lnTo>
                    <a:pt x="268" y="70"/>
                  </a:lnTo>
                  <a:lnTo>
                    <a:pt x="267" y="70"/>
                  </a:lnTo>
                  <a:lnTo>
                    <a:pt x="264" y="66"/>
                  </a:lnTo>
                  <a:lnTo>
                    <a:pt x="264" y="65"/>
                  </a:lnTo>
                  <a:lnTo>
                    <a:pt x="267" y="69"/>
                  </a:lnTo>
                  <a:lnTo>
                    <a:pt x="266" y="69"/>
                  </a:lnTo>
                  <a:lnTo>
                    <a:pt x="266" y="69"/>
                  </a:lnTo>
                  <a:lnTo>
                    <a:pt x="266" y="61"/>
                  </a:lnTo>
                  <a:close/>
                  <a:moveTo>
                    <a:pt x="268" y="62"/>
                  </a:moveTo>
                  <a:lnTo>
                    <a:pt x="269" y="62"/>
                  </a:lnTo>
                  <a:lnTo>
                    <a:pt x="273" y="66"/>
                  </a:lnTo>
                  <a:lnTo>
                    <a:pt x="273" y="67"/>
                  </a:lnTo>
                  <a:lnTo>
                    <a:pt x="269" y="63"/>
                  </a:lnTo>
                  <a:lnTo>
                    <a:pt x="270" y="63"/>
                  </a:lnTo>
                  <a:lnTo>
                    <a:pt x="271" y="63"/>
                  </a:lnTo>
                  <a:lnTo>
                    <a:pt x="275" y="67"/>
                  </a:lnTo>
                  <a:lnTo>
                    <a:pt x="275" y="68"/>
                  </a:lnTo>
                  <a:lnTo>
                    <a:pt x="271" y="64"/>
                  </a:lnTo>
                  <a:lnTo>
                    <a:pt x="272" y="64"/>
                  </a:lnTo>
                  <a:lnTo>
                    <a:pt x="272" y="72"/>
                  </a:lnTo>
                  <a:lnTo>
                    <a:pt x="271" y="72"/>
                  </a:lnTo>
                  <a:lnTo>
                    <a:pt x="267" y="68"/>
                  </a:lnTo>
                  <a:lnTo>
                    <a:pt x="267" y="67"/>
                  </a:lnTo>
                  <a:lnTo>
                    <a:pt x="271" y="71"/>
                  </a:lnTo>
                  <a:lnTo>
                    <a:pt x="270" y="71"/>
                  </a:lnTo>
                  <a:lnTo>
                    <a:pt x="269" y="71"/>
                  </a:lnTo>
                  <a:lnTo>
                    <a:pt x="266" y="67"/>
                  </a:lnTo>
                  <a:lnTo>
                    <a:pt x="266" y="66"/>
                  </a:lnTo>
                  <a:lnTo>
                    <a:pt x="269" y="70"/>
                  </a:lnTo>
                  <a:lnTo>
                    <a:pt x="268" y="70"/>
                  </a:lnTo>
                  <a:lnTo>
                    <a:pt x="268" y="62"/>
                  </a:lnTo>
                  <a:close/>
                  <a:moveTo>
                    <a:pt x="272" y="64"/>
                  </a:moveTo>
                  <a:lnTo>
                    <a:pt x="273" y="64"/>
                  </a:lnTo>
                  <a:lnTo>
                    <a:pt x="274" y="64"/>
                  </a:lnTo>
                  <a:lnTo>
                    <a:pt x="278" y="68"/>
                  </a:lnTo>
                  <a:lnTo>
                    <a:pt x="278" y="69"/>
                  </a:lnTo>
                  <a:lnTo>
                    <a:pt x="274" y="65"/>
                  </a:lnTo>
                  <a:lnTo>
                    <a:pt x="275" y="65"/>
                  </a:lnTo>
                  <a:lnTo>
                    <a:pt x="275" y="73"/>
                  </a:lnTo>
                  <a:lnTo>
                    <a:pt x="274" y="73"/>
                  </a:lnTo>
                  <a:lnTo>
                    <a:pt x="270" y="69"/>
                  </a:lnTo>
                  <a:lnTo>
                    <a:pt x="270" y="68"/>
                  </a:lnTo>
                  <a:lnTo>
                    <a:pt x="274" y="72"/>
                  </a:lnTo>
                  <a:lnTo>
                    <a:pt x="273" y="72"/>
                  </a:lnTo>
                  <a:lnTo>
                    <a:pt x="272" y="72"/>
                  </a:lnTo>
                  <a:lnTo>
                    <a:pt x="272" y="64"/>
                  </a:lnTo>
                  <a:close/>
                  <a:moveTo>
                    <a:pt x="275" y="65"/>
                  </a:moveTo>
                  <a:lnTo>
                    <a:pt x="276" y="65"/>
                  </a:lnTo>
                  <a:lnTo>
                    <a:pt x="280" y="69"/>
                  </a:lnTo>
                  <a:lnTo>
                    <a:pt x="280" y="70"/>
                  </a:lnTo>
                  <a:lnTo>
                    <a:pt x="276" y="66"/>
                  </a:lnTo>
                  <a:lnTo>
                    <a:pt x="277" y="66"/>
                  </a:lnTo>
                  <a:lnTo>
                    <a:pt x="278" y="66"/>
                  </a:lnTo>
                  <a:lnTo>
                    <a:pt x="278" y="74"/>
                  </a:lnTo>
                  <a:lnTo>
                    <a:pt x="277" y="74"/>
                  </a:lnTo>
                  <a:lnTo>
                    <a:pt x="276" y="74"/>
                  </a:lnTo>
                  <a:lnTo>
                    <a:pt x="272" y="70"/>
                  </a:lnTo>
                  <a:lnTo>
                    <a:pt x="272" y="69"/>
                  </a:lnTo>
                  <a:lnTo>
                    <a:pt x="276" y="73"/>
                  </a:lnTo>
                  <a:lnTo>
                    <a:pt x="275" y="73"/>
                  </a:lnTo>
                  <a:lnTo>
                    <a:pt x="275" y="65"/>
                  </a:lnTo>
                  <a:close/>
                  <a:moveTo>
                    <a:pt x="278" y="66"/>
                  </a:moveTo>
                  <a:lnTo>
                    <a:pt x="279" y="66"/>
                  </a:lnTo>
                  <a:lnTo>
                    <a:pt x="283" y="70"/>
                  </a:lnTo>
                  <a:lnTo>
                    <a:pt x="283" y="71"/>
                  </a:lnTo>
                  <a:lnTo>
                    <a:pt x="279" y="67"/>
                  </a:lnTo>
                  <a:lnTo>
                    <a:pt x="280" y="67"/>
                  </a:lnTo>
                  <a:lnTo>
                    <a:pt x="281" y="67"/>
                  </a:lnTo>
                  <a:lnTo>
                    <a:pt x="285" y="71"/>
                  </a:lnTo>
                  <a:lnTo>
                    <a:pt x="285" y="72"/>
                  </a:lnTo>
                  <a:lnTo>
                    <a:pt x="277" y="72"/>
                  </a:lnTo>
                  <a:lnTo>
                    <a:pt x="277" y="71"/>
                  </a:lnTo>
                  <a:lnTo>
                    <a:pt x="281" y="75"/>
                  </a:lnTo>
                  <a:lnTo>
                    <a:pt x="280" y="75"/>
                  </a:lnTo>
                  <a:lnTo>
                    <a:pt x="279" y="75"/>
                  </a:lnTo>
                  <a:lnTo>
                    <a:pt x="275" y="71"/>
                  </a:lnTo>
                  <a:lnTo>
                    <a:pt x="275" y="70"/>
                  </a:lnTo>
                  <a:lnTo>
                    <a:pt x="279" y="74"/>
                  </a:lnTo>
                  <a:lnTo>
                    <a:pt x="278" y="74"/>
                  </a:lnTo>
                  <a:lnTo>
                    <a:pt x="278" y="66"/>
                  </a:lnTo>
                  <a:close/>
                  <a:moveTo>
                    <a:pt x="281" y="68"/>
                  </a:moveTo>
                  <a:lnTo>
                    <a:pt x="282" y="68"/>
                  </a:lnTo>
                  <a:lnTo>
                    <a:pt x="283" y="68"/>
                  </a:lnTo>
                  <a:lnTo>
                    <a:pt x="287" y="72"/>
                  </a:lnTo>
                  <a:lnTo>
                    <a:pt x="287" y="73"/>
                  </a:lnTo>
                  <a:lnTo>
                    <a:pt x="283" y="69"/>
                  </a:lnTo>
                  <a:lnTo>
                    <a:pt x="284" y="69"/>
                  </a:lnTo>
                  <a:lnTo>
                    <a:pt x="285" y="69"/>
                  </a:lnTo>
                  <a:lnTo>
                    <a:pt x="286" y="69"/>
                  </a:lnTo>
                  <a:lnTo>
                    <a:pt x="289" y="73"/>
                  </a:lnTo>
                  <a:lnTo>
                    <a:pt x="289" y="74"/>
                  </a:lnTo>
                  <a:lnTo>
                    <a:pt x="286" y="70"/>
                  </a:lnTo>
                  <a:lnTo>
                    <a:pt x="287" y="70"/>
                  </a:lnTo>
                  <a:lnTo>
                    <a:pt x="288" y="70"/>
                  </a:lnTo>
                  <a:lnTo>
                    <a:pt x="288" y="78"/>
                  </a:lnTo>
                  <a:lnTo>
                    <a:pt x="287" y="78"/>
                  </a:lnTo>
                  <a:lnTo>
                    <a:pt x="286" y="78"/>
                  </a:lnTo>
                  <a:lnTo>
                    <a:pt x="282" y="74"/>
                  </a:lnTo>
                  <a:lnTo>
                    <a:pt x="282" y="73"/>
                  </a:lnTo>
                  <a:lnTo>
                    <a:pt x="286" y="77"/>
                  </a:lnTo>
                  <a:lnTo>
                    <a:pt x="285" y="77"/>
                  </a:lnTo>
                  <a:lnTo>
                    <a:pt x="284" y="77"/>
                  </a:lnTo>
                  <a:lnTo>
                    <a:pt x="283" y="77"/>
                  </a:lnTo>
                  <a:lnTo>
                    <a:pt x="279" y="73"/>
                  </a:lnTo>
                  <a:lnTo>
                    <a:pt x="279" y="72"/>
                  </a:lnTo>
                  <a:lnTo>
                    <a:pt x="283" y="76"/>
                  </a:lnTo>
                  <a:lnTo>
                    <a:pt x="282" y="76"/>
                  </a:lnTo>
                  <a:lnTo>
                    <a:pt x="281" y="76"/>
                  </a:lnTo>
                  <a:lnTo>
                    <a:pt x="281" y="68"/>
                  </a:lnTo>
                  <a:close/>
                  <a:moveTo>
                    <a:pt x="291" y="74"/>
                  </a:moveTo>
                  <a:lnTo>
                    <a:pt x="291" y="75"/>
                  </a:lnTo>
                  <a:lnTo>
                    <a:pt x="288" y="71"/>
                  </a:lnTo>
                  <a:lnTo>
                    <a:pt x="289" y="71"/>
                  </a:lnTo>
                  <a:lnTo>
                    <a:pt x="289" y="71"/>
                  </a:lnTo>
                  <a:lnTo>
                    <a:pt x="293" y="75"/>
                  </a:lnTo>
                  <a:lnTo>
                    <a:pt x="293" y="76"/>
                  </a:lnTo>
                  <a:lnTo>
                    <a:pt x="289" y="72"/>
                  </a:lnTo>
                  <a:lnTo>
                    <a:pt x="290" y="72"/>
                  </a:lnTo>
                  <a:lnTo>
                    <a:pt x="290" y="80"/>
                  </a:lnTo>
                  <a:lnTo>
                    <a:pt x="289" y="80"/>
                  </a:lnTo>
                  <a:lnTo>
                    <a:pt x="286" y="76"/>
                  </a:lnTo>
                  <a:lnTo>
                    <a:pt x="286" y="75"/>
                  </a:lnTo>
                  <a:lnTo>
                    <a:pt x="289" y="79"/>
                  </a:lnTo>
                  <a:lnTo>
                    <a:pt x="289" y="79"/>
                  </a:lnTo>
                  <a:lnTo>
                    <a:pt x="288" y="79"/>
                  </a:lnTo>
                  <a:lnTo>
                    <a:pt x="284" y="75"/>
                  </a:lnTo>
                  <a:lnTo>
                    <a:pt x="284" y="74"/>
                  </a:lnTo>
                  <a:lnTo>
                    <a:pt x="291" y="74"/>
                  </a:lnTo>
                  <a:close/>
                  <a:moveTo>
                    <a:pt x="290" y="72"/>
                  </a:moveTo>
                  <a:lnTo>
                    <a:pt x="291" y="72"/>
                  </a:lnTo>
                  <a:lnTo>
                    <a:pt x="292" y="72"/>
                  </a:lnTo>
                  <a:lnTo>
                    <a:pt x="296" y="76"/>
                  </a:lnTo>
                  <a:lnTo>
                    <a:pt x="296" y="77"/>
                  </a:lnTo>
                  <a:lnTo>
                    <a:pt x="292" y="73"/>
                  </a:lnTo>
                  <a:lnTo>
                    <a:pt x="293" y="73"/>
                  </a:lnTo>
                  <a:lnTo>
                    <a:pt x="293" y="81"/>
                  </a:lnTo>
                  <a:lnTo>
                    <a:pt x="292" y="81"/>
                  </a:lnTo>
                  <a:lnTo>
                    <a:pt x="289" y="77"/>
                  </a:lnTo>
                  <a:lnTo>
                    <a:pt x="289" y="76"/>
                  </a:lnTo>
                  <a:lnTo>
                    <a:pt x="292" y="80"/>
                  </a:lnTo>
                  <a:lnTo>
                    <a:pt x="291" y="80"/>
                  </a:lnTo>
                  <a:lnTo>
                    <a:pt x="290" y="80"/>
                  </a:lnTo>
                  <a:lnTo>
                    <a:pt x="290" y="72"/>
                  </a:lnTo>
                  <a:close/>
                  <a:moveTo>
                    <a:pt x="293" y="73"/>
                  </a:moveTo>
                  <a:lnTo>
                    <a:pt x="294" y="73"/>
                  </a:lnTo>
                  <a:lnTo>
                    <a:pt x="298" y="77"/>
                  </a:lnTo>
                  <a:lnTo>
                    <a:pt x="298" y="78"/>
                  </a:lnTo>
                  <a:lnTo>
                    <a:pt x="294" y="74"/>
                  </a:lnTo>
                  <a:lnTo>
                    <a:pt x="295" y="74"/>
                  </a:lnTo>
                  <a:lnTo>
                    <a:pt x="296" y="74"/>
                  </a:lnTo>
                  <a:lnTo>
                    <a:pt x="296" y="81"/>
                  </a:lnTo>
                  <a:lnTo>
                    <a:pt x="295" y="81"/>
                  </a:lnTo>
                  <a:lnTo>
                    <a:pt x="294" y="81"/>
                  </a:lnTo>
                  <a:lnTo>
                    <a:pt x="290" y="78"/>
                  </a:lnTo>
                  <a:lnTo>
                    <a:pt x="290" y="77"/>
                  </a:lnTo>
                  <a:lnTo>
                    <a:pt x="294" y="81"/>
                  </a:lnTo>
                  <a:lnTo>
                    <a:pt x="293" y="81"/>
                  </a:lnTo>
                  <a:lnTo>
                    <a:pt x="293" y="73"/>
                  </a:lnTo>
                  <a:close/>
                  <a:moveTo>
                    <a:pt x="300" y="78"/>
                  </a:moveTo>
                  <a:lnTo>
                    <a:pt x="300" y="79"/>
                  </a:lnTo>
                  <a:lnTo>
                    <a:pt x="296" y="75"/>
                  </a:lnTo>
                  <a:lnTo>
                    <a:pt x="297" y="75"/>
                  </a:lnTo>
                  <a:lnTo>
                    <a:pt x="298" y="75"/>
                  </a:lnTo>
                  <a:lnTo>
                    <a:pt x="299" y="75"/>
                  </a:lnTo>
                  <a:lnTo>
                    <a:pt x="303" y="79"/>
                  </a:lnTo>
                  <a:lnTo>
                    <a:pt x="303" y="80"/>
                  </a:lnTo>
                  <a:lnTo>
                    <a:pt x="299" y="76"/>
                  </a:lnTo>
                  <a:lnTo>
                    <a:pt x="300" y="76"/>
                  </a:lnTo>
                  <a:lnTo>
                    <a:pt x="300" y="83"/>
                  </a:lnTo>
                  <a:lnTo>
                    <a:pt x="299" y="83"/>
                  </a:lnTo>
                  <a:lnTo>
                    <a:pt x="295" y="80"/>
                  </a:lnTo>
                  <a:lnTo>
                    <a:pt x="295" y="79"/>
                  </a:lnTo>
                  <a:lnTo>
                    <a:pt x="299" y="82"/>
                  </a:lnTo>
                  <a:lnTo>
                    <a:pt x="298" y="82"/>
                  </a:lnTo>
                  <a:lnTo>
                    <a:pt x="297" y="82"/>
                  </a:lnTo>
                  <a:lnTo>
                    <a:pt x="296" y="82"/>
                  </a:lnTo>
                  <a:lnTo>
                    <a:pt x="292" y="79"/>
                  </a:lnTo>
                  <a:lnTo>
                    <a:pt x="292" y="78"/>
                  </a:lnTo>
                  <a:lnTo>
                    <a:pt x="300" y="78"/>
                  </a:lnTo>
                  <a:close/>
                  <a:moveTo>
                    <a:pt x="300" y="76"/>
                  </a:moveTo>
                  <a:lnTo>
                    <a:pt x="301" y="76"/>
                  </a:lnTo>
                  <a:lnTo>
                    <a:pt x="305" y="80"/>
                  </a:lnTo>
                  <a:lnTo>
                    <a:pt x="305" y="81"/>
                  </a:lnTo>
                  <a:lnTo>
                    <a:pt x="301" y="77"/>
                  </a:lnTo>
                  <a:lnTo>
                    <a:pt x="302" y="77"/>
                  </a:lnTo>
                  <a:lnTo>
                    <a:pt x="303" y="77"/>
                  </a:lnTo>
                  <a:lnTo>
                    <a:pt x="303" y="84"/>
                  </a:lnTo>
                  <a:lnTo>
                    <a:pt x="302" y="84"/>
                  </a:lnTo>
                  <a:lnTo>
                    <a:pt x="301" y="84"/>
                  </a:lnTo>
                  <a:lnTo>
                    <a:pt x="297" y="81"/>
                  </a:lnTo>
                  <a:lnTo>
                    <a:pt x="297" y="80"/>
                  </a:lnTo>
                  <a:lnTo>
                    <a:pt x="301" y="83"/>
                  </a:lnTo>
                  <a:lnTo>
                    <a:pt x="300" y="83"/>
                  </a:lnTo>
                  <a:lnTo>
                    <a:pt x="300" y="76"/>
                  </a:lnTo>
                  <a:close/>
                  <a:moveTo>
                    <a:pt x="307" y="81"/>
                  </a:moveTo>
                  <a:lnTo>
                    <a:pt x="307" y="81"/>
                  </a:lnTo>
                  <a:lnTo>
                    <a:pt x="303" y="78"/>
                  </a:lnTo>
                  <a:lnTo>
                    <a:pt x="304" y="78"/>
                  </a:lnTo>
                  <a:lnTo>
                    <a:pt x="305" y="78"/>
                  </a:lnTo>
                  <a:lnTo>
                    <a:pt x="306" y="78"/>
                  </a:lnTo>
                  <a:lnTo>
                    <a:pt x="310" y="81"/>
                  </a:lnTo>
                  <a:lnTo>
                    <a:pt x="310" y="82"/>
                  </a:lnTo>
                  <a:lnTo>
                    <a:pt x="302" y="82"/>
                  </a:lnTo>
                  <a:lnTo>
                    <a:pt x="302" y="81"/>
                  </a:lnTo>
                  <a:lnTo>
                    <a:pt x="306" y="85"/>
                  </a:lnTo>
                  <a:lnTo>
                    <a:pt x="305" y="85"/>
                  </a:lnTo>
                  <a:lnTo>
                    <a:pt x="304" y="85"/>
                  </a:lnTo>
                  <a:lnTo>
                    <a:pt x="303" y="85"/>
                  </a:lnTo>
                  <a:lnTo>
                    <a:pt x="299" y="81"/>
                  </a:lnTo>
                  <a:lnTo>
                    <a:pt x="299" y="81"/>
                  </a:lnTo>
                  <a:lnTo>
                    <a:pt x="307" y="81"/>
                  </a:lnTo>
                  <a:close/>
                  <a:moveTo>
                    <a:pt x="306" y="79"/>
                  </a:moveTo>
                  <a:lnTo>
                    <a:pt x="307" y="79"/>
                  </a:lnTo>
                  <a:lnTo>
                    <a:pt x="308" y="79"/>
                  </a:lnTo>
                  <a:lnTo>
                    <a:pt x="312" y="82"/>
                  </a:lnTo>
                  <a:lnTo>
                    <a:pt x="312" y="83"/>
                  </a:lnTo>
                  <a:lnTo>
                    <a:pt x="308" y="80"/>
                  </a:lnTo>
                  <a:lnTo>
                    <a:pt x="309" y="80"/>
                  </a:lnTo>
                  <a:lnTo>
                    <a:pt x="309" y="87"/>
                  </a:lnTo>
                  <a:lnTo>
                    <a:pt x="308" y="87"/>
                  </a:lnTo>
                  <a:lnTo>
                    <a:pt x="304" y="83"/>
                  </a:lnTo>
                  <a:lnTo>
                    <a:pt x="304" y="82"/>
                  </a:lnTo>
                  <a:lnTo>
                    <a:pt x="308" y="86"/>
                  </a:lnTo>
                  <a:lnTo>
                    <a:pt x="307" y="86"/>
                  </a:lnTo>
                  <a:lnTo>
                    <a:pt x="306" y="86"/>
                  </a:lnTo>
                  <a:lnTo>
                    <a:pt x="306" y="79"/>
                  </a:lnTo>
                  <a:close/>
                  <a:moveTo>
                    <a:pt x="309" y="80"/>
                  </a:moveTo>
                  <a:lnTo>
                    <a:pt x="310" y="80"/>
                  </a:lnTo>
                  <a:lnTo>
                    <a:pt x="313" y="83"/>
                  </a:lnTo>
                  <a:lnTo>
                    <a:pt x="313" y="84"/>
                  </a:lnTo>
                  <a:lnTo>
                    <a:pt x="310" y="81"/>
                  </a:lnTo>
                  <a:lnTo>
                    <a:pt x="311" y="81"/>
                  </a:lnTo>
                  <a:lnTo>
                    <a:pt x="312" y="81"/>
                  </a:lnTo>
                  <a:lnTo>
                    <a:pt x="313" y="81"/>
                  </a:lnTo>
                  <a:lnTo>
                    <a:pt x="313" y="88"/>
                  </a:lnTo>
                  <a:lnTo>
                    <a:pt x="312" y="88"/>
                  </a:lnTo>
                  <a:lnTo>
                    <a:pt x="311" y="88"/>
                  </a:lnTo>
                  <a:lnTo>
                    <a:pt x="310" y="88"/>
                  </a:lnTo>
                  <a:lnTo>
                    <a:pt x="306" y="84"/>
                  </a:lnTo>
                  <a:lnTo>
                    <a:pt x="306" y="83"/>
                  </a:lnTo>
                  <a:lnTo>
                    <a:pt x="310" y="87"/>
                  </a:lnTo>
                  <a:lnTo>
                    <a:pt x="309" y="87"/>
                  </a:lnTo>
                  <a:lnTo>
                    <a:pt x="309" y="80"/>
                  </a:lnTo>
                  <a:close/>
                  <a:moveTo>
                    <a:pt x="316" y="84"/>
                  </a:moveTo>
                  <a:lnTo>
                    <a:pt x="316" y="85"/>
                  </a:lnTo>
                  <a:lnTo>
                    <a:pt x="313" y="81"/>
                  </a:lnTo>
                  <a:lnTo>
                    <a:pt x="313" y="81"/>
                  </a:lnTo>
                  <a:lnTo>
                    <a:pt x="314" y="81"/>
                  </a:lnTo>
                  <a:lnTo>
                    <a:pt x="318" y="85"/>
                  </a:lnTo>
                  <a:lnTo>
                    <a:pt x="318" y="86"/>
                  </a:lnTo>
                  <a:lnTo>
                    <a:pt x="314" y="82"/>
                  </a:lnTo>
                  <a:lnTo>
                    <a:pt x="315" y="82"/>
                  </a:lnTo>
                  <a:lnTo>
                    <a:pt x="315" y="90"/>
                  </a:lnTo>
                  <a:lnTo>
                    <a:pt x="314" y="90"/>
                  </a:lnTo>
                  <a:lnTo>
                    <a:pt x="311" y="86"/>
                  </a:lnTo>
                  <a:lnTo>
                    <a:pt x="311" y="85"/>
                  </a:lnTo>
                  <a:lnTo>
                    <a:pt x="314" y="89"/>
                  </a:lnTo>
                  <a:lnTo>
                    <a:pt x="313" y="89"/>
                  </a:lnTo>
                  <a:lnTo>
                    <a:pt x="313" y="89"/>
                  </a:lnTo>
                  <a:lnTo>
                    <a:pt x="309" y="85"/>
                  </a:lnTo>
                  <a:lnTo>
                    <a:pt x="309" y="84"/>
                  </a:lnTo>
                  <a:lnTo>
                    <a:pt x="316" y="84"/>
                  </a:lnTo>
                  <a:close/>
                  <a:moveTo>
                    <a:pt x="315" y="82"/>
                  </a:moveTo>
                  <a:lnTo>
                    <a:pt x="316" y="82"/>
                  </a:lnTo>
                  <a:lnTo>
                    <a:pt x="320" y="86"/>
                  </a:lnTo>
                  <a:lnTo>
                    <a:pt x="320" y="87"/>
                  </a:lnTo>
                  <a:lnTo>
                    <a:pt x="313" y="87"/>
                  </a:lnTo>
                  <a:lnTo>
                    <a:pt x="313" y="86"/>
                  </a:lnTo>
                  <a:lnTo>
                    <a:pt x="316" y="90"/>
                  </a:lnTo>
                  <a:lnTo>
                    <a:pt x="315" y="90"/>
                  </a:lnTo>
                  <a:lnTo>
                    <a:pt x="315" y="82"/>
                  </a:lnTo>
                  <a:close/>
                  <a:moveTo>
                    <a:pt x="375" y="108"/>
                  </a:moveTo>
                  <a:lnTo>
                    <a:pt x="375" y="109"/>
                  </a:lnTo>
                  <a:lnTo>
                    <a:pt x="372" y="107"/>
                  </a:lnTo>
                  <a:lnTo>
                    <a:pt x="373" y="107"/>
                  </a:lnTo>
                  <a:lnTo>
                    <a:pt x="374" y="107"/>
                  </a:lnTo>
                  <a:lnTo>
                    <a:pt x="378" y="111"/>
                  </a:lnTo>
                  <a:lnTo>
                    <a:pt x="378" y="112"/>
                  </a:lnTo>
                  <a:lnTo>
                    <a:pt x="370" y="112"/>
                  </a:lnTo>
                  <a:lnTo>
                    <a:pt x="370" y="111"/>
                  </a:lnTo>
                  <a:lnTo>
                    <a:pt x="374" y="115"/>
                  </a:lnTo>
                  <a:lnTo>
                    <a:pt x="373" y="115"/>
                  </a:lnTo>
                  <a:lnTo>
                    <a:pt x="372" y="115"/>
                  </a:lnTo>
                  <a:lnTo>
                    <a:pt x="369" y="114"/>
                  </a:lnTo>
                  <a:lnTo>
                    <a:pt x="369" y="114"/>
                  </a:lnTo>
                  <a:lnTo>
                    <a:pt x="375" y="108"/>
                  </a:lnTo>
                  <a:close/>
                  <a:moveTo>
                    <a:pt x="374" y="108"/>
                  </a:moveTo>
                  <a:lnTo>
                    <a:pt x="375" y="108"/>
                  </a:lnTo>
                  <a:lnTo>
                    <a:pt x="376" y="108"/>
                  </a:lnTo>
                  <a:lnTo>
                    <a:pt x="380" y="112"/>
                  </a:lnTo>
                  <a:lnTo>
                    <a:pt x="380" y="113"/>
                  </a:lnTo>
                  <a:lnTo>
                    <a:pt x="376" y="109"/>
                  </a:lnTo>
                  <a:lnTo>
                    <a:pt x="377" y="109"/>
                  </a:lnTo>
                  <a:lnTo>
                    <a:pt x="377" y="117"/>
                  </a:lnTo>
                  <a:lnTo>
                    <a:pt x="376" y="117"/>
                  </a:lnTo>
                  <a:lnTo>
                    <a:pt x="372" y="113"/>
                  </a:lnTo>
                  <a:lnTo>
                    <a:pt x="372" y="112"/>
                  </a:lnTo>
                  <a:lnTo>
                    <a:pt x="376" y="116"/>
                  </a:lnTo>
                  <a:lnTo>
                    <a:pt x="375" y="116"/>
                  </a:lnTo>
                  <a:lnTo>
                    <a:pt x="374" y="116"/>
                  </a:lnTo>
                  <a:lnTo>
                    <a:pt x="374" y="108"/>
                  </a:lnTo>
                  <a:close/>
                  <a:moveTo>
                    <a:pt x="377" y="109"/>
                  </a:moveTo>
                  <a:lnTo>
                    <a:pt x="378" y="109"/>
                  </a:lnTo>
                  <a:lnTo>
                    <a:pt x="382" y="113"/>
                  </a:lnTo>
                  <a:lnTo>
                    <a:pt x="382" y="114"/>
                  </a:lnTo>
                  <a:lnTo>
                    <a:pt x="378" y="110"/>
                  </a:lnTo>
                  <a:lnTo>
                    <a:pt x="379" y="110"/>
                  </a:lnTo>
                  <a:lnTo>
                    <a:pt x="380" y="110"/>
                  </a:lnTo>
                  <a:lnTo>
                    <a:pt x="380" y="118"/>
                  </a:lnTo>
                  <a:lnTo>
                    <a:pt x="379" y="118"/>
                  </a:lnTo>
                  <a:lnTo>
                    <a:pt x="378" y="118"/>
                  </a:lnTo>
                  <a:lnTo>
                    <a:pt x="374" y="114"/>
                  </a:lnTo>
                  <a:lnTo>
                    <a:pt x="374" y="113"/>
                  </a:lnTo>
                  <a:lnTo>
                    <a:pt x="378" y="117"/>
                  </a:lnTo>
                  <a:lnTo>
                    <a:pt x="377" y="117"/>
                  </a:lnTo>
                  <a:lnTo>
                    <a:pt x="377" y="109"/>
                  </a:lnTo>
                  <a:close/>
                  <a:moveTo>
                    <a:pt x="382" y="111"/>
                  </a:moveTo>
                  <a:lnTo>
                    <a:pt x="383" y="112"/>
                  </a:lnTo>
                  <a:lnTo>
                    <a:pt x="381" y="111"/>
                  </a:lnTo>
                  <a:lnTo>
                    <a:pt x="382" y="111"/>
                  </a:lnTo>
                  <a:lnTo>
                    <a:pt x="383" y="111"/>
                  </a:lnTo>
                  <a:lnTo>
                    <a:pt x="386" y="115"/>
                  </a:lnTo>
                  <a:lnTo>
                    <a:pt x="386" y="116"/>
                  </a:lnTo>
                  <a:lnTo>
                    <a:pt x="383" y="112"/>
                  </a:lnTo>
                  <a:lnTo>
                    <a:pt x="384" y="112"/>
                  </a:lnTo>
                  <a:lnTo>
                    <a:pt x="384" y="120"/>
                  </a:lnTo>
                  <a:lnTo>
                    <a:pt x="383" y="120"/>
                  </a:lnTo>
                  <a:lnTo>
                    <a:pt x="379" y="116"/>
                  </a:lnTo>
                  <a:lnTo>
                    <a:pt x="379" y="115"/>
                  </a:lnTo>
                  <a:lnTo>
                    <a:pt x="383" y="119"/>
                  </a:lnTo>
                  <a:lnTo>
                    <a:pt x="382" y="119"/>
                  </a:lnTo>
                  <a:lnTo>
                    <a:pt x="381" y="119"/>
                  </a:lnTo>
                  <a:lnTo>
                    <a:pt x="378" y="118"/>
                  </a:lnTo>
                  <a:lnTo>
                    <a:pt x="377" y="117"/>
                  </a:lnTo>
                  <a:lnTo>
                    <a:pt x="382" y="111"/>
                  </a:lnTo>
                  <a:close/>
                  <a:moveTo>
                    <a:pt x="384" y="112"/>
                  </a:moveTo>
                  <a:lnTo>
                    <a:pt x="384" y="112"/>
                  </a:lnTo>
                  <a:lnTo>
                    <a:pt x="388" y="116"/>
                  </a:lnTo>
                  <a:lnTo>
                    <a:pt x="388" y="117"/>
                  </a:lnTo>
                  <a:lnTo>
                    <a:pt x="384" y="113"/>
                  </a:lnTo>
                  <a:lnTo>
                    <a:pt x="385" y="113"/>
                  </a:lnTo>
                  <a:lnTo>
                    <a:pt x="386" y="113"/>
                  </a:lnTo>
                  <a:lnTo>
                    <a:pt x="386" y="121"/>
                  </a:lnTo>
                  <a:lnTo>
                    <a:pt x="385" y="121"/>
                  </a:lnTo>
                  <a:lnTo>
                    <a:pt x="384" y="121"/>
                  </a:lnTo>
                  <a:lnTo>
                    <a:pt x="381" y="117"/>
                  </a:lnTo>
                  <a:lnTo>
                    <a:pt x="381" y="116"/>
                  </a:lnTo>
                  <a:lnTo>
                    <a:pt x="384" y="120"/>
                  </a:lnTo>
                  <a:lnTo>
                    <a:pt x="384" y="120"/>
                  </a:lnTo>
                  <a:lnTo>
                    <a:pt x="384" y="112"/>
                  </a:lnTo>
                  <a:close/>
                  <a:moveTo>
                    <a:pt x="390" y="117"/>
                  </a:moveTo>
                  <a:lnTo>
                    <a:pt x="390" y="118"/>
                  </a:lnTo>
                  <a:lnTo>
                    <a:pt x="386" y="114"/>
                  </a:lnTo>
                  <a:lnTo>
                    <a:pt x="387" y="114"/>
                  </a:lnTo>
                  <a:lnTo>
                    <a:pt x="388" y="114"/>
                  </a:lnTo>
                  <a:lnTo>
                    <a:pt x="392" y="118"/>
                  </a:lnTo>
                  <a:lnTo>
                    <a:pt x="392" y="119"/>
                  </a:lnTo>
                  <a:lnTo>
                    <a:pt x="388" y="115"/>
                  </a:lnTo>
                  <a:lnTo>
                    <a:pt x="389" y="115"/>
                  </a:lnTo>
                  <a:lnTo>
                    <a:pt x="389" y="123"/>
                  </a:lnTo>
                  <a:lnTo>
                    <a:pt x="388" y="123"/>
                  </a:lnTo>
                  <a:lnTo>
                    <a:pt x="384" y="119"/>
                  </a:lnTo>
                  <a:lnTo>
                    <a:pt x="384" y="118"/>
                  </a:lnTo>
                  <a:lnTo>
                    <a:pt x="388" y="122"/>
                  </a:lnTo>
                  <a:lnTo>
                    <a:pt x="387" y="122"/>
                  </a:lnTo>
                  <a:lnTo>
                    <a:pt x="386" y="122"/>
                  </a:lnTo>
                  <a:lnTo>
                    <a:pt x="383" y="118"/>
                  </a:lnTo>
                  <a:lnTo>
                    <a:pt x="383" y="117"/>
                  </a:lnTo>
                  <a:lnTo>
                    <a:pt x="390" y="117"/>
                  </a:lnTo>
                  <a:close/>
                  <a:moveTo>
                    <a:pt x="389" y="115"/>
                  </a:moveTo>
                  <a:lnTo>
                    <a:pt x="390" y="115"/>
                  </a:lnTo>
                  <a:lnTo>
                    <a:pt x="391" y="115"/>
                  </a:lnTo>
                  <a:lnTo>
                    <a:pt x="395" y="119"/>
                  </a:lnTo>
                  <a:lnTo>
                    <a:pt x="395" y="120"/>
                  </a:lnTo>
                  <a:lnTo>
                    <a:pt x="391" y="116"/>
                  </a:lnTo>
                  <a:lnTo>
                    <a:pt x="392" y="116"/>
                  </a:lnTo>
                  <a:lnTo>
                    <a:pt x="392" y="124"/>
                  </a:lnTo>
                  <a:lnTo>
                    <a:pt x="391" y="124"/>
                  </a:lnTo>
                  <a:lnTo>
                    <a:pt x="387" y="120"/>
                  </a:lnTo>
                  <a:lnTo>
                    <a:pt x="387" y="119"/>
                  </a:lnTo>
                  <a:lnTo>
                    <a:pt x="391" y="123"/>
                  </a:lnTo>
                  <a:lnTo>
                    <a:pt x="390" y="123"/>
                  </a:lnTo>
                  <a:lnTo>
                    <a:pt x="389" y="123"/>
                  </a:lnTo>
                  <a:lnTo>
                    <a:pt x="389" y="115"/>
                  </a:lnTo>
                  <a:close/>
                  <a:moveTo>
                    <a:pt x="392" y="116"/>
                  </a:moveTo>
                  <a:lnTo>
                    <a:pt x="393" y="116"/>
                  </a:lnTo>
                  <a:lnTo>
                    <a:pt x="397" y="120"/>
                  </a:lnTo>
                  <a:lnTo>
                    <a:pt x="397" y="121"/>
                  </a:lnTo>
                  <a:lnTo>
                    <a:pt x="393" y="117"/>
                  </a:lnTo>
                  <a:lnTo>
                    <a:pt x="394" y="117"/>
                  </a:lnTo>
                  <a:lnTo>
                    <a:pt x="395" y="117"/>
                  </a:lnTo>
                  <a:lnTo>
                    <a:pt x="399" y="121"/>
                  </a:lnTo>
                  <a:lnTo>
                    <a:pt x="399" y="122"/>
                  </a:lnTo>
                  <a:lnTo>
                    <a:pt x="395" y="118"/>
                  </a:lnTo>
                  <a:lnTo>
                    <a:pt x="396" y="118"/>
                  </a:lnTo>
                  <a:lnTo>
                    <a:pt x="396" y="126"/>
                  </a:lnTo>
                  <a:lnTo>
                    <a:pt x="395" y="126"/>
                  </a:lnTo>
                  <a:lnTo>
                    <a:pt x="391" y="122"/>
                  </a:lnTo>
                  <a:lnTo>
                    <a:pt x="391" y="121"/>
                  </a:lnTo>
                  <a:lnTo>
                    <a:pt x="395" y="125"/>
                  </a:lnTo>
                  <a:lnTo>
                    <a:pt x="394" y="125"/>
                  </a:lnTo>
                  <a:lnTo>
                    <a:pt x="393" y="125"/>
                  </a:lnTo>
                  <a:lnTo>
                    <a:pt x="389" y="121"/>
                  </a:lnTo>
                  <a:lnTo>
                    <a:pt x="389" y="120"/>
                  </a:lnTo>
                  <a:lnTo>
                    <a:pt x="393" y="124"/>
                  </a:lnTo>
                  <a:lnTo>
                    <a:pt x="392" y="124"/>
                  </a:lnTo>
                  <a:lnTo>
                    <a:pt x="392" y="116"/>
                  </a:lnTo>
                  <a:close/>
                  <a:moveTo>
                    <a:pt x="396" y="118"/>
                  </a:moveTo>
                  <a:lnTo>
                    <a:pt x="397" y="118"/>
                  </a:lnTo>
                  <a:lnTo>
                    <a:pt x="401" y="122"/>
                  </a:lnTo>
                  <a:lnTo>
                    <a:pt x="401" y="123"/>
                  </a:lnTo>
                  <a:lnTo>
                    <a:pt x="397" y="119"/>
                  </a:lnTo>
                  <a:lnTo>
                    <a:pt x="398" y="119"/>
                  </a:lnTo>
                  <a:lnTo>
                    <a:pt x="399" y="119"/>
                  </a:lnTo>
                  <a:lnTo>
                    <a:pt x="399" y="127"/>
                  </a:lnTo>
                  <a:lnTo>
                    <a:pt x="398" y="127"/>
                  </a:lnTo>
                  <a:lnTo>
                    <a:pt x="397" y="127"/>
                  </a:lnTo>
                  <a:lnTo>
                    <a:pt x="393" y="123"/>
                  </a:lnTo>
                  <a:lnTo>
                    <a:pt x="393" y="122"/>
                  </a:lnTo>
                  <a:lnTo>
                    <a:pt x="397" y="126"/>
                  </a:lnTo>
                  <a:lnTo>
                    <a:pt x="396" y="126"/>
                  </a:lnTo>
                  <a:lnTo>
                    <a:pt x="396" y="118"/>
                  </a:lnTo>
                  <a:close/>
                  <a:moveTo>
                    <a:pt x="399" y="119"/>
                  </a:moveTo>
                  <a:lnTo>
                    <a:pt x="400" y="119"/>
                  </a:lnTo>
                  <a:lnTo>
                    <a:pt x="404" y="123"/>
                  </a:lnTo>
                  <a:lnTo>
                    <a:pt x="404" y="124"/>
                  </a:lnTo>
                  <a:lnTo>
                    <a:pt x="400" y="120"/>
                  </a:lnTo>
                  <a:lnTo>
                    <a:pt x="401" y="120"/>
                  </a:lnTo>
                  <a:lnTo>
                    <a:pt x="402" y="120"/>
                  </a:lnTo>
                  <a:lnTo>
                    <a:pt x="406" y="124"/>
                  </a:lnTo>
                  <a:lnTo>
                    <a:pt x="406" y="125"/>
                  </a:lnTo>
                  <a:lnTo>
                    <a:pt x="398" y="125"/>
                  </a:lnTo>
                  <a:lnTo>
                    <a:pt x="398" y="124"/>
                  </a:lnTo>
                  <a:lnTo>
                    <a:pt x="402" y="128"/>
                  </a:lnTo>
                  <a:lnTo>
                    <a:pt x="401" y="128"/>
                  </a:lnTo>
                  <a:lnTo>
                    <a:pt x="400" y="128"/>
                  </a:lnTo>
                  <a:lnTo>
                    <a:pt x="396" y="124"/>
                  </a:lnTo>
                  <a:lnTo>
                    <a:pt x="396" y="123"/>
                  </a:lnTo>
                  <a:lnTo>
                    <a:pt x="400" y="127"/>
                  </a:lnTo>
                  <a:lnTo>
                    <a:pt x="399" y="127"/>
                  </a:lnTo>
                  <a:lnTo>
                    <a:pt x="399" y="119"/>
                  </a:lnTo>
                  <a:close/>
                  <a:moveTo>
                    <a:pt x="402" y="121"/>
                  </a:moveTo>
                  <a:lnTo>
                    <a:pt x="403" y="121"/>
                  </a:lnTo>
                  <a:lnTo>
                    <a:pt x="404" y="121"/>
                  </a:lnTo>
                  <a:lnTo>
                    <a:pt x="408" y="125"/>
                  </a:lnTo>
                  <a:lnTo>
                    <a:pt x="408" y="126"/>
                  </a:lnTo>
                  <a:lnTo>
                    <a:pt x="404" y="122"/>
                  </a:lnTo>
                  <a:lnTo>
                    <a:pt x="405" y="122"/>
                  </a:lnTo>
                  <a:lnTo>
                    <a:pt x="405" y="129"/>
                  </a:lnTo>
                  <a:lnTo>
                    <a:pt x="404" y="129"/>
                  </a:lnTo>
                  <a:lnTo>
                    <a:pt x="400" y="126"/>
                  </a:lnTo>
                  <a:lnTo>
                    <a:pt x="400" y="125"/>
                  </a:lnTo>
                  <a:lnTo>
                    <a:pt x="404" y="129"/>
                  </a:lnTo>
                  <a:lnTo>
                    <a:pt x="403" y="129"/>
                  </a:lnTo>
                  <a:lnTo>
                    <a:pt x="402" y="129"/>
                  </a:lnTo>
                  <a:lnTo>
                    <a:pt x="402" y="121"/>
                  </a:lnTo>
                  <a:close/>
                  <a:moveTo>
                    <a:pt x="405" y="122"/>
                  </a:moveTo>
                  <a:lnTo>
                    <a:pt x="406" y="122"/>
                  </a:lnTo>
                  <a:lnTo>
                    <a:pt x="409" y="126"/>
                  </a:lnTo>
                  <a:lnTo>
                    <a:pt x="409" y="127"/>
                  </a:lnTo>
                  <a:lnTo>
                    <a:pt x="406" y="123"/>
                  </a:lnTo>
                  <a:lnTo>
                    <a:pt x="407" y="123"/>
                  </a:lnTo>
                  <a:lnTo>
                    <a:pt x="408" y="123"/>
                  </a:lnTo>
                  <a:lnTo>
                    <a:pt x="408" y="123"/>
                  </a:lnTo>
                  <a:lnTo>
                    <a:pt x="412" y="127"/>
                  </a:lnTo>
                  <a:lnTo>
                    <a:pt x="412" y="128"/>
                  </a:lnTo>
                  <a:lnTo>
                    <a:pt x="408" y="124"/>
                  </a:lnTo>
                  <a:lnTo>
                    <a:pt x="409" y="124"/>
                  </a:lnTo>
                  <a:lnTo>
                    <a:pt x="410" y="124"/>
                  </a:lnTo>
                  <a:lnTo>
                    <a:pt x="414" y="128"/>
                  </a:lnTo>
                  <a:lnTo>
                    <a:pt x="414" y="129"/>
                  </a:lnTo>
                  <a:lnTo>
                    <a:pt x="410" y="125"/>
                  </a:lnTo>
                  <a:lnTo>
                    <a:pt x="411" y="125"/>
                  </a:lnTo>
                  <a:lnTo>
                    <a:pt x="411" y="132"/>
                  </a:lnTo>
                  <a:lnTo>
                    <a:pt x="410" y="132"/>
                  </a:lnTo>
                  <a:lnTo>
                    <a:pt x="407" y="129"/>
                  </a:lnTo>
                  <a:lnTo>
                    <a:pt x="407" y="128"/>
                  </a:lnTo>
                  <a:lnTo>
                    <a:pt x="410" y="131"/>
                  </a:lnTo>
                  <a:lnTo>
                    <a:pt x="409" y="131"/>
                  </a:lnTo>
                  <a:lnTo>
                    <a:pt x="408" y="131"/>
                  </a:lnTo>
                  <a:lnTo>
                    <a:pt x="405" y="128"/>
                  </a:lnTo>
                  <a:lnTo>
                    <a:pt x="405" y="127"/>
                  </a:lnTo>
                  <a:lnTo>
                    <a:pt x="408" y="130"/>
                  </a:lnTo>
                  <a:lnTo>
                    <a:pt x="408" y="130"/>
                  </a:lnTo>
                  <a:lnTo>
                    <a:pt x="407" y="130"/>
                  </a:lnTo>
                  <a:lnTo>
                    <a:pt x="406" y="130"/>
                  </a:lnTo>
                  <a:lnTo>
                    <a:pt x="402" y="127"/>
                  </a:lnTo>
                  <a:lnTo>
                    <a:pt x="402" y="126"/>
                  </a:lnTo>
                  <a:lnTo>
                    <a:pt x="406" y="129"/>
                  </a:lnTo>
                  <a:lnTo>
                    <a:pt x="405" y="129"/>
                  </a:lnTo>
                  <a:lnTo>
                    <a:pt x="405" y="122"/>
                  </a:lnTo>
                  <a:close/>
                  <a:moveTo>
                    <a:pt x="411" y="125"/>
                  </a:moveTo>
                  <a:lnTo>
                    <a:pt x="412" y="125"/>
                  </a:lnTo>
                  <a:lnTo>
                    <a:pt x="416" y="129"/>
                  </a:lnTo>
                  <a:lnTo>
                    <a:pt x="416" y="129"/>
                  </a:lnTo>
                  <a:lnTo>
                    <a:pt x="412" y="126"/>
                  </a:lnTo>
                  <a:lnTo>
                    <a:pt x="413" y="126"/>
                  </a:lnTo>
                  <a:lnTo>
                    <a:pt x="414" y="126"/>
                  </a:lnTo>
                  <a:lnTo>
                    <a:pt x="414" y="133"/>
                  </a:lnTo>
                  <a:lnTo>
                    <a:pt x="413" y="133"/>
                  </a:lnTo>
                  <a:lnTo>
                    <a:pt x="412" y="133"/>
                  </a:lnTo>
                  <a:lnTo>
                    <a:pt x="408" y="129"/>
                  </a:lnTo>
                  <a:lnTo>
                    <a:pt x="408" y="129"/>
                  </a:lnTo>
                  <a:lnTo>
                    <a:pt x="412" y="132"/>
                  </a:lnTo>
                  <a:lnTo>
                    <a:pt x="411" y="132"/>
                  </a:lnTo>
                  <a:lnTo>
                    <a:pt x="411" y="125"/>
                  </a:lnTo>
                  <a:close/>
                  <a:moveTo>
                    <a:pt x="418" y="129"/>
                  </a:moveTo>
                  <a:lnTo>
                    <a:pt x="418" y="130"/>
                  </a:lnTo>
                  <a:lnTo>
                    <a:pt x="414" y="127"/>
                  </a:lnTo>
                  <a:lnTo>
                    <a:pt x="415" y="127"/>
                  </a:lnTo>
                  <a:lnTo>
                    <a:pt x="416" y="127"/>
                  </a:lnTo>
                  <a:lnTo>
                    <a:pt x="420" y="130"/>
                  </a:lnTo>
                  <a:lnTo>
                    <a:pt x="420" y="131"/>
                  </a:lnTo>
                  <a:lnTo>
                    <a:pt x="416" y="128"/>
                  </a:lnTo>
                  <a:lnTo>
                    <a:pt x="417" y="128"/>
                  </a:lnTo>
                  <a:lnTo>
                    <a:pt x="417" y="135"/>
                  </a:lnTo>
                  <a:lnTo>
                    <a:pt x="416" y="135"/>
                  </a:lnTo>
                  <a:lnTo>
                    <a:pt x="412" y="131"/>
                  </a:lnTo>
                  <a:lnTo>
                    <a:pt x="412" y="130"/>
                  </a:lnTo>
                  <a:lnTo>
                    <a:pt x="416" y="134"/>
                  </a:lnTo>
                  <a:lnTo>
                    <a:pt x="415" y="134"/>
                  </a:lnTo>
                  <a:lnTo>
                    <a:pt x="414" y="134"/>
                  </a:lnTo>
                  <a:lnTo>
                    <a:pt x="410" y="130"/>
                  </a:lnTo>
                  <a:lnTo>
                    <a:pt x="410" y="129"/>
                  </a:lnTo>
                  <a:lnTo>
                    <a:pt x="418" y="129"/>
                  </a:lnTo>
                  <a:close/>
                  <a:moveTo>
                    <a:pt x="417" y="128"/>
                  </a:moveTo>
                  <a:lnTo>
                    <a:pt x="418" y="128"/>
                  </a:lnTo>
                  <a:lnTo>
                    <a:pt x="419" y="128"/>
                  </a:lnTo>
                  <a:lnTo>
                    <a:pt x="423" y="131"/>
                  </a:lnTo>
                  <a:lnTo>
                    <a:pt x="423" y="132"/>
                  </a:lnTo>
                  <a:lnTo>
                    <a:pt x="419" y="129"/>
                  </a:lnTo>
                  <a:lnTo>
                    <a:pt x="420" y="129"/>
                  </a:lnTo>
                  <a:lnTo>
                    <a:pt x="420" y="136"/>
                  </a:lnTo>
                  <a:lnTo>
                    <a:pt x="419" y="136"/>
                  </a:lnTo>
                  <a:lnTo>
                    <a:pt x="415" y="132"/>
                  </a:lnTo>
                  <a:lnTo>
                    <a:pt x="415" y="131"/>
                  </a:lnTo>
                  <a:lnTo>
                    <a:pt x="419" y="135"/>
                  </a:lnTo>
                  <a:lnTo>
                    <a:pt x="418" y="135"/>
                  </a:lnTo>
                  <a:lnTo>
                    <a:pt x="417" y="135"/>
                  </a:lnTo>
                  <a:lnTo>
                    <a:pt x="417" y="128"/>
                  </a:lnTo>
                  <a:close/>
                  <a:moveTo>
                    <a:pt x="420" y="129"/>
                  </a:moveTo>
                  <a:lnTo>
                    <a:pt x="421" y="129"/>
                  </a:lnTo>
                  <a:lnTo>
                    <a:pt x="425" y="132"/>
                  </a:lnTo>
                  <a:lnTo>
                    <a:pt x="425" y="133"/>
                  </a:lnTo>
                  <a:lnTo>
                    <a:pt x="421" y="129"/>
                  </a:lnTo>
                  <a:lnTo>
                    <a:pt x="422" y="129"/>
                  </a:lnTo>
                  <a:lnTo>
                    <a:pt x="423" y="129"/>
                  </a:lnTo>
                  <a:lnTo>
                    <a:pt x="427" y="133"/>
                  </a:lnTo>
                  <a:lnTo>
                    <a:pt x="427" y="134"/>
                  </a:lnTo>
                  <a:lnTo>
                    <a:pt x="423" y="130"/>
                  </a:lnTo>
                  <a:lnTo>
                    <a:pt x="424" y="130"/>
                  </a:lnTo>
                  <a:lnTo>
                    <a:pt x="424" y="138"/>
                  </a:lnTo>
                  <a:lnTo>
                    <a:pt x="423" y="138"/>
                  </a:lnTo>
                  <a:lnTo>
                    <a:pt x="419" y="134"/>
                  </a:lnTo>
                  <a:lnTo>
                    <a:pt x="419" y="133"/>
                  </a:lnTo>
                  <a:lnTo>
                    <a:pt x="423" y="137"/>
                  </a:lnTo>
                  <a:lnTo>
                    <a:pt x="422" y="137"/>
                  </a:lnTo>
                  <a:lnTo>
                    <a:pt x="421" y="137"/>
                  </a:lnTo>
                  <a:lnTo>
                    <a:pt x="417" y="133"/>
                  </a:lnTo>
                  <a:lnTo>
                    <a:pt x="417" y="132"/>
                  </a:lnTo>
                  <a:lnTo>
                    <a:pt x="421" y="136"/>
                  </a:lnTo>
                  <a:lnTo>
                    <a:pt x="420" y="136"/>
                  </a:lnTo>
                  <a:lnTo>
                    <a:pt x="420" y="129"/>
                  </a:lnTo>
                  <a:close/>
                  <a:moveTo>
                    <a:pt x="424" y="130"/>
                  </a:moveTo>
                  <a:lnTo>
                    <a:pt x="425" y="130"/>
                  </a:lnTo>
                  <a:lnTo>
                    <a:pt x="429" y="134"/>
                  </a:lnTo>
                  <a:lnTo>
                    <a:pt x="429" y="135"/>
                  </a:lnTo>
                  <a:lnTo>
                    <a:pt x="425" y="131"/>
                  </a:lnTo>
                  <a:lnTo>
                    <a:pt x="426" y="131"/>
                  </a:lnTo>
                  <a:lnTo>
                    <a:pt x="427" y="131"/>
                  </a:lnTo>
                  <a:lnTo>
                    <a:pt x="427" y="139"/>
                  </a:lnTo>
                  <a:lnTo>
                    <a:pt x="426" y="139"/>
                  </a:lnTo>
                  <a:lnTo>
                    <a:pt x="425" y="139"/>
                  </a:lnTo>
                  <a:lnTo>
                    <a:pt x="421" y="135"/>
                  </a:lnTo>
                  <a:lnTo>
                    <a:pt x="421" y="134"/>
                  </a:lnTo>
                  <a:lnTo>
                    <a:pt x="425" y="138"/>
                  </a:lnTo>
                  <a:lnTo>
                    <a:pt x="424" y="138"/>
                  </a:lnTo>
                  <a:lnTo>
                    <a:pt x="424" y="130"/>
                  </a:lnTo>
                  <a:close/>
                  <a:moveTo>
                    <a:pt x="427" y="131"/>
                  </a:moveTo>
                  <a:lnTo>
                    <a:pt x="428" y="131"/>
                  </a:lnTo>
                  <a:lnTo>
                    <a:pt x="431" y="135"/>
                  </a:lnTo>
                  <a:lnTo>
                    <a:pt x="431" y="136"/>
                  </a:lnTo>
                  <a:lnTo>
                    <a:pt x="424" y="136"/>
                  </a:lnTo>
                  <a:lnTo>
                    <a:pt x="424" y="135"/>
                  </a:lnTo>
                  <a:lnTo>
                    <a:pt x="428" y="139"/>
                  </a:lnTo>
                  <a:lnTo>
                    <a:pt x="427" y="139"/>
                  </a:lnTo>
                  <a:lnTo>
                    <a:pt x="427" y="131"/>
                  </a:lnTo>
                  <a:close/>
                  <a:moveTo>
                    <a:pt x="483" y="157"/>
                  </a:moveTo>
                  <a:lnTo>
                    <a:pt x="483" y="157"/>
                  </a:lnTo>
                  <a:lnTo>
                    <a:pt x="484" y="157"/>
                  </a:lnTo>
                  <a:lnTo>
                    <a:pt x="488" y="161"/>
                  </a:lnTo>
                  <a:lnTo>
                    <a:pt x="488" y="162"/>
                  </a:lnTo>
                  <a:lnTo>
                    <a:pt x="484" y="158"/>
                  </a:lnTo>
                  <a:lnTo>
                    <a:pt x="485" y="158"/>
                  </a:lnTo>
                  <a:lnTo>
                    <a:pt x="485" y="166"/>
                  </a:lnTo>
                  <a:lnTo>
                    <a:pt x="484" y="166"/>
                  </a:lnTo>
                  <a:lnTo>
                    <a:pt x="480" y="162"/>
                  </a:lnTo>
                  <a:lnTo>
                    <a:pt x="480" y="161"/>
                  </a:lnTo>
                  <a:lnTo>
                    <a:pt x="484" y="165"/>
                  </a:lnTo>
                  <a:lnTo>
                    <a:pt x="483" y="165"/>
                  </a:lnTo>
                  <a:lnTo>
                    <a:pt x="483" y="165"/>
                  </a:lnTo>
                  <a:lnTo>
                    <a:pt x="483" y="157"/>
                  </a:lnTo>
                  <a:close/>
                  <a:moveTo>
                    <a:pt x="485" y="158"/>
                  </a:moveTo>
                  <a:lnTo>
                    <a:pt x="486" y="158"/>
                  </a:lnTo>
                  <a:lnTo>
                    <a:pt x="490" y="162"/>
                  </a:lnTo>
                  <a:lnTo>
                    <a:pt x="490" y="163"/>
                  </a:lnTo>
                  <a:lnTo>
                    <a:pt x="486" y="159"/>
                  </a:lnTo>
                  <a:lnTo>
                    <a:pt x="487" y="159"/>
                  </a:lnTo>
                  <a:lnTo>
                    <a:pt x="488" y="159"/>
                  </a:lnTo>
                  <a:lnTo>
                    <a:pt x="488" y="167"/>
                  </a:lnTo>
                  <a:lnTo>
                    <a:pt x="487" y="167"/>
                  </a:lnTo>
                  <a:lnTo>
                    <a:pt x="486" y="167"/>
                  </a:lnTo>
                  <a:lnTo>
                    <a:pt x="482" y="163"/>
                  </a:lnTo>
                  <a:lnTo>
                    <a:pt x="482" y="162"/>
                  </a:lnTo>
                  <a:lnTo>
                    <a:pt x="486" y="166"/>
                  </a:lnTo>
                  <a:lnTo>
                    <a:pt x="485" y="166"/>
                  </a:lnTo>
                  <a:lnTo>
                    <a:pt x="485" y="158"/>
                  </a:lnTo>
                  <a:close/>
                  <a:moveTo>
                    <a:pt x="492" y="163"/>
                  </a:moveTo>
                  <a:lnTo>
                    <a:pt x="492" y="164"/>
                  </a:lnTo>
                  <a:lnTo>
                    <a:pt x="488" y="160"/>
                  </a:lnTo>
                  <a:lnTo>
                    <a:pt x="489" y="160"/>
                  </a:lnTo>
                  <a:lnTo>
                    <a:pt x="490" y="160"/>
                  </a:lnTo>
                  <a:lnTo>
                    <a:pt x="491" y="160"/>
                  </a:lnTo>
                  <a:lnTo>
                    <a:pt x="495" y="164"/>
                  </a:lnTo>
                  <a:lnTo>
                    <a:pt x="495" y="165"/>
                  </a:lnTo>
                  <a:lnTo>
                    <a:pt x="491" y="161"/>
                  </a:lnTo>
                  <a:lnTo>
                    <a:pt x="492" y="161"/>
                  </a:lnTo>
                  <a:lnTo>
                    <a:pt x="492" y="169"/>
                  </a:lnTo>
                  <a:lnTo>
                    <a:pt x="491" y="169"/>
                  </a:lnTo>
                  <a:lnTo>
                    <a:pt x="487" y="165"/>
                  </a:lnTo>
                  <a:lnTo>
                    <a:pt x="487" y="164"/>
                  </a:lnTo>
                  <a:lnTo>
                    <a:pt x="491" y="168"/>
                  </a:lnTo>
                  <a:lnTo>
                    <a:pt x="490" y="168"/>
                  </a:lnTo>
                  <a:lnTo>
                    <a:pt x="489" y="168"/>
                  </a:lnTo>
                  <a:lnTo>
                    <a:pt x="488" y="168"/>
                  </a:lnTo>
                  <a:lnTo>
                    <a:pt x="484" y="164"/>
                  </a:lnTo>
                  <a:lnTo>
                    <a:pt x="484" y="163"/>
                  </a:lnTo>
                  <a:lnTo>
                    <a:pt x="492" y="163"/>
                  </a:lnTo>
                  <a:close/>
                  <a:moveTo>
                    <a:pt x="492" y="161"/>
                  </a:moveTo>
                  <a:lnTo>
                    <a:pt x="493" y="161"/>
                  </a:lnTo>
                  <a:lnTo>
                    <a:pt x="497" y="165"/>
                  </a:lnTo>
                  <a:lnTo>
                    <a:pt x="497" y="166"/>
                  </a:lnTo>
                  <a:lnTo>
                    <a:pt x="493" y="162"/>
                  </a:lnTo>
                  <a:lnTo>
                    <a:pt x="494" y="162"/>
                  </a:lnTo>
                  <a:lnTo>
                    <a:pt x="495" y="162"/>
                  </a:lnTo>
                  <a:lnTo>
                    <a:pt x="495" y="170"/>
                  </a:lnTo>
                  <a:lnTo>
                    <a:pt x="494" y="170"/>
                  </a:lnTo>
                  <a:lnTo>
                    <a:pt x="493" y="170"/>
                  </a:lnTo>
                  <a:lnTo>
                    <a:pt x="489" y="166"/>
                  </a:lnTo>
                  <a:lnTo>
                    <a:pt x="489" y="165"/>
                  </a:lnTo>
                  <a:lnTo>
                    <a:pt x="493" y="169"/>
                  </a:lnTo>
                  <a:lnTo>
                    <a:pt x="492" y="169"/>
                  </a:lnTo>
                  <a:lnTo>
                    <a:pt x="492" y="161"/>
                  </a:lnTo>
                  <a:close/>
                  <a:moveTo>
                    <a:pt x="499" y="166"/>
                  </a:moveTo>
                  <a:lnTo>
                    <a:pt x="499" y="167"/>
                  </a:lnTo>
                  <a:lnTo>
                    <a:pt x="495" y="163"/>
                  </a:lnTo>
                  <a:lnTo>
                    <a:pt x="496" y="163"/>
                  </a:lnTo>
                  <a:lnTo>
                    <a:pt x="497" y="163"/>
                  </a:lnTo>
                  <a:lnTo>
                    <a:pt x="501" y="167"/>
                  </a:lnTo>
                  <a:lnTo>
                    <a:pt x="501" y="168"/>
                  </a:lnTo>
                  <a:lnTo>
                    <a:pt x="497" y="164"/>
                  </a:lnTo>
                  <a:lnTo>
                    <a:pt x="498" y="164"/>
                  </a:lnTo>
                  <a:lnTo>
                    <a:pt x="498" y="172"/>
                  </a:lnTo>
                  <a:lnTo>
                    <a:pt x="497" y="172"/>
                  </a:lnTo>
                  <a:lnTo>
                    <a:pt x="493" y="168"/>
                  </a:lnTo>
                  <a:lnTo>
                    <a:pt x="493" y="167"/>
                  </a:lnTo>
                  <a:lnTo>
                    <a:pt x="497" y="171"/>
                  </a:lnTo>
                  <a:lnTo>
                    <a:pt x="496" y="171"/>
                  </a:lnTo>
                  <a:lnTo>
                    <a:pt x="495" y="171"/>
                  </a:lnTo>
                  <a:lnTo>
                    <a:pt x="491" y="167"/>
                  </a:lnTo>
                  <a:lnTo>
                    <a:pt x="491" y="166"/>
                  </a:lnTo>
                  <a:lnTo>
                    <a:pt x="499" y="166"/>
                  </a:lnTo>
                  <a:close/>
                  <a:moveTo>
                    <a:pt x="498" y="164"/>
                  </a:moveTo>
                  <a:lnTo>
                    <a:pt x="499" y="164"/>
                  </a:lnTo>
                  <a:lnTo>
                    <a:pt x="502" y="168"/>
                  </a:lnTo>
                  <a:lnTo>
                    <a:pt x="502" y="169"/>
                  </a:lnTo>
                  <a:lnTo>
                    <a:pt x="499" y="165"/>
                  </a:lnTo>
                  <a:lnTo>
                    <a:pt x="500" y="165"/>
                  </a:lnTo>
                  <a:lnTo>
                    <a:pt x="501" y="165"/>
                  </a:lnTo>
                  <a:lnTo>
                    <a:pt x="501" y="173"/>
                  </a:lnTo>
                  <a:lnTo>
                    <a:pt x="500" y="173"/>
                  </a:lnTo>
                  <a:lnTo>
                    <a:pt x="499" y="173"/>
                  </a:lnTo>
                  <a:lnTo>
                    <a:pt x="495" y="169"/>
                  </a:lnTo>
                  <a:lnTo>
                    <a:pt x="495" y="168"/>
                  </a:lnTo>
                  <a:lnTo>
                    <a:pt x="499" y="172"/>
                  </a:lnTo>
                  <a:lnTo>
                    <a:pt x="498" y="172"/>
                  </a:lnTo>
                  <a:lnTo>
                    <a:pt x="498" y="164"/>
                  </a:lnTo>
                  <a:close/>
                  <a:moveTo>
                    <a:pt x="501" y="165"/>
                  </a:moveTo>
                  <a:lnTo>
                    <a:pt x="502" y="165"/>
                  </a:lnTo>
                  <a:lnTo>
                    <a:pt x="505" y="169"/>
                  </a:lnTo>
                  <a:lnTo>
                    <a:pt x="505" y="170"/>
                  </a:lnTo>
                  <a:lnTo>
                    <a:pt x="502" y="166"/>
                  </a:lnTo>
                  <a:lnTo>
                    <a:pt x="502" y="166"/>
                  </a:lnTo>
                  <a:lnTo>
                    <a:pt x="503" y="166"/>
                  </a:lnTo>
                  <a:lnTo>
                    <a:pt x="507" y="170"/>
                  </a:lnTo>
                  <a:lnTo>
                    <a:pt x="507" y="171"/>
                  </a:lnTo>
                  <a:lnTo>
                    <a:pt x="500" y="171"/>
                  </a:lnTo>
                  <a:lnTo>
                    <a:pt x="500" y="170"/>
                  </a:lnTo>
                  <a:lnTo>
                    <a:pt x="503" y="174"/>
                  </a:lnTo>
                  <a:lnTo>
                    <a:pt x="502" y="174"/>
                  </a:lnTo>
                  <a:lnTo>
                    <a:pt x="502" y="174"/>
                  </a:lnTo>
                  <a:lnTo>
                    <a:pt x="498" y="170"/>
                  </a:lnTo>
                  <a:lnTo>
                    <a:pt x="498" y="169"/>
                  </a:lnTo>
                  <a:lnTo>
                    <a:pt x="502" y="173"/>
                  </a:lnTo>
                  <a:lnTo>
                    <a:pt x="501" y="173"/>
                  </a:lnTo>
                  <a:lnTo>
                    <a:pt x="501" y="165"/>
                  </a:lnTo>
                  <a:close/>
                  <a:moveTo>
                    <a:pt x="503" y="167"/>
                  </a:moveTo>
                  <a:lnTo>
                    <a:pt x="504" y="167"/>
                  </a:lnTo>
                  <a:lnTo>
                    <a:pt x="505" y="167"/>
                  </a:lnTo>
                  <a:lnTo>
                    <a:pt x="509" y="171"/>
                  </a:lnTo>
                  <a:lnTo>
                    <a:pt x="509" y="172"/>
                  </a:lnTo>
                  <a:lnTo>
                    <a:pt x="505" y="168"/>
                  </a:lnTo>
                  <a:lnTo>
                    <a:pt x="506" y="168"/>
                  </a:lnTo>
                  <a:lnTo>
                    <a:pt x="507" y="168"/>
                  </a:lnTo>
                  <a:lnTo>
                    <a:pt x="507" y="176"/>
                  </a:lnTo>
                  <a:lnTo>
                    <a:pt x="506" y="176"/>
                  </a:lnTo>
                  <a:lnTo>
                    <a:pt x="505" y="176"/>
                  </a:lnTo>
                  <a:lnTo>
                    <a:pt x="502" y="172"/>
                  </a:lnTo>
                  <a:lnTo>
                    <a:pt x="502" y="171"/>
                  </a:lnTo>
                  <a:lnTo>
                    <a:pt x="505" y="175"/>
                  </a:lnTo>
                  <a:lnTo>
                    <a:pt x="504" y="175"/>
                  </a:lnTo>
                  <a:lnTo>
                    <a:pt x="503" y="175"/>
                  </a:lnTo>
                  <a:lnTo>
                    <a:pt x="503" y="167"/>
                  </a:lnTo>
                  <a:close/>
                  <a:moveTo>
                    <a:pt x="511" y="172"/>
                  </a:moveTo>
                  <a:lnTo>
                    <a:pt x="511" y="173"/>
                  </a:lnTo>
                  <a:lnTo>
                    <a:pt x="507" y="169"/>
                  </a:lnTo>
                  <a:lnTo>
                    <a:pt x="508" y="169"/>
                  </a:lnTo>
                  <a:lnTo>
                    <a:pt x="509" y="169"/>
                  </a:lnTo>
                  <a:lnTo>
                    <a:pt x="513" y="173"/>
                  </a:lnTo>
                  <a:lnTo>
                    <a:pt x="513" y="174"/>
                  </a:lnTo>
                  <a:lnTo>
                    <a:pt x="509" y="170"/>
                  </a:lnTo>
                  <a:lnTo>
                    <a:pt x="510" y="170"/>
                  </a:lnTo>
                  <a:lnTo>
                    <a:pt x="510" y="178"/>
                  </a:lnTo>
                  <a:lnTo>
                    <a:pt x="509" y="178"/>
                  </a:lnTo>
                  <a:lnTo>
                    <a:pt x="505" y="174"/>
                  </a:lnTo>
                  <a:lnTo>
                    <a:pt x="505" y="173"/>
                  </a:lnTo>
                  <a:lnTo>
                    <a:pt x="509" y="177"/>
                  </a:lnTo>
                  <a:lnTo>
                    <a:pt x="508" y="177"/>
                  </a:lnTo>
                  <a:lnTo>
                    <a:pt x="507" y="177"/>
                  </a:lnTo>
                  <a:lnTo>
                    <a:pt x="503" y="173"/>
                  </a:lnTo>
                  <a:lnTo>
                    <a:pt x="503" y="172"/>
                  </a:lnTo>
                  <a:lnTo>
                    <a:pt x="511" y="172"/>
                  </a:lnTo>
                  <a:close/>
                  <a:moveTo>
                    <a:pt x="510" y="170"/>
                  </a:moveTo>
                  <a:lnTo>
                    <a:pt x="511" y="170"/>
                  </a:lnTo>
                  <a:lnTo>
                    <a:pt x="515" y="174"/>
                  </a:lnTo>
                  <a:lnTo>
                    <a:pt x="515" y="175"/>
                  </a:lnTo>
                  <a:lnTo>
                    <a:pt x="511" y="171"/>
                  </a:lnTo>
                  <a:lnTo>
                    <a:pt x="512" y="171"/>
                  </a:lnTo>
                  <a:lnTo>
                    <a:pt x="513" y="171"/>
                  </a:lnTo>
                  <a:lnTo>
                    <a:pt x="513" y="178"/>
                  </a:lnTo>
                  <a:lnTo>
                    <a:pt x="512" y="178"/>
                  </a:lnTo>
                  <a:lnTo>
                    <a:pt x="511" y="178"/>
                  </a:lnTo>
                  <a:lnTo>
                    <a:pt x="507" y="175"/>
                  </a:lnTo>
                  <a:lnTo>
                    <a:pt x="507" y="174"/>
                  </a:lnTo>
                  <a:lnTo>
                    <a:pt x="511" y="178"/>
                  </a:lnTo>
                  <a:lnTo>
                    <a:pt x="510" y="178"/>
                  </a:lnTo>
                  <a:lnTo>
                    <a:pt x="510" y="170"/>
                  </a:lnTo>
                  <a:close/>
                  <a:moveTo>
                    <a:pt x="513" y="171"/>
                  </a:moveTo>
                  <a:lnTo>
                    <a:pt x="514" y="171"/>
                  </a:lnTo>
                  <a:lnTo>
                    <a:pt x="518" y="175"/>
                  </a:lnTo>
                  <a:lnTo>
                    <a:pt x="518" y="176"/>
                  </a:lnTo>
                  <a:lnTo>
                    <a:pt x="514" y="172"/>
                  </a:lnTo>
                  <a:lnTo>
                    <a:pt x="515" y="172"/>
                  </a:lnTo>
                  <a:lnTo>
                    <a:pt x="516" y="172"/>
                  </a:lnTo>
                  <a:lnTo>
                    <a:pt x="520" y="176"/>
                  </a:lnTo>
                  <a:lnTo>
                    <a:pt x="520" y="177"/>
                  </a:lnTo>
                  <a:lnTo>
                    <a:pt x="512" y="177"/>
                  </a:lnTo>
                  <a:lnTo>
                    <a:pt x="512" y="176"/>
                  </a:lnTo>
                  <a:lnTo>
                    <a:pt x="516" y="179"/>
                  </a:lnTo>
                  <a:lnTo>
                    <a:pt x="515" y="179"/>
                  </a:lnTo>
                  <a:lnTo>
                    <a:pt x="514" y="179"/>
                  </a:lnTo>
                  <a:lnTo>
                    <a:pt x="510" y="176"/>
                  </a:lnTo>
                  <a:lnTo>
                    <a:pt x="510" y="175"/>
                  </a:lnTo>
                  <a:lnTo>
                    <a:pt x="514" y="178"/>
                  </a:lnTo>
                  <a:lnTo>
                    <a:pt x="513" y="178"/>
                  </a:lnTo>
                  <a:lnTo>
                    <a:pt x="513" y="171"/>
                  </a:lnTo>
                  <a:close/>
                  <a:moveTo>
                    <a:pt x="516" y="173"/>
                  </a:moveTo>
                  <a:lnTo>
                    <a:pt x="517" y="173"/>
                  </a:lnTo>
                  <a:lnTo>
                    <a:pt x="518" y="173"/>
                  </a:lnTo>
                  <a:lnTo>
                    <a:pt x="522" y="177"/>
                  </a:lnTo>
                  <a:lnTo>
                    <a:pt x="522" y="178"/>
                  </a:lnTo>
                  <a:lnTo>
                    <a:pt x="518" y="174"/>
                  </a:lnTo>
                  <a:lnTo>
                    <a:pt x="519" y="174"/>
                  </a:lnTo>
                  <a:lnTo>
                    <a:pt x="520" y="174"/>
                  </a:lnTo>
                  <a:lnTo>
                    <a:pt x="520" y="181"/>
                  </a:lnTo>
                  <a:lnTo>
                    <a:pt x="519" y="181"/>
                  </a:lnTo>
                  <a:lnTo>
                    <a:pt x="518" y="181"/>
                  </a:lnTo>
                  <a:lnTo>
                    <a:pt x="514" y="178"/>
                  </a:lnTo>
                  <a:lnTo>
                    <a:pt x="514" y="177"/>
                  </a:lnTo>
                  <a:lnTo>
                    <a:pt x="518" y="180"/>
                  </a:lnTo>
                  <a:lnTo>
                    <a:pt x="517" y="180"/>
                  </a:lnTo>
                  <a:lnTo>
                    <a:pt x="516" y="180"/>
                  </a:lnTo>
                  <a:lnTo>
                    <a:pt x="516" y="173"/>
                  </a:lnTo>
                  <a:close/>
                  <a:moveTo>
                    <a:pt x="524" y="178"/>
                  </a:moveTo>
                  <a:lnTo>
                    <a:pt x="524" y="178"/>
                  </a:lnTo>
                  <a:lnTo>
                    <a:pt x="520" y="175"/>
                  </a:lnTo>
                  <a:lnTo>
                    <a:pt x="521" y="175"/>
                  </a:lnTo>
                  <a:lnTo>
                    <a:pt x="522" y="175"/>
                  </a:lnTo>
                  <a:lnTo>
                    <a:pt x="526" y="178"/>
                  </a:lnTo>
                  <a:lnTo>
                    <a:pt x="526" y="179"/>
                  </a:lnTo>
                  <a:lnTo>
                    <a:pt x="522" y="176"/>
                  </a:lnTo>
                  <a:lnTo>
                    <a:pt x="523" y="176"/>
                  </a:lnTo>
                  <a:lnTo>
                    <a:pt x="523" y="183"/>
                  </a:lnTo>
                  <a:lnTo>
                    <a:pt x="522" y="183"/>
                  </a:lnTo>
                  <a:lnTo>
                    <a:pt x="518" y="179"/>
                  </a:lnTo>
                  <a:lnTo>
                    <a:pt x="518" y="178"/>
                  </a:lnTo>
                  <a:lnTo>
                    <a:pt x="522" y="182"/>
                  </a:lnTo>
                  <a:lnTo>
                    <a:pt x="521" y="182"/>
                  </a:lnTo>
                  <a:lnTo>
                    <a:pt x="520" y="182"/>
                  </a:lnTo>
                  <a:lnTo>
                    <a:pt x="516" y="178"/>
                  </a:lnTo>
                  <a:lnTo>
                    <a:pt x="516" y="178"/>
                  </a:lnTo>
                  <a:lnTo>
                    <a:pt x="524" y="178"/>
                  </a:lnTo>
                  <a:close/>
                  <a:moveTo>
                    <a:pt x="523" y="176"/>
                  </a:moveTo>
                  <a:lnTo>
                    <a:pt x="524" y="176"/>
                  </a:lnTo>
                  <a:lnTo>
                    <a:pt x="525" y="176"/>
                  </a:lnTo>
                  <a:lnTo>
                    <a:pt x="528" y="179"/>
                  </a:lnTo>
                  <a:lnTo>
                    <a:pt x="528" y="180"/>
                  </a:lnTo>
                  <a:lnTo>
                    <a:pt x="525" y="177"/>
                  </a:lnTo>
                  <a:lnTo>
                    <a:pt x="526" y="177"/>
                  </a:lnTo>
                  <a:lnTo>
                    <a:pt x="526" y="184"/>
                  </a:lnTo>
                  <a:lnTo>
                    <a:pt x="525" y="184"/>
                  </a:lnTo>
                  <a:lnTo>
                    <a:pt x="521" y="180"/>
                  </a:lnTo>
                  <a:lnTo>
                    <a:pt x="521" y="179"/>
                  </a:lnTo>
                  <a:lnTo>
                    <a:pt x="525" y="183"/>
                  </a:lnTo>
                  <a:lnTo>
                    <a:pt x="524" y="183"/>
                  </a:lnTo>
                  <a:lnTo>
                    <a:pt x="523" y="183"/>
                  </a:lnTo>
                  <a:lnTo>
                    <a:pt x="523" y="176"/>
                  </a:lnTo>
                  <a:close/>
                  <a:moveTo>
                    <a:pt x="526" y="177"/>
                  </a:moveTo>
                  <a:lnTo>
                    <a:pt x="526" y="177"/>
                  </a:lnTo>
                  <a:lnTo>
                    <a:pt x="530" y="180"/>
                  </a:lnTo>
                  <a:lnTo>
                    <a:pt x="530" y="181"/>
                  </a:lnTo>
                  <a:lnTo>
                    <a:pt x="526" y="178"/>
                  </a:lnTo>
                  <a:lnTo>
                    <a:pt x="527" y="178"/>
                  </a:lnTo>
                  <a:lnTo>
                    <a:pt x="528" y="178"/>
                  </a:lnTo>
                  <a:lnTo>
                    <a:pt x="532" y="181"/>
                  </a:lnTo>
                  <a:lnTo>
                    <a:pt x="532" y="182"/>
                  </a:lnTo>
                  <a:lnTo>
                    <a:pt x="525" y="182"/>
                  </a:lnTo>
                  <a:lnTo>
                    <a:pt x="525" y="181"/>
                  </a:lnTo>
                  <a:lnTo>
                    <a:pt x="528" y="185"/>
                  </a:lnTo>
                  <a:lnTo>
                    <a:pt x="527" y="185"/>
                  </a:lnTo>
                  <a:lnTo>
                    <a:pt x="526" y="185"/>
                  </a:lnTo>
                  <a:lnTo>
                    <a:pt x="523" y="181"/>
                  </a:lnTo>
                  <a:lnTo>
                    <a:pt x="523" y="180"/>
                  </a:lnTo>
                  <a:lnTo>
                    <a:pt x="526" y="184"/>
                  </a:lnTo>
                  <a:lnTo>
                    <a:pt x="526" y="184"/>
                  </a:lnTo>
                  <a:lnTo>
                    <a:pt x="526" y="177"/>
                  </a:lnTo>
                  <a:close/>
                  <a:moveTo>
                    <a:pt x="528" y="178"/>
                  </a:moveTo>
                  <a:lnTo>
                    <a:pt x="529" y="178"/>
                  </a:lnTo>
                  <a:lnTo>
                    <a:pt x="530" y="178"/>
                  </a:lnTo>
                  <a:lnTo>
                    <a:pt x="534" y="182"/>
                  </a:lnTo>
                  <a:lnTo>
                    <a:pt x="534" y="183"/>
                  </a:lnTo>
                  <a:lnTo>
                    <a:pt x="530" y="179"/>
                  </a:lnTo>
                  <a:lnTo>
                    <a:pt x="531" y="179"/>
                  </a:lnTo>
                  <a:lnTo>
                    <a:pt x="532" y="179"/>
                  </a:lnTo>
                  <a:lnTo>
                    <a:pt x="532" y="187"/>
                  </a:lnTo>
                  <a:lnTo>
                    <a:pt x="531" y="187"/>
                  </a:lnTo>
                  <a:lnTo>
                    <a:pt x="530" y="187"/>
                  </a:lnTo>
                  <a:lnTo>
                    <a:pt x="526" y="183"/>
                  </a:lnTo>
                  <a:lnTo>
                    <a:pt x="526" y="182"/>
                  </a:lnTo>
                  <a:lnTo>
                    <a:pt x="530" y="186"/>
                  </a:lnTo>
                  <a:lnTo>
                    <a:pt x="529" y="186"/>
                  </a:lnTo>
                  <a:lnTo>
                    <a:pt x="528" y="186"/>
                  </a:lnTo>
                  <a:lnTo>
                    <a:pt x="528" y="178"/>
                  </a:lnTo>
                  <a:close/>
                  <a:moveTo>
                    <a:pt x="536" y="183"/>
                  </a:moveTo>
                  <a:lnTo>
                    <a:pt x="536" y="184"/>
                  </a:lnTo>
                  <a:lnTo>
                    <a:pt x="532" y="180"/>
                  </a:lnTo>
                  <a:lnTo>
                    <a:pt x="533" y="180"/>
                  </a:lnTo>
                  <a:lnTo>
                    <a:pt x="534" y="180"/>
                  </a:lnTo>
                  <a:lnTo>
                    <a:pt x="538" y="184"/>
                  </a:lnTo>
                  <a:lnTo>
                    <a:pt x="538" y="185"/>
                  </a:lnTo>
                  <a:lnTo>
                    <a:pt x="534" y="181"/>
                  </a:lnTo>
                  <a:lnTo>
                    <a:pt x="535" y="181"/>
                  </a:lnTo>
                  <a:lnTo>
                    <a:pt x="535" y="189"/>
                  </a:lnTo>
                  <a:lnTo>
                    <a:pt x="534" y="189"/>
                  </a:lnTo>
                  <a:lnTo>
                    <a:pt x="530" y="185"/>
                  </a:lnTo>
                  <a:lnTo>
                    <a:pt x="530" y="184"/>
                  </a:lnTo>
                  <a:lnTo>
                    <a:pt x="534" y="188"/>
                  </a:lnTo>
                  <a:lnTo>
                    <a:pt x="533" y="188"/>
                  </a:lnTo>
                  <a:lnTo>
                    <a:pt x="532" y="188"/>
                  </a:lnTo>
                  <a:lnTo>
                    <a:pt x="528" y="184"/>
                  </a:lnTo>
                  <a:lnTo>
                    <a:pt x="528" y="183"/>
                  </a:lnTo>
                  <a:lnTo>
                    <a:pt x="536" y="183"/>
                  </a:lnTo>
                  <a:close/>
                  <a:moveTo>
                    <a:pt x="535" y="181"/>
                  </a:moveTo>
                  <a:lnTo>
                    <a:pt x="536" y="181"/>
                  </a:lnTo>
                  <a:lnTo>
                    <a:pt x="537" y="181"/>
                  </a:lnTo>
                  <a:lnTo>
                    <a:pt x="541" y="185"/>
                  </a:lnTo>
                  <a:lnTo>
                    <a:pt x="541" y="186"/>
                  </a:lnTo>
                  <a:lnTo>
                    <a:pt x="537" y="182"/>
                  </a:lnTo>
                  <a:lnTo>
                    <a:pt x="538" y="182"/>
                  </a:lnTo>
                  <a:lnTo>
                    <a:pt x="538" y="190"/>
                  </a:lnTo>
                  <a:lnTo>
                    <a:pt x="537" y="190"/>
                  </a:lnTo>
                  <a:lnTo>
                    <a:pt x="533" y="186"/>
                  </a:lnTo>
                  <a:lnTo>
                    <a:pt x="533" y="185"/>
                  </a:lnTo>
                  <a:lnTo>
                    <a:pt x="537" y="189"/>
                  </a:lnTo>
                  <a:lnTo>
                    <a:pt x="536" y="189"/>
                  </a:lnTo>
                  <a:lnTo>
                    <a:pt x="535" y="189"/>
                  </a:lnTo>
                  <a:lnTo>
                    <a:pt x="535" y="181"/>
                  </a:lnTo>
                  <a:close/>
                </a:path>
              </a:pathLst>
            </a:custGeom>
            <a:solidFill>
              <a:srgbClr val="00994D"/>
            </a:solidFill>
            <a:ln w="1588" cap="flat">
              <a:solidFill>
                <a:srgbClr val="00994D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65" name="Freeform 55"/>
            <p:cNvSpPr>
              <a:spLocks noEditPoints="1"/>
            </p:cNvSpPr>
            <p:nvPr/>
          </p:nvSpPr>
          <p:spPr bwMode="auto">
            <a:xfrm>
              <a:off x="1455" y="3411"/>
              <a:ext cx="551" cy="263"/>
            </a:xfrm>
            <a:custGeom>
              <a:avLst/>
              <a:gdLst>
                <a:gd name="T0" fmla="*/ 9 w 551"/>
                <a:gd name="T1" fmla="*/ 2 h 263"/>
                <a:gd name="T2" fmla="*/ 10 w 551"/>
                <a:gd name="T3" fmla="*/ 11 h 263"/>
                <a:gd name="T4" fmla="*/ 18 w 551"/>
                <a:gd name="T5" fmla="*/ 6 h 263"/>
                <a:gd name="T6" fmla="*/ 16 w 551"/>
                <a:gd name="T7" fmla="*/ 11 h 263"/>
                <a:gd name="T8" fmla="*/ 26 w 551"/>
                <a:gd name="T9" fmla="*/ 10 h 263"/>
                <a:gd name="T10" fmla="*/ 30 w 551"/>
                <a:gd name="T11" fmla="*/ 20 h 263"/>
                <a:gd name="T12" fmla="*/ 35 w 551"/>
                <a:gd name="T13" fmla="*/ 15 h 263"/>
                <a:gd name="T14" fmla="*/ 40 w 551"/>
                <a:gd name="T15" fmla="*/ 24 h 263"/>
                <a:gd name="T16" fmla="*/ 44 w 551"/>
                <a:gd name="T17" fmla="*/ 19 h 263"/>
                <a:gd name="T18" fmla="*/ 47 w 551"/>
                <a:gd name="T19" fmla="*/ 27 h 263"/>
                <a:gd name="T20" fmla="*/ 57 w 551"/>
                <a:gd name="T21" fmla="*/ 27 h 263"/>
                <a:gd name="T22" fmla="*/ 56 w 551"/>
                <a:gd name="T23" fmla="*/ 32 h 263"/>
                <a:gd name="T24" fmla="*/ 118 w 551"/>
                <a:gd name="T25" fmla="*/ 53 h 263"/>
                <a:gd name="T26" fmla="*/ 119 w 551"/>
                <a:gd name="T27" fmla="*/ 61 h 263"/>
                <a:gd name="T28" fmla="*/ 126 w 551"/>
                <a:gd name="T29" fmla="*/ 57 h 263"/>
                <a:gd name="T30" fmla="*/ 130 w 551"/>
                <a:gd name="T31" fmla="*/ 66 h 263"/>
                <a:gd name="T32" fmla="*/ 134 w 551"/>
                <a:gd name="T33" fmla="*/ 61 h 263"/>
                <a:gd name="T34" fmla="*/ 138 w 551"/>
                <a:gd name="T35" fmla="*/ 71 h 263"/>
                <a:gd name="T36" fmla="*/ 139 w 551"/>
                <a:gd name="T37" fmla="*/ 63 h 263"/>
                <a:gd name="T38" fmla="*/ 148 w 551"/>
                <a:gd name="T39" fmla="*/ 68 h 263"/>
                <a:gd name="T40" fmla="*/ 149 w 551"/>
                <a:gd name="T41" fmla="*/ 75 h 263"/>
                <a:gd name="T42" fmla="*/ 160 w 551"/>
                <a:gd name="T43" fmla="*/ 75 h 263"/>
                <a:gd name="T44" fmla="*/ 157 w 551"/>
                <a:gd name="T45" fmla="*/ 76 h 263"/>
                <a:gd name="T46" fmla="*/ 165 w 551"/>
                <a:gd name="T47" fmla="*/ 75 h 263"/>
                <a:gd name="T48" fmla="*/ 226 w 551"/>
                <a:gd name="T49" fmla="*/ 103 h 263"/>
                <a:gd name="T50" fmla="*/ 225 w 551"/>
                <a:gd name="T51" fmla="*/ 108 h 263"/>
                <a:gd name="T52" fmla="*/ 233 w 551"/>
                <a:gd name="T53" fmla="*/ 107 h 263"/>
                <a:gd name="T54" fmla="*/ 238 w 551"/>
                <a:gd name="T55" fmla="*/ 110 h 263"/>
                <a:gd name="T56" fmla="*/ 235 w 551"/>
                <a:gd name="T57" fmla="*/ 108 h 263"/>
                <a:gd name="T58" fmla="*/ 247 w 551"/>
                <a:gd name="T59" fmla="*/ 114 h 263"/>
                <a:gd name="T60" fmla="*/ 245 w 551"/>
                <a:gd name="T61" fmla="*/ 118 h 263"/>
                <a:gd name="T62" fmla="*/ 255 w 551"/>
                <a:gd name="T63" fmla="*/ 118 h 263"/>
                <a:gd name="T64" fmla="*/ 255 w 551"/>
                <a:gd name="T65" fmla="*/ 122 h 263"/>
                <a:gd name="T66" fmla="*/ 264 w 551"/>
                <a:gd name="T67" fmla="*/ 121 h 263"/>
                <a:gd name="T68" fmla="*/ 265 w 551"/>
                <a:gd name="T69" fmla="*/ 130 h 263"/>
                <a:gd name="T70" fmla="*/ 277 w 551"/>
                <a:gd name="T71" fmla="*/ 130 h 263"/>
                <a:gd name="T72" fmla="*/ 330 w 551"/>
                <a:gd name="T73" fmla="*/ 160 h 263"/>
                <a:gd name="T74" fmla="*/ 341 w 551"/>
                <a:gd name="T75" fmla="*/ 160 h 263"/>
                <a:gd name="T76" fmla="*/ 335 w 551"/>
                <a:gd name="T77" fmla="*/ 161 h 263"/>
                <a:gd name="T78" fmla="*/ 345 w 551"/>
                <a:gd name="T79" fmla="*/ 159 h 263"/>
                <a:gd name="T80" fmla="*/ 350 w 551"/>
                <a:gd name="T81" fmla="*/ 169 h 263"/>
                <a:gd name="T82" fmla="*/ 350 w 551"/>
                <a:gd name="T83" fmla="*/ 169 h 263"/>
                <a:gd name="T84" fmla="*/ 357 w 551"/>
                <a:gd name="T85" fmla="*/ 166 h 263"/>
                <a:gd name="T86" fmla="*/ 363 w 551"/>
                <a:gd name="T87" fmla="*/ 169 h 263"/>
                <a:gd name="T88" fmla="*/ 368 w 551"/>
                <a:gd name="T89" fmla="*/ 170 h 263"/>
                <a:gd name="T90" fmla="*/ 377 w 551"/>
                <a:gd name="T91" fmla="*/ 177 h 263"/>
                <a:gd name="T92" fmla="*/ 376 w 551"/>
                <a:gd name="T93" fmla="*/ 174 h 263"/>
                <a:gd name="T94" fmla="*/ 376 w 551"/>
                <a:gd name="T95" fmla="*/ 180 h 263"/>
                <a:gd name="T96" fmla="*/ 384 w 551"/>
                <a:gd name="T97" fmla="*/ 178 h 263"/>
                <a:gd name="T98" fmla="*/ 442 w 551"/>
                <a:gd name="T99" fmla="*/ 212 h 263"/>
                <a:gd name="T100" fmla="*/ 442 w 551"/>
                <a:gd name="T101" fmla="*/ 213 h 263"/>
                <a:gd name="T102" fmla="*/ 452 w 551"/>
                <a:gd name="T103" fmla="*/ 210 h 263"/>
                <a:gd name="T104" fmla="*/ 452 w 551"/>
                <a:gd name="T105" fmla="*/ 210 h 263"/>
                <a:gd name="T106" fmla="*/ 462 w 551"/>
                <a:gd name="T107" fmla="*/ 214 h 263"/>
                <a:gd name="T108" fmla="*/ 462 w 551"/>
                <a:gd name="T109" fmla="*/ 222 h 263"/>
                <a:gd name="T110" fmla="*/ 473 w 551"/>
                <a:gd name="T111" fmla="*/ 222 h 263"/>
                <a:gd name="T112" fmla="*/ 476 w 551"/>
                <a:gd name="T113" fmla="*/ 220 h 263"/>
                <a:gd name="T114" fmla="*/ 482 w 551"/>
                <a:gd name="T115" fmla="*/ 225 h 263"/>
                <a:gd name="T116" fmla="*/ 482 w 551"/>
                <a:gd name="T117" fmla="*/ 232 h 263"/>
                <a:gd name="T118" fmla="*/ 489 w 551"/>
                <a:gd name="T119" fmla="*/ 235 h 263"/>
                <a:gd name="T120" fmla="*/ 496 w 551"/>
                <a:gd name="T121" fmla="*/ 23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1" h="263">
                  <a:moveTo>
                    <a:pt x="8" y="3"/>
                  </a:moveTo>
                  <a:lnTo>
                    <a:pt x="8" y="4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9"/>
                  </a:lnTo>
                  <a:lnTo>
                    <a:pt x="6" y="9"/>
                  </a:lnTo>
                  <a:lnTo>
                    <a:pt x="2" y="5"/>
                  </a:lnTo>
                  <a:lnTo>
                    <a:pt x="2" y="4"/>
                  </a:lnTo>
                  <a:lnTo>
                    <a:pt x="6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3"/>
                  </a:lnTo>
                  <a:lnTo>
                    <a:pt x="8" y="3"/>
                  </a:lnTo>
                  <a:close/>
                  <a:moveTo>
                    <a:pt x="7" y="1"/>
                  </a:moveTo>
                  <a:lnTo>
                    <a:pt x="8" y="1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4" y="6"/>
                  </a:lnTo>
                  <a:lnTo>
                    <a:pt x="4" y="5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1"/>
                  </a:lnTo>
                  <a:close/>
                  <a:moveTo>
                    <a:pt x="14" y="6"/>
                  </a:moveTo>
                  <a:lnTo>
                    <a:pt x="14" y="7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8" y="7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6" y="7"/>
                  </a:lnTo>
                  <a:lnTo>
                    <a:pt x="6" y="6"/>
                  </a:lnTo>
                  <a:lnTo>
                    <a:pt x="14" y="6"/>
                  </a:lnTo>
                  <a:close/>
                  <a:moveTo>
                    <a:pt x="13" y="4"/>
                  </a:moveTo>
                  <a:lnTo>
                    <a:pt x="14" y="4"/>
                  </a:lnTo>
                  <a:lnTo>
                    <a:pt x="17" y="8"/>
                  </a:lnTo>
                  <a:lnTo>
                    <a:pt x="17" y="9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4" y="12"/>
                  </a:lnTo>
                  <a:lnTo>
                    <a:pt x="13" y="12"/>
                  </a:lnTo>
                  <a:lnTo>
                    <a:pt x="13" y="4"/>
                  </a:lnTo>
                  <a:close/>
                  <a:moveTo>
                    <a:pt x="16" y="5"/>
                  </a:moveTo>
                  <a:lnTo>
                    <a:pt x="16" y="5"/>
                  </a:lnTo>
                  <a:lnTo>
                    <a:pt x="20" y="9"/>
                  </a:lnTo>
                  <a:lnTo>
                    <a:pt x="20" y="10"/>
                  </a:lnTo>
                  <a:lnTo>
                    <a:pt x="16" y="6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22" y="10"/>
                  </a:lnTo>
                  <a:lnTo>
                    <a:pt x="22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6" y="14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5"/>
                  </a:lnTo>
                  <a:close/>
                  <a:moveTo>
                    <a:pt x="18" y="7"/>
                  </a:moveTo>
                  <a:lnTo>
                    <a:pt x="19" y="7"/>
                  </a:lnTo>
                  <a:lnTo>
                    <a:pt x="20" y="7"/>
                  </a:lnTo>
                  <a:lnTo>
                    <a:pt x="24" y="11"/>
                  </a:lnTo>
                  <a:lnTo>
                    <a:pt x="24" y="12"/>
                  </a:lnTo>
                  <a:lnTo>
                    <a:pt x="20" y="8"/>
                  </a:lnTo>
                  <a:lnTo>
                    <a:pt x="21" y="8"/>
                  </a:lnTo>
                  <a:lnTo>
                    <a:pt x="22" y="8"/>
                  </a:lnTo>
                  <a:lnTo>
                    <a:pt x="22" y="16"/>
                  </a:lnTo>
                  <a:lnTo>
                    <a:pt x="21" y="16"/>
                  </a:lnTo>
                  <a:lnTo>
                    <a:pt x="20" y="16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20" y="15"/>
                  </a:lnTo>
                  <a:lnTo>
                    <a:pt x="19" y="15"/>
                  </a:lnTo>
                  <a:lnTo>
                    <a:pt x="18" y="15"/>
                  </a:lnTo>
                  <a:lnTo>
                    <a:pt x="18" y="7"/>
                  </a:lnTo>
                  <a:close/>
                  <a:moveTo>
                    <a:pt x="26" y="12"/>
                  </a:moveTo>
                  <a:lnTo>
                    <a:pt x="26" y="13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9"/>
                  </a:lnTo>
                  <a:lnTo>
                    <a:pt x="28" y="13"/>
                  </a:lnTo>
                  <a:lnTo>
                    <a:pt x="28" y="14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5" y="18"/>
                  </a:lnTo>
                  <a:lnTo>
                    <a:pt x="24" y="18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24" y="17"/>
                  </a:lnTo>
                  <a:lnTo>
                    <a:pt x="23" y="17"/>
                  </a:lnTo>
                  <a:lnTo>
                    <a:pt x="22" y="17"/>
                  </a:lnTo>
                  <a:lnTo>
                    <a:pt x="18" y="13"/>
                  </a:lnTo>
                  <a:lnTo>
                    <a:pt x="18" y="12"/>
                  </a:lnTo>
                  <a:lnTo>
                    <a:pt x="26" y="12"/>
                  </a:lnTo>
                  <a:close/>
                  <a:moveTo>
                    <a:pt x="25" y="10"/>
                  </a:moveTo>
                  <a:lnTo>
                    <a:pt x="26" y="10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26" y="11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8" y="19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6" y="18"/>
                  </a:lnTo>
                  <a:lnTo>
                    <a:pt x="25" y="18"/>
                  </a:lnTo>
                  <a:lnTo>
                    <a:pt x="25" y="10"/>
                  </a:lnTo>
                  <a:close/>
                  <a:moveTo>
                    <a:pt x="32" y="15"/>
                  </a:moveTo>
                  <a:lnTo>
                    <a:pt x="32" y="16"/>
                  </a:lnTo>
                  <a:lnTo>
                    <a:pt x="28" y="12"/>
                  </a:lnTo>
                  <a:lnTo>
                    <a:pt x="29" y="12"/>
                  </a:lnTo>
                  <a:lnTo>
                    <a:pt x="30" y="12"/>
                  </a:lnTo>
                  <a:lnTo>
                    <a:pt x="31" y="12"/>
                  </a:lnTo>
                  <a:lnTo>
                    <a:pt x="35" y="16"/>
                  </a:lnTo>
                  <a:lnTo>
                    <a:pt x="35" y="17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31" y="20"/>
                  </a:lnTo>
                  <a:lnTo>
                    <a:pt x="30" y="20"/>
                  </a:lnTo>
                  <a:lnTo>
                    <a:pt x="29" y="20"/>
                  </a:lnTo>
                  <a:lnTo>
                    <a:pt x="28" y="20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32" y="15"/>
                  </a:lnTo>
                  <a:close/>
                  <a:moveTo>
                    <a:pt x="31" y="13"/>
                  </a:moveTo>
                  <a:lnTo>
                    <a:pt x="32" y="13"/>
                  </a:lnTo>
                  <a:lnTo>
                    <a:pt x="33" y="13"/>
                  </a:lnTo>
                  <a:lnTo>
                    <a:pt x="37" y="17"/>
                  </a:lnTo>
                  <a:lnTo>
                    <a:pt x="37" y="18"/>
                  </a:lnTo>
                  <a:lnTo>
                    <a:pt x="33" y="14"/>
                  </a:lnTo>
                  <a:lnTo>
                    <a:pt x="34" y="14"/>
                  </a:lnTo>
                  <a:lnTo>
                    <a:pt x="35" y="14"/>
                  </a:lnTo>
                  <a:lnTo>
                    <a:pt x="35" y="22"/>
                  </a:lnTo>
                  <a:lnTo>
                    <a:pt x="34" y="22"/>
                  </a:lnTo>
                  <a:lnTo>
                    <a:pt x="33" y="22"/>
                  </a:lnTo>
                  <a:lnTo>
                    <a:pt x="29" y="18"/>
                  </a:lnTo>
                  <a:lnTo>
                    <a:pt x="29" y="17"/>
                  </a:lnTo>
                  <a:lnTo>
                    <a:pt x="33" y="21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31" y="13"/>
                  </a:lnTo>
                  <a:close/>
                  <a:moveTo>
                    <a:pt x="39" y="18"/>
                  </a:moveTo>
                  <a:lnTo>
                    <a:pt x="39" y="19"/>
                  </a:lnTo>
                  <a:lnTo>
                    <a:pt x="35" y="15"/>
                  </a:lnTo>
                  <a:lnTo>
                    <a:pt x="36" y="15"/>
                  </a:lnTo>
                  <a:lnTo>
                    <a:pt x="37" y="15"/>
                  </a:lnTo>
                  <a:lnTo>
                    <a:pt x="40" y="19"/>
                  </a:lnTo>
                  <a:lnTo>
                    <a:pt x="40" y="20"/>
                  </a:lnTo>
                  <a:lnTo>
                    <a:pt x="37" y="16"/>
                  </a:lnTo>
                  <a:lnTo>
                    <a:pt x="38" y="16"/>
                  </a:lnTo>
                  <a:lnTo>
                    <a:pt x="38" y="23"/>
                  </a:lnTo>
                  <a:lnTo>
                    <a:pt x="37" y="23"/>
                  </a:lnTo>
                  <a:lnTo>
                    <a:pt x="33" y="20"/>
                  </a:lnTo>
                  <a:lnTo>
                    <a:pt x="33" y="19"/>
                  </a:lnTo>
                  <a:lnTo>
                    <a:pt x="37" y="23"/>
                  </a:lnTo>
                  <a:lnTo>
                    <a:pt x="36" y="23"/>
                  </a:lnTo>
                  <a:lnTo>
                    <a:pt x="35" y="23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9" y="18"/>
                  </a:lnTo>
                  <a:close/>
                  <a:moveTo>
                    <a:pt x="38" y="16"/>
                  </a:moveTo>
                  <a:lnTo>
                    <a:pt x="39" y="16"/>
                  </a:lnTo>
                  <a:lnTo>
                    <a:pt x="42" y="20"/>
                  </a:lnTo>
                  <a:lnTo>
                    <a:pt x="42" y="21"/>
                  </a:lnTo>
                  <a:lnTo>
                    <a:pt x="39" y="17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39" y="24"/>
                  </a:lnTo>
                  <a:lnTo>
                    <a:pt x="35" y="21"/>
                  </a:lnTo>
                  <a:lnTo>
                    <a:pt x="35" y="20"/>
                  </a:lnTo>
                  <a:lnTo>
                    <a:pt x="39" y="23"/>
                  </a:lnTo>
                  <a:lnTo>
                    <a:pt x="38" y="23"/>
                  </a:lnTo>
                  <a:lnTo>
                    <a:pt x="38" y="16"/>
                  </a:lnTo>
                  <a:close/>
                  <a:moveTo>
                    <a:pt x="44" y="21"/>
                  </a:moveTo>
                  <a:lnTo>
                    <a:pt x="44" y="22"/>
                  </a:lnTo>
                  <a:lnTo>
                    <a:pt x="40" y="18"/>
                  </a:lnTo>
                  <a:lnTo>
                    <a:pt x="41" y="18"/>
                  </a:lnTo>
                  <a:lnTo>
                    <a:pt x="42" y="18"/>
                  </a:lnTo>
                  <a:lnTo>
                    <a:pt x="43" y="18"/>
                  </a:lnTo>
                  <a:lnTo>
                    <a:pt x="47" y="22"/>
                  </a:lnTo>
                  <a:lnTo>
                    <a:pt x="47" y="23"/>
                  </a:lnTo>
                  <a:lnTo>
                    <a:pt x="40" y="23"/>
                  </a:lnTo>
                  <a:lnTo>
                    <a:pt x="40" y="22"/>
                  </a:lnTo>
                  <a:lnTo>
                    <a:pt x="43" y="25"/>
                  </a:lnTo>
                  <a:lnTo>
                    <a:pt x="42" y="25"/>
                  </a:lnTo>
                  <a:lnTo>
                    <a:pt x="41" y="25"/>
                  </a:lnTo>
                  <a:lnTo>
                    <a:pt x="40" y="25"/>
                  </a:lnTo>
                  <a:lnTo>
                    <a:pt x="37" y="22"/>
                  </a:lnTo>
                  <a:lnTo>
                    <a:pt x="37" y="21"/>
                  </a:lnTo>
                  <a:lnTo>
                    <a:pt x="44" y="21"/>
                  </a:lnTo>
                  <a:close/>
                  <a:moveTo>
                    <a:pt x="43" y="19"/>
                  </a:moveTo>
                  <a:lnTo>
                    <a:pt x="44" y="19"/>
                  </a:lnTo>
                  <a:lnTo>
                    <a:pt x="45" y="19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5" y="20"/>
                  </a:lnTo>
                  <a:lnTo>
                    <a:pt x="46" y="20"/>
                  </a:lnTo>
                  <a:lnTo>
                    <a:pt x="47" y="20"/>
                  </a:lnTo>
                  <a:lnTo>
                    <a:pt x="51" y="23"/>
                  </a:lnTo>
                  <a:lnTo>
                    <a:pt x="51" y="24"/>
                  </a:lnTo>
                  <a:lnTo>
                    <a:pt x="47" y="21"/>
                  </a:lnTo>
                  <a:lnTo>
                    <a:pt x="48" y="21"/>
                  </a:lnTo>
                  <a:lnTo>
                    <a:pt x="49" y="21"/>
                  </a:lnTo>
                  <a:lnTo>
                    <a:pt x="53" y="24"/>
                  </a:lnTo>
                  <a:lnTo>
                    <a:pt x="53" y="25"/>
                  </a:lnTo>
                  <a:lnTo>
                    <a:pt x="49" y="22"/>
                  </a:lnTo>
                  <a:lnTo>
                    <a:pt x="50" y="22"/>
                  </a:lnTo>
                  <a:lnTo>
                    <a:pt x="50" y="29"/>
                  </a:lnTo>
                  <a:lnTo>
                    <a:pt x="49" y="29"/>
                  </a:lnTo>
                  <a:lnTo>
                    <a:pt x="45" y="25"/>
                  </a:lnTo>
                  <a:lnTo>
                    <a:pt x="45" y="24"/>
                  </a:lnTo>
                  <a:lnTo>
                    <a:pt x="49" y="28"/>
                  </a:lnTo>
                  <a:lnTo>
                    <a:pt x="48" y="28"/>
                  </a:lnTo>
                  <a:lnTo>
                    <a:pt x="47" y="28"/>
                  </a:lnTo>
                  <a:lnTo>
                    <a:pt x="43" y="24"/>
                  </a:lnTo>
                  <a:lnTo>
                    <a:pt x="43" y="23"/>
                  </a:lnTo>
                  <a:lnTo>
                    <a:pt x="47" y="27"/>
                  </a:lnTo>
                  <a:lnTo>
                    <a:pt x="46" y="27"/>
                  </a:lnTo>
                  <a:lnTo>
                    <a:pt x="45" y="27"/>
                  </a:lnTo>
                  <a:lnTo>
                    <a:pt x="41" y="23"/>
                  </a:lnTo>
                  <a:lnTo>
                    <a:pt x="41" y="23"/>
                  </a:lnTo>
                  <a:lnTo>
                    <a:pt x="45" y="26"/>
                  </a:lnTo>
                  <a:lnTo>
                    <a:pt x="44" y="26"/>
                  </a:lnTo>
                  <a:lnTo>
                    <a:pt x="43" y="26"/>
                  </a:lnTo>
                  <a:lnTo>
                    <a:pt x="43" y="19"/>
                  </a:lnTo>
                  <a:close/>
                  <a:moveTo>
                    <a:pt x="50" y="22"/>
                  </a:moveTo>
                  <a:lnTo>
                    <a:pt x="51" y="22"/>
                  </a:lnTo>
                  <a:lnTo>
                    <a:pt x="55" y="25"/>
                  </a:lnTo>
                  <a:lnTo>
                    <a:pt x="55" y="26"/>
                  </a:lnTo>
                  <a:lnTo>
                    <a:pt x="51" y="23"/>
                  </a:lnTo>
                  <a:lnTo>
                    <a:pt x="52" y="23"/>
                  </a:lnTo>
                  <a:lnTo>
                    <a:pt x="53" y="23"/>
                  </a:lnTo>
                  <a:lnTo>
                    <a:pt x="53" y="30"/>
                  </a:lnTo>
                  <a:lnTo>
                    <a:pt x="52" y="30"/>
                  </a:lnTo>
                  <a:lnTo>
                    <a:pt x="51" y="30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51" y="29"/>
                  </a:lnTo>
                  <a:lnTo>
                    <a:pt x="50" y="29"/>
                  </a:lnTo>
                  <a:lnTo>
                    <a:pt x="50" y="22"/>
                  </a:lnTo>
                  <a:close/>
                  <a:moveTo>
                    <a:pt x="57" y="26"/>
                  </a:moveTo>
                  <a:lnTo>
                    <a:pt x="57" y="27"/>
                  </a:lnTo>
                  <a:lnTo>
                    <a:pt x="53" y="23"/>
                  </a:lnTo>
                  <a:lnTo>
                    <a:pt x="54" y="23"/>
                  </a:lnTo>
                  <a:lnTo>
                    <a:pt x="55" y="23"/>
                  </a:lnTo>
                  <a:lnTo>
                    <a:pt x="56" y="23"/>
                  </a:lnTo>
                  <a:lnTo>
                    <a:pt x="60" y="27"/>
                  </a:lnTo>
                  <a:lnTo>
                    <a:pt x="60" y="28"/>
                  </a:lnTo>
                  <a:lnTo>
                    <a:pt x="52" y="28"/>
                  </a:lnTo>
                  <a:lnTo>
                    <a:pt x="52" y="27"/>
                  </a:lnTo>
                  <a:lnTo>
                    <a:pt x="56" y="31"/>
                  </a:lnTo>
                  <a:lnTo>
                    <a:pt x="55" y="31"/>
                  </a:lnTo>
                  <a:lnTo>
                    <a:pt x="54" y="31"/>
                  </a:lnTo>
                  <a:lnTo>
                    <a:pt x="53" y="31"/>
                  </a:lnTo>
                  <a:lnTo>
                    <a:pt x="49" y="27"/>
                  </a:lnTo>
                  <a:lnTo>
                    <a:pt x="49" y="26"/>
                  </a:lnTo>
                  <a:lnTo>
                    <a:pt x="57" y="26"/>
                  </a:lnTo>
                  <a:close/>
                  <a:moveTo>
                    <a:pt x="56" y="24"/>
                  </a:moveTo>
                  <a:lnTo>
                    <a:pt x="57" y="24"/>
                  </a:lnTo>
                  <a:lnTo>
                    <a:pt x="58" y="24"/>
                  </a:lnTo>
                  <a:lnTo>
                    <a:pt x="62" y="28"/>
                  </a:lnTo>
                  <a:lnTo>
                    <a:pt x="62" y="29"/>
                  </a:lnTo>
                  <a:lnTo>
                    <a:pt x="54" y="29"/>
                  </a:lnTo>
                  <a:lnTo>
                    <a:pt x="54" y="28"/>
                  </a:lnTo>
                  <a:lnTo>
                    <a:pt x="58" y="32"/>
                  </a:lnTo>
                  <a:lnTo>
                    <a:pt x="57" y="32"/>
                  </a:lnTo>
                  <a:lnTo>
                    <a:pt x="56" y="32"/>
                  </a:lnTo>
                  <a:lnTo>
                    <a:pt x="56" y="24"/>
                  </a:lnTo>
                  <a:close/>
                  <a:moveTo>
                    <a:pt x="112" y="50"/>
                  </a:moveTo>
                  <a:lnTo>
                    <a:pt x="113" y="50"/>
                  </a:lnTo>
                  <a:lnTo>
                    <a:pt x="117" y="54"/>
                  </a:lnTo>
                  <a:lnTo>
                    <a:pt x="117" y="55"/>
                  </a:lnTo>
                  <a:lnTo>
                    <a:pt x="113" y="51"/>
                  </a:lnTo>
                  <a:lnTo>
                    <a:pt x="114" y="51"/>
                  </a:lnTo>
                  <a:lnTo>
                    <a:pt x="114" y="59"/>
                  </a:lnTo>
                  <a:lnTo>
                    <a:pt x="113" y="59"/>
                  </a:lnTo>
                  <a:lnTo>
                    <a:pt x="110" y="55"/>
                  </a:lnTo>
                  <a:lnTo>
                    <a:pt x="110" y="54"/>
                  </a:lnTo>
                  <a:lnTo>
                    <a:pt x="113" y="58"/>
                  </a:lnTo>
                  <a:lnTo>
                    <a:pt x="112" y="58"/>
                  </a:lnTo>
                  <a:lnTo>
                    <a:pt x="112" y="50"/>
                  </a:lnTo>
                  <a:close/>
                  <a:moveTo>
                    <a:pt x="114" y="51"/>
                  </a:moveTo>
                  <a:lnTo>
                    <a:pt x="115" y="51"/>
                  </a:lnTo>
                  <a:lnTo>
                    <a:pt x="119" y="55"/>
                  </a:lnTo>
                  <a:lnTo>
                    <a:pt x="119" y="56"/>
                  </a:lnTo>
                  <a:lnTo>
                    <a:pt x="115" y="52"/>
                  </a:lnTo>
                  <a:lnTo>
                    <a:pt x="116" y="52"/>
                  </a:lnTo>
                  <a:lnTo>
                    <a:pt x="117" y="52"/>
                  </a:lnTo>
                  <a:lnTo>
                    <a:pt x="121" y="56"/>
                  </a:lnTo>
                  <a:lnTo>
                    <a:pt x="121" y="57"/>
                  </a:lnTo>
                  <a:lnTo>
                    <a:pt x="117" y="53"/>
                  </a:lnTo>
                  <a:lnTo>
                    <a:pt x="118" y="53"/>
                  </a:lnTo>
                  <a:lnTo>
                    <a:pt x="118" y="61"/>
                  </a:lnTo>
                  <a:lnTo>
                    <a:pt x="117" y="61"/>
                  </a:lnTo>
                  <a:lnTo>
                    <a:pt x="113" y="57"/>
                  </a:lnTo>
                  <a:lnTo>
                    <a:pt x="113" y="56"/>
                  </a:lnTo>
                  <a:lnTo>
                    <a:pt x="117" y="60"/>
                  </a:lnTo>
                  <a:lnTo>
                    <a:pt x="116" y="60"/>
                  </a:lnTo>
                  <a:lnTo>
                    <a:pt x="115" y="60"/>
                  </a:lnTo>
                  <a:lnTo>
                    <a:pt x="111" y="56"/>
                  </a:lnTo>
                  <a:lnTo>
                    <a:pt x="111" y="55"/>
                  </a:lnTo>
                  <a:lnTo>
                    <a:pt x="115" y="59"/>
                  </a:lnTo>
                  <a:lnTo>
                    <a:pt x="114" y="59"/>
                  </a:lnTo>
                  <a:lnTo>
                    <a:pt x="114" y="51"/>
                  </a:lnTo>
                  <a:close/>
                  <a:moveTo>
                    <a:pt x="118" y="53"/>
                  </a:moveTo>
                  <a:lnTo>
                    <a:pt x="119" y="53"/>
                  </a:lnTo>
                  <a:lnTo>
                    <a:pt x="123" y="57"/>
                  </a:lnTo>
                  <a:lnTo>
                    <a:pt x="123" y="58"/>
                  </a:lnTo>
                  <a:lnTo>
                    <a:pt x="119" y="54"/>
                  </a:lnTo>
                  <a:lnTo>
                    <a:pt x="120" y="54"/>
                  </a:lnTo>
                  <a:lnTo>
                    <a:pt x="121" y="54"/>
                  </a:lnTo>
                  <a:lnTo>
                    <a:pt x="121" y="62"/>
                  </a:lnTo>
                  <a:lnTo>
                    <a:pt x="120" y="62"/>
                  </a:lnTo>
                  <a:lnTo>
                    <a:pt x="119" y="62"/>
                  </a:lnTo>
                  <a:lnTo>
                    <a:pt x="115" y="58"/>
                  </a:lnTo>
                  <a:lnTo>
                    <a:pt x="115" y="57"/>
                  </a:lnTo>
                  <a:lnTo>
                    <a:pt x="119" y="61"/>
                  </a:lnTo>
                  <a:lnTo>
                    <a:pt x="118" y="61"/>
                  </a:lnTo>
                  <a:lnTo>
                    <a:pt x="118" y="53"/>
                  </a:lnTo>
                  <a:close/>
                  <a:moveTo>
                    <a:pt x="125" y="58"/>
                  </a:moveTo>
                  <a:lnTo>
                    <a:pt x="125" y="59"/>
                  </a:lnTo>
                  <a:lnTo>
                    <a:pt x="121" y="55"/>
                  </a:lnTo>
                  <a:lnTo>
                    <a:pt x="122" y="55"/>
                  </a:lnTo>
                  <a:lnTo>
                    <a:pt x="123" y="55"/>
                  </a:lnTo>
                  <a:lnTo>
                    <a:pt x="124" y="55"/>
                  </a:lnTo>
                  <a:lnTo>
                    <a:pt x="128" y="59"/>
                  </a:lnTo>
                  <a:lnTo>
                    <a:pt x="128" y="60"/>
                  </a:lnTo>
                  <a:lnTo>
                    <a:pt x="120" y="60"/>
                  </a:lnTo>
                  <a:lnTo>
                    <a:pt x="120" y="59"/>
                  </a:lnTo>
                  <a:lnTo>
                    <a:pt x="124" y="63"/>
                  </a:lnTo>
                  <a:lnTo>
                    <a:pt x="123" y="63"/>
                  </a:lnTo>
                  <a:lnTo>
                    <a:pt x="122" y="63"/>
                  </a:lnTo>
                  <a:lnTo>
                    <a:pt x="121" y="63"/>
                  </a:lnTo>
                  <a:lnTo>
                    <a:pt x="117" y="59"/>
                  </a:lnTo>
                  <a:lnTo>
                    <a:pt x="117" y="58"/>
                  </a:lnTo>
                  <a:lnTo>
                    <a:pt x="125" y="58"/>
                  </a:lnTo>
                  <a:close/>
                  <a:moveTo>
                    <a:pt x="124" y="56"/>
                  </a:moveTo>
                  <a:lnTo>
                    <a:pt x="125" y="56"/>
                  </a:lnTo>
                  <a:lnTo>
                    <a:pt x="126" y="56"/>
                  </a:lnTo>
                  <a:lnTo>
                    <a:pt x="130" y="60"/>
                  </a:lnTo>
                  <a:lnTo>
                    <a:pt x="130" y="61"/>
                  </a:lnTo>
                  <a:lnTo>
                    <a:pt x="126" y="57"/>
                  </a:lnTo>
                  <a:lnTo>
                    <a:pt x="127" y="57"/>
                  </a:lnTo>
                  <a:lnTo>
                    <a:pt x="127" y="65"/>
                  </a:lnTo>
                  <a:lnTo>
                    <a:pt x="126" y="65"/>
                  </a:lnTo>
                  <a:lnTo>
                    <a:pt x="122" y="61"/>
                  </a:lnTo>
                  <a:lnTo>
                    <a:pt x="122" y="60"/>
                  </a:lnTo>
                  <a:lnTo>
                    <a:pt x="126" y="64"/>
                  </a:lnTo>
                  <a:lnTo>
                    <a:pt x="125" y="64"/>
                  </a:lnTo>
                  <a:lnTo>
                    <a:pt x="124" y="64"/>
                  </a:lnTo>
                  <a:lnTo>
                    <a:pt x="124" y="56"/>
                  </a:lnTo>
                  <a:close/>
                  <a:moveTo>
                    <a:pt x="127" y="57"/>
                  </a:moveTo>
                  <a:lnTo>
                    <a:pt x="128" y="57"/>
                  </a:lnTo>
                  <a:lnTo>
                    <a:pt x="132" y="61"/>
                  </a:lnTo>
                  <a:lnTo>
                    <a:pt x="132" y="62"/>
                  </a:lnTo>
                  <a:lnTo>
                    <a:pt x="128" y="58"/>
                  </a:lnTo>
                  <a:lnTo>
                    <a:pt x="129" y="58"/>
                  </a:lnTo>
                  <a:lnTo>
                    <a:pt x="130" y="58"/>
                  </a:lnTo>
                  <a:lnTo>
                    <a:pt x="134" y="62"/>
                  </a:lnTo>
                  <a:lnTo>
                    <a:pt x="134" y="63"/>
                  </a:lnTo>
                  <a:lnTo>
                    <a:pt x="130" y="59"/>
                  </a:lnTo>
                  <a:lnTo>
                    <a:pt x="131" y="59"/>
                  </a:lnTo>
                  <a:lnTo>
                    <a:pt x="131" y="67"/>
                  </a:lnTo>
                  <a:lnTo>
                    <a:pt x="130" y="67"/>
                  </a:lnTo>
                  <a:lnTo>
                    <a:pt x="126" y="63"/>
                  </a:lnTo>
                  <a:lnTo>
                    <a:pt x="126" y="62"/>
                  </a:lnTo>
                  <a:lnTo>
                    <a:pt x="130" y="66"/>
                  </a:lnTo>
                  <a:lnTo>
                    <a:pt x="129" y="66"/>
                  </a:lnTo>
                  <a:lnTo>
                    <a:pt x="128" y="66"/>
                  </a:lnTo>
                  <a:lnTo>
                    <a:pt x="124" y="62"/>
                  </a:lnTo>
                  <a:lnTo>
                    <a:pt x="124" y="61"/>
                  </a:lnTo>
                  <a:lnTo>
                    <a:pt x="128" y="65"/>
                  </a:lnTo>
                  <a:lnTo>
                    <a:pt x="127" y="65"/>
                  </a:lnTo>
                  <a:lnTo>
                    <a:pt x="127" y="57"/>
                  </a:lnTo>
                  <a:close/>
                  <a:moveTo>
                    <a:pt x="131" y="59"/>
                  </a:moveTo>
                  <a:lnTo>
                    <a:pt x="132" y="59"/>
                  </a:lnTo>
                  <a:lnTo>
                    <a:pt x="135" y="63"/>
                  </a:lnTo>
                  <a:lnTo>
                    <a:pt x="135" y="64"/>
                  </a:lnTo>
                  <a:lnTo>
                    <a:pt x="132" y="60"/>
                  </a:lnTo>
                  <a:lnTo>
                    <a:pt x="133" y="60"/>
                  </a:lnTo>
                  <a:lnTo>
                    <a:pt x="134" y="60"/>
                  </a:lnTo>
                  <a:lnTo>
                    <a:pt x="134" y="68"/>
                  </a:lnTo>
                  <a:lnTo>
                    <a:pt x="133" y="68"/>
                  </a:lnTo>
                  <a:lnTo>
                    <a:pt x="132" y="68"/>
                  </a:lnTo>
                  <a:lnTo>
                    <a:pt x="128" y="64"/>
                  </a:lnTo>
                  <a:lnTo>
                    <a:pt x="128" y="63"/>
                  </a:lnTo>
                  <a:lnTo>
                    <a:pt x="132" y="67"/>
                  </a:lnTo>
                  <a:lnTo>
                    <a:pt x="131" y="67"/>
                  </a:lnTo>
                  <a:lnTo>
                    <a:pt x="131" y="59"/>
                  </a:lnTo>
                  <a:close/>
                  <a:moveTo>
                    <a:pt x="137" y="64"/>
                  </a:moveTo>
                  <a:lnTo>
                    <a:pt x="137" y="65"/>
                  </a:lnTo>
                  <a:lnTo>
                    <a:pt x="134" y="61"/>
                  </a:lnTo>
                  <a:lnTo>
                    <a:pt x="134" y="61"/>
                  </a:lnTo>
                  <a:lnTo>
                    <a:pt x="135" y="61"/>
                  </a:lnTo>
                  <a:lnTo>
                    <a:pt x="139" y="65"/>
                  </a:lnTo>
                  <a:lnTo>
                    <a:pt x="139" y="66"/>
                  </a:lnTo>
                  <a:lnTo>
                    <a:pt x="135" y="62"/>
                  </a:lnTo>
                  <a:lnTo>
                    <a:pt x="136" y="62"/>
                  </a:lnTo>
                  <a:lnTo>
                    <a:pt x="136" y="70"/>
                  </a:lnTo>
                  <a:lnTo>
                    <a:pt x="135" y="70"/>
                  </a:lnTo>
                  <a:lnTo>
                    <a:pt x="132" y="66"/>
                  </a:lnTo>
                  <a:lnTo>
                    <a:pt x="132" y="65"/>
                  </a:lnTo>
                  <a:lnTo>
                    <a:pt x="135" y="69"/>
                  </a:lnTo>
                  <a:lnTo>
                    <a:pt x="134" y="69"/>
                  </a:lnTo>
                  <a:lnTo>
                    <a:pt x="134" y="69"/>
                  </a:lnTo>
                  <a:lnTo>
                    <a:pt x="130" y="65"/>
                  </a:lnTo>
                  <a:lnTo>
                    <a:pt x="130" y="64"/>
                  </a:lnTo>
                  <a:lnTo>
                    <a:pt x="137" y="64"/>
                  </a:lnTo>
                  <a:close/>
                  <a:moveTo>
                    <a:pt x="136" y="62"/>
                  </a:moveTo>
                  <a:lnTo>
                    <a:pt x="137" y="62"/>
                  </a:lnTo>
                  <a:lnTo>
                    <a:pt x="138" y="62"/>
                  </a:lnTo>
                  <a:lnTo>
                    <a:pt x="142" y="66"/>
                  </a:lnTo>
                  <a:lnTo>
                    <a:pt x="142" y="67"/>
                  </a:lnTo>
                  <a:lnTo>
                    <a:pt x="138" y="63"/>
                  </a:lnTo>
                  <a:lnTo>
                    <a:pt x="139" y="63"/>
                  </a:lnTo>
                  <a:lnTo>
                    <a:pt x="139" y="71"/>
                  </a:lnTo>
                  <a:lnTo>
                    <a:pt x="138" y="71"/>
                  </a:lnTo>
                  <a:lnTo>
                    <a:pt x="134" y="67"/>
                  </a:lnTo>
                  <a:lnTo>
                    <a:pt x="134" y="66"/>
                  </a:lnTo>
                  <a:lnTo>
                    <a:pt x="138" y="70"/>
                  </a:lnTo>
                  <a:lnTo>
                    <a:pt x="137" y="70"/>
                  </a:lnTo>
                  <a:lnTo>
                    <a:pt x="136" y="70"/>
                  </a:lnTo>
                  <a:lnTo>
                    <a:pt x="136" y="62"/>
                  </a:lnTo>
                  <a:close/>
                  <a:moveTo>
                    <a:pt x="139" y="63"/>
                  </a:moveTo>
                  <a:lnTo>
                    <a:pt x="140" y="63"/>
                  </a:lnTo>
                  <a:lnTo>
                    <a:pt x="144" y="67"/>
                  </a:lnTo>
                  <a:lnTo>
                    <a:pt x="144" y="68"/>
                  </a:lnTo>
                  <a:lnTo>
                    <a:pt x="140" y="64"/>
                  </a:lnTo>
                  <a:lnTo>
                    <a:pt x="141" y="64"/>
                  </a:lnTo>
                  <a:lnTo>
                    <a:pt x="142" y="64"/>
                  </a:lnTo>
                  <a:lnTo>
                    <a:pt x="146" y="68"/>
                  </a:lnTo>
                  <a:lnTo>
                    <a:pt x="146" y="69"/>
                  </a:lnTo>
                  <a:lnTo>
                    <a:pt x="138" y="69"/>
                  </a:lnTo>
                  <a:lnTo>
                    <a:pt x="138" y="68"/>
                  </a:lnTo>
                  <a:lnTo>
                    <a:pt x="142" y="72"/>
                  </a:lnTo>
                  <a:lnTo>
                    <a:pt x="141" y="72"/>
                  </a:lnTo>
                  <a:lnTo>
                    <a:pt x="140" y="72"/>
                  </a:lnTo>
                  <a:lnTo>
                    <a:pt x="136" y="68"/>
                  </a:lnTo>
                  <a:lnTo>
                    <a:pt x="136" y="67"/>
                  </a:lnTo>
                  <a:lnTo>
                    <a:pt x="140" y="71"/>
                  </a:lnTo>
                  <a:lnTo>
                    <a:pt x="139" y="71"/>
                  </a:lnTo>
                  <a:lnTo>
                    <a:pt x="139" y="63"/>
                  </a:lnTo>
                  <a:close/>
                  <a:moveTo>
                    <a:pt x="142" y="65"/>
                  </a:moveTo>
                  <a:lnTo>
                    <a:pt x="143" y="65"/>
                  </a:lnTo>
                  <a:lnTo>
                    <a:pt x="144" y="65"/>
                  </a:lnTo>
                  <a:lnTo>
                    <a:pt x="148" y="69"/>
                  </a:lnTo>
                  <a:lnTo>
                    <a:pt x="148" y="70"/>
                  </a:lnTo>
                  <a:lnTo>
                    <a:pt x="144" y="66"/>
                  </a:lnTo>
                  <a:lnTo>
                    <a:pt x="145" y="66"/>
                  </a:lnTo>
                  <a:lnTo>
                    <a:pt x="146" y="66"/>
                  </a:lnTo>
                  <a:lnTo>
                    <a:pt x="146" y="73"/>
                  </a:lnTo>
                  <a:lnTo>
                    <a:pt x="145" y="73"/>
                  </a:lnTo>
                  <a:lnTo>
                    <a:pt x="144" y="73"/>
                  </a:lnTo>
                  <a:lnTo>
                    <a:pt x="140" y="70"/>
                  </a:lnTo>
                  <a:lnTo>
                    <a:pt x="140" y="69"/>
                  </a:lnTo>
                  <a:lnTo>
                    <a:pt x="144" y="72"/>
                  </a:lnTo>
                  <a:lnTo>
                    <a:pt x="143" y="72"/>
                  </a:lnTo>
                  <a:lnTo>
                    <a:pt x="142" y="72"/>
                  </a:lnTo>
                  <a:lnTo>
                    <a:pt x="142" y="65"/>
                  </a:lnTo>
                  <a:close/>
                  <a:moveTo>
                    <a:pt x="150" y="70"/>
                  </a:moveTo>
                  <a:lnTo>
                    <a:pt x="150" y="71"/>
                  </a:lnTo>
                  <a:lnTo>
                    <a:pt x="146" y="67"/>
                  </a:lnTo>
                  <a:lnTo>
                    <a:pt x="147" y="67"/>
                  </a:lnTo>
                  <a:lnTo>
                    <a:pt x="148" y="67"/>
                  </a:lnTo>
                  <a:lnTo>
                    <a:pt x="152" y="71"/>
                  </a:lnTo>
                  <a:lnTo>
                    <a:pt x="152" y="72"/>
                  </a:lnTo>
                  <a:lnTo>
                    <a:pt x="148" y="68"/>
                  </a:lnTo>
                  <a:lnTo>
                    <a:pt x="149" y="68"/>
                  </a:lnTo>
                  <a:lnTo>
                    <a:pt x="149" y="75"/>
                  </a:lnTo>
                  <a:lnTo>
                    <a:pt x="148" y="75"/>
                  </a:lnTo>
                  <a:lnTo>
                    <a:pt x="144" y="72"/>
                  </a:lnTo>
                  <a:lnTo>
                    <a:pt x="144" y="71"/>
                  </a:lnTo>
                  <a:lnTo>
                    <a:pt x="148" y="74"/>
                  </a:lnTo>
                  <a:lnTo>
                    <a:pt x="147" y="74"/>
                  </a:lnTo>
                  <a:lnTo>
                    <a:pt x="146" y="74"/>
                  </a:lnTo>
                  <a:lnTo>
                    <a:pt x="142" y="71"/>
                  </a:lnTo>
                  <a:lnTo>
                    <a:pt x="142" y="70"/>
                  </a:lnTo>
                  <a:lnTo>
                    <a:pt x="150" y="70"/>
                  </a:lnTo>
                  <a:close/>
                  <a:moveTo>
                    <a:pt x="149" y="68"/>
                  </a:moveTo>
                  <a:lnTo>
                    <a:pt x="150" y="68"/>
                  </a:lnTo>
                  <a:lnTo>
                    <a:pt x="154" y="72"/>
                  </a:lnTo>
                  <a:lnTo>
                    <a:pt x="154" y="72"/>
                  </a:lnTo>
                  <a:lnTo>
                    <a:pt x="150" y="69"/>
                  </a:lnTo>
                  <a:lnTo>
                    <a:pt x="151" y="69"/>
                  </a:lnTo>
                  <a:lnTo>
                    <a:pt x="152" y="69"/>
                  </a:lnTo>
                  <a:lnTo>
                    <a:pt x="152" y="76"/>
                  </a:lnTo>
                  <a:lnTo>
                    <a:pt x="151" y="76"/>
                  </a:lnTo>
                  <a:lnTo>
                    <a:pt x="150" y="76"/>
                  </a:lnTo>
                  <a:lnTo>
                    <a:pt x="146" y="72"/>
                  </a:lnTo>
                  <a:lnTo>
                    <a:pt x="146" y="72"/>
                  </a:lnTo>
                  <a:lnTo>
                    <a:pt x="150" y="75"/>
                  </a:lnTo>
                  <a:lnTo>
                    <a:pt x="149" y="75"/>
                  </a:lnTo>
                  <a:lnTo>
                    <a:pt x="149" y="68"/>
                  </a:lnTo>
                  <a:close/>
                  <a:moveTo>
                    <a:pt x="152" y="69"/>
                  </a:moveTo>
                  <a:lnTo>
                    <a:pt x="153" y="69"/>
                  </a:lnTo>
                  <a:lnTo>
                    <a:pt x="157" y="72"/>
                  </a:lnTo>
                  <a:lnTo>
                    <a:pt x="157" y="73"/>
                  </a:lnTo>
                  <a:lnTo>
                    <a:pt x="153" y="70"/>
                  </a:lnTo>
                  <a:lnTo>
                    <a:pt x="154" y="70"/>
                  </a:lnTo>
                  <a:lnTo>
                    <a:pt x="155" y="70"/>
                  </a:lnTo>
                  <a:lnTo>
                    <a:pt x="158" y="73"/>
                  </a:lnTo>
                  <a:lnTo>
                    <a:pt x="158" y="74"/>
                  </a:lnTo>
                  <a:lnTo>
                    <a:pt x="151" y="74"/>
                  </a:lnTo>
                  <a:lnTo>
                    <a:pt x="151" y="73"/>
                  </a:lnTo>
                  <a:lnTo>
                    <a:pt x="155" y="77"/>
                  </a:lnTo>
                  <a:lnTo>
                    <a:pt x="154" y="77"/>
                  </a:lnTo>
                  <a:lnTo>
                    <a:pt x="153" y="77"/>
                  </a:lnTo>
                  <a:lnTo>
                    <a:pt x="149" y="73"/>
                  </a:lnTo>
                  <a:lnTo>
                    <a:pt x="149" y="72"/>
                  </a:lnTo>
                  <a:lnTo>
                    <a:pt x="153" y="76"/>
                  </a:lnTo>
                  <a:lnTo>
                    <a:pt x="152" y="76"/>
                  </a:lnTo>
                  <a:lnTo>
                    <a:pt x="152" y="69"/>
                  </a:lnTo>
                  <a:close/>
                  <a:moveTo>
                    <a:pt x="155" y="71"/>
                  </a:moveTo>
                  <a:lnTo>
                    <a:pt x="156" y="71"/>
                  </a:lnTo>
                  <a:lnTo>
                    <a:pt x="157" y="71"/>
                  </a:lnTo>
                  <a:lnTo>
                    <a:pt x="160" y="74"/>
                  </a:lnTo>
                  <a:lnTo>
                    <a:pt x="160" y="75"/>
                  </a:lnTo>
                  <a:lnTo>
                    <a:pt x="157" y="72"/>
                  </a:lnTo>
                  <a:lnTo>
                    <a:pt x="158" y="72"/>
                  </a:lnTo>
                  <a:lnTo>
                    <a:pt x="158" y="72"/>
                  </a:lnTo>
                  <a:lnTo>
                    <a:pt x="158" y="79"/>
                  </a:lnTo>
                  <a:lnTo>
                    <a:pt x="158" y="79"/>
                  </a:lnTo>
                  <a:lnTo>
                    <a:pt x="157" y="79"/>
                  </a:lnTo>
                  <a:lnTo>
                    <a:pt x="153" y="75"/>
                  </a:lnTo>
                  <a:lnTo>
                    <a:pt x="153" y="74"/>
                  </a:lnTo>
                  <a:lnTo>
                    <a:pt x="157" y="78"/>
                  </a:lnTo>
                  <a:lnTo>
                    <a:pt x="156" y="78"/>
                  </a:lnTo>
                  <a:lnTo>
                    <a:pt x="155" y="78"/>
                  </a:lnTo>
                  <a:lnTo>
                    <a:pt x="155" y="71"/>
                  </a:lnTo>
                  <a:close/>
                  <a:moveTo>
                    <a:pt x="162" y="75"/>
                  </a:moveTo>
                  <a:lnTo>
                    <a:pt x="162" y="76"/>
                  </a:lnTo>
                  <a:lnTo>
                    <a:pt x="158" y="72"/>
                  </a:lnTo>
                  <a:lnTo>
                    <a:pt x="159" y="72"/>
                  </a:lnTo>
                  <a:lnTo>
                    <a:pt x="160" y="72"/>
                  </a:lnTo>
                  <a:lnTo>
                    <a:pt x="164" y="76"/>
                  </a:lnTo>
                  <a:lnTo>
                    <a:pt x="164" y="77"/>
                  </a:lnTo>
                  <a:lnTo>
                    <a:pt x="160" y="73"/>
                  </a:lnTo>
                  <a:lnTo>
                    <a:pt x="161" y="73"/>
                  </a:lnTo>
                  <a:lnTo>
                    <a:pt x="161" y="81"/>
                  </a:lnTo>
                  <a:lnTo>
                    <a:pt x="160" y="81"/>
                  </a:lnTo>
                  <a:lnTo>
                    <a:pt x="157" y="77"/>
                  </a:lnTo>
                  <a:lnTo>
                    <a:pt x="157" y="76"/>
                  </a:lnTo>
                  <a:lnTo>
                    <a:pt x="160" y="80"/>
                  </a:lnTo>
                  <a:lnTo>
                    <a:pt x="159" y="80"/>
                  </a:lnTo>
                  <a:lnTo>
                    <a:pt x="158" y="80"/>
                  </a:lnTo>
                  <a:lnTo>
                    <a:pt x="155" y="76"/>
                  </a:lnTo>
                  <a:lnTo>
                    <a:pt x="155" y="75"/>
                  </a:lnTo>
                  <a:lnTo>
                    <a:pt x="162" y="75"/>
                  </a:lnTo>
                  <a:close/>
                  <a:moveTo>
                    <a:pt x="161" y="73"/>
                  </a:moveTo>
                  <a:lnTo>
                    <a:pt x="162" y="73"/>
                  </a:lnTo>
                  <a:lnTo>
                    <a:pt x="166" y="77"/>
                  </a:lnTo>
                  <a:lnTo>
                    <a:pt x="166" y="78"/>
                  </a:lnTo>
                  <a:lnTo>
                    <a:pt x="162" y="74"/>
                  </a:lnTo>
                  <a:lnTo>
                    <a:pt x="163" y="74"/>
                  </a:lnTo>
                  <a:lnTo>
                    <a:pt x="164" y="74"/>
                  </a:lnTo>
                  <a:lnTo>
                    <a:pt x="164" y="82"/>
                  </a:lnTo>
                  <a:lnTo>
                    <a:pt x="163" y="82"/>
                  </a:lnTo>
                  <a:lnTo>
                    <a:pt x="162" y="82"/>
                  </a:lnTo>
                  <a:lnTo>
                    <a:pt x="158" y="78"/>
                  </a:lnTo>
                  <a:lnTo>
                    <a:pt x="158" y="77"/>
                  </a:lnTo>
                  <a:lnTo>
                    <a:pt x="162" y="81"/>
                  </a:lnTo>
                  <a:lnTo>
                    <a:pt x="161" y="81"/>
                  </a:lnTo>
                  <a:lnTo>
                    <a:pt x="161" y="73"/>
                  </a:lnTo>
                  <a:close/>
                  <a:moveTo>
                    <a:pt x="168" y="78"/>
                  </a:moveTo>
                  <a:lnTo>
                    <a:pt x="168" y="79"/>
                  </a:lnTo>
                  <a:lnTo>
                    <a:pt x="164" y="75"/>
                  </a:lnTo>
                  <a:lnTo>
                    <a:pt x="165" y="75"/>
                  </a:lnTo>
                  <a:lnTo>
                    <a:pt x="166" y="75"/>
                  </a:lnTo>
                  <a:lnTo>
                    <a:pt x="167" y="75"/>
                  </a:lnTo>
                  <a:lnTo>
                    <a:pt x="167" y="83"/>
                  </a:lnTo>
                  <a:lnTo>
                    <a:pt x="166" y="83"/>
                  </a:lnTo>
                  <a:lnTo>
                    <a:pt x="165" y="83"/>
                  </a:lnTo>
                  <a:lnTo>
                    <a:pt x="164" y="83"/>
                  </a:lnTo>
                  <a:lnTo>
                    <a:pt x="160" y="79"/>
                  </a:lnTo>
                  <a:lnTo>
                    <a:pt x="160" y="78"/>
                  </a:lnTo>
                  <a:lnTo>
                    <a:pt x="168" y="78"/>
                  </a:lnTo>
                  <a:close/>
                  <a:moveTo>
                    <a:pt x="221" y="101"/>
                  </a:moveTo>
                  <a:lnTo>
                    <a:pt x="222" y="101"/>
                  </a:lnTo>
                  <a:lnTo>
                    <a:pt x="226" y="105"/>
                  </a:lnTo>
                  <a:lnTo>
                    <a:pt x="226" y="106"/>
                  </a:lnTo>
                  <a:lnTo>
                    <a:pt x="222" y="102"/>
                  </a:lnTo>
                  <a:lnTo>
                    <a:pt x="223" y="102"/>
                  </a:lnTo>
                  <a:lnTo>
                    <a:pt x="223" y="110"/>
                  </a:lnTo>
                  <a:lnTo>
                    <a:pt x="222" y="110"/>
                  </a:lnTo>
                  <a:lnTo>
                    <a:pt x="218" y="106"/>
                  </a:lnTo>
                  <a:lnTo>
                    <a:pt x="218" y="105"/>
                  </a:lnTo>
                  <a:lnTo>
                    <a:pt x="222" y="109"/>
                  </a:lnTo>
                  <a:lnTo>
                    <a:pt x="221" y="109"/>
                  </a:lnTo>
                  <a:lnTo>
                    <a:pt x="221" y="101"/>
                  </a:lnTo>
                  <a:close/>
                  <a:moveTo>
                    <a:pt x="223" y="102"/>
                  </a:moveTo>
                  <a:lnTo>
                    <a:pt x="224" y="102"/>
                  </a:lnTo>
                  <a:lnTo>
                    <a:pt x="226" y="103"/>
                  </a:lnTo>
                  <a:lnTo>
                    <a:pt x="227" y="104"/>
                  </a:lnTo>
                  <a:lnTo>
                    <a:pt x="225" y="103"/>
                  </a:lnTo>
                  <a:lnTo>
                    <a:pt x="226" y="103"/>
                  </a:lnTo>
                  <a:lnTo>
                    <a:pt x="227" y="103"/>
                  </a:lnTo>
                  <a:lnTo>
                    <a:pt x="227" y="111"/>
                  </a:lnTo>
                  <a:lnTo>
                    <a:pt x="226" y="111"/>
                  </a:lnTo>
                  <a:lnTo>
                    <a:pt x="225" y="111"/>
                  </a:lnTo>
                  <a:lnTo>
                    <a:pt x="222" y="110"/>
                  </a:lnTo>
                  <a:lnTo>
                    <a:pt x="221" y="109"/>
                  </a:lnTo>
                  <a:lnTo>
                    <a:pt x="224" y="110"/>
                  </a:lnTo>
                  <a:lnTo>
                    <a:pt x="223" y="110"/>
                  </a:lnTo>
                  <a:lnTo>
                    <a:pt x="223" y="102"/>
                  </a:lnTo>
                  <a:close/>
                  <a:moveTo>
                    <a:pt x="230" y="107"/>
                  </a:moveTo>
                  <a:lnTo>
                    <a:pt x="230" y="108"/>
                  </a:lnTo>
                  <a:lnTo>
                    <a:pt x="227" y="104"/>
                  </a:lnTo>
                  <a:lnTo>
                    <a:pt x="228" y="104"/>
                  </a:lnTo>
                  <a:lnTo>
                    <a:pt x="229" y="104"/>
                  </a:lnTo>
                  <a:lnTo>
                    <a:pt x="232" y="108"/>
                  </a:lnTo>
                  <a:lnTo>
                    <a:pt x="232" y="109"/>
                  </a:lnTo>
                  <a:lnTo>
                    <a:pt x="229" y="105"/>
                  </a:lnTo>
                  <a:lnTo>
                    <a:pt x="229" y="105"/>
                  </a:lnTo>
                  <a:lnTo>
                    <a:pt x="229" y="113"/>
                  </a:lnTo>
                  <a:lnTo>
                    <a:pt x="229" y="113"/>
                  </a:lnTo>
                  <a:lnTo>
                    <a:pt x="225" y="109"/>
                  </a:lnTo>
                  <a:lnTo>
                    <a:pt x="225" y="108"/>
                  </a:lnTo>
                  <a:lnTo>
                    <a:pt x="229" y="112"/>
                  </a:lnTo>
                  <a:lnTo>
                    <a:pt x="228" y="112"/>
                  </a:lnTo>
                  <a:lnTo>
                    <a:pt x="227" y="112"/>
                  </a:lnTo>
                  <a:lnTo>
                    <a:pt x="223" y="108"/>
                  </a:lnTo>
                  <a:lnTo>
                    <a:pt x="223" y="107"/>
                  </a:lnTo>
                  <a:lnTo>
                    <a:pt x="230" y="107"/>
                  </a:lnTo>
                  <a:close/>
                  <a:moveTo>
                    <a:pt x="229" y="105"/>
                  </a:moveTo>
                  <a:lnTo>
                    <a:pt x="230" y="105"/>
                  </a:lnTo>
                  <a:lnTo>
                    <a:pt x="234" y="109"/>
                  </a:lnTo>
                  <a:lnTo>
                    <a:pt x="234" y="110"/>
                  </a:lnTo>
                  <a:lnTo>
                    <a:pt x="230" y="106"/>
                  </a:lnTo>
                  <a:lnTo>
                    <a:pt x="231" y="106"/>
                  </a:lnTo>
                  <a:lnTo>
                    <a:pt x="232" y="106"/>
                  </a:lnTo>
                  <a:lnTo>
                    <a:pt x="232" y="114"/>
                  </a:lnTo>
                  <a:lnTo>
                    <a:pt x="231" y="114"/>
                  </a:lnTo>
                  <a:lnTo>
                    <a:pt x="230" y="114"/>
                  </a:lnTo>
                  <a:lnTo>
                    <a:pt x="227" y="110"/>
                  </a:lnTo>
                  <a:lnTo>
                    <a:pt x="227" y="109"/>
                  </a:lnTo>
                  <a:lnTo>
                    <a:pt x="230" y="113"/>
                  </a:lnTo>
                  <a:lnTo>
                    <a:pt x="229" y="113"/>
                  </a:lnTo>
                  <a:lnTo>
                    <a:pt x="229" y="105"/>
                  </a:lnTo>
                  <a:close/>
                  <a:moveTo>
                    <a:pt x="236" y="110"/>
                  </a:moveTo>
                  <a:lnTo>
                    <a:pt x="236" y="111"/>
                  </a:lnTo>
                  <a:lnTo>
                    <a:pt x="232" y="107"/>
                  </a:lnTo>
                  <a:lnTo>
                    <a:pt x="233" y="107"/>
                  </a:lnTo>
                  <a:lnTo>
                    <a:pt x="234" y="107"/>
                  </a:lnTo>
                  <a:lnTo>
                    <a:pt x="238" y="111"/>
                  </a:lnTo>
                  <a:lnTo>
                    <a:pt x="238" y="112"/>
                  </a:lnTo>
                  <a:lnTo>
                    <a:pt x="234" y="108"/>
                  </a:lnTo>
                  <a:lnTo>
                    <a:pt x="235" y="108"/>
                  </a:lnTo>
                  <a:lnTo>
                    <a:pt x="235" y="116"/>
                  </a:lnTo>
                  <a:lnTo>
                    <a:pt x="234" y="116"/>
                  </a:lnTo>
                  <a:lnTo>
                    <a:pt x="230" y="112"/>
                  </a:lnTo>
                  <a:lnTo>
                    <a:pt x="230" y="111"/>
                  </a:lnTo>
                  <a:lnTo>
                    <a:pt x="234" y="115"/>
                  </a:lnTo>
                  <a:lnTo>
                    <a:pt x="233" y="115"/>
                  </a:lnTo>
                  <a:lnTo>
                    <a:pt x="232" y="115"/>
                  </a:lnTo>
                  <a:lnTo>
                    <a:pt x="229" y="111"/>
                  </a:lnTo>
                  <a:lnTo>
                    <a:pt x="229" y="110"/>
                  </a:lnTo>
                  <a:lnTo>
                    <a:pt x="236" y="110"/>
                  </a:lnTo>
                  <a:close/>
                  <a:moveTo>
                    <a:pt x="235" y="108"/>
                  </a:moveTo>
                  <a:lnTo>
                    <a:pt x="236" y="108"/>
                  </a:lnTo>
                  <a:lnTo>
                    <a:pt x="240" y="112"/>
                  </a:lnTo>
                  <a:lnTo>
                    <a:pt x="240" y="113"/>
                  </a:lnTo>
                  <a:lnTo>
                    <a:pt x="236" y="109"/>
                  </a:lnTo>
                  <a:lnTo>
                    <a:pt x="237" y="109"/>
                  </a:lnTo>
                  <a:lnTo>
                    <a:pt x="238" y="109"/>
                  </a:lnTo>
                  <a:lnTo>
                    <a:pt x="242" y="113"/>
                  </a:lnTo>
                  <a:lnTo>
                    <a:pt x="242" y="114"/>
                  </a:lnTo>
                  <a:lnTo>
                    <a:pt x="238" y="110"/>
                  </a:lnTo>
                  <a:lnTo>
                    <a:pt x="239" y="110"/>
                  </a:lnTo>
                  <a:lnTo>
                    <a:pt x="240" y="110"/>
                  </a:lnTo>
                  <a:lnTo>
                    <a:pt x="241" y="110"/>
                  </a:lnTo>
                  <a:lnTo>
                    <a:pt x="245" y="114"/>
                  </a:lnTo>
                  <a:lnTo>
                    <a:pt x="245" y="115"/>
                  </a:lnTo>
                  <a:lnTo>
                    <a:pt x="241" y="111"/>
                  </a:lnTo>
                  <a:lnTo>
                    <a:pt x="242" y="111"/>
                  </a:lnTo>
                  <a:lnTo>
                    <a:pt x="242" y="119"/>
                  </a:lnTo>
                  <a:lnTo>
                    <a:pt x="241" y="119"/>
                  </a:lnTo>
                  <a:lnTo>
                    <a:pt x="237" y="115"/>
                  </a:lnTo>
                  <a:lnTo>
                    <a:pt x="237" y="114"/>
                  </a:lnTo>
                  <a:lnTo>
                    <a:pt x="241" y="118"/>
                  </a:lnTo>
                  <a:lnTo>
                    <a:pt x="240" y="118"/>
                  </a:lnTo>
                  <a:lnTo>
                    <a:pt x="239" y="118"/>
                  </a:lnTo>
                  <a:lnTo>
                    <a:pt x="238" y="118"/>
                  </a:lnTo>
                  <a:lnTo>
                    <a:pt x="234" y="114"/>
                  </a:lnTo>
                  <a:lnTo>
                    <a:pt x="234" y="113"/>
                  </a:lnTo>
                  <a:lnTo>
                    <a:pt x="238" y="117"/>
                  </a:lnTo>
                  <a:lnTo>
                    <a:pt x="237" y="117"/>
                  </a:lnTo>
                  <a:lnTo>
                    <a:pt x="236" y="117"/>
                  </a:lnTo>
                  <a:lnTo>
                    <a:pt x="232" y="113"/>
                  </a:lnTo>
                  <a:lnTo>
                    <a:pt x="232" y="112"/>
                  </a:lnTo>
                  <a:lnTo>
                    <a:pt x="236" y="116"/>
                  </a:lnTo>
                  <a:lnTo>
                    <a:pt x="235" y="116"/>
                  </a:lnTo>
                  <a:lnTo>
                    <a:pt x="235" y="108"/>
                  </a:lnTo>
                  <a:close/>
                  <a:moveTo>
                    <a:pt x="242" y="111"/>
                  </a:moveTo>
                  <a:lnTo>
                    <a:pt x="243" y="111"/>
                  </a:lnTo>
                  <a:lnTo>
                    <a:pt x="247" y="115"/>
                  </a:lnTo>
                  <a:lnTo>
                    <a:pt x="247" y="116"/>
                  </a:lnTo>
                  <a:lnTo>
                    <a:pt x="243" y="112"/>
                  </a:lnTo>
                  <a:lnTo>
                    <a:pt x="244" y="112"/>
                  </a:lnTo>
                  <a:lnTo>
                    <a:pt x="245" y="112"/>
                  </a:lnTo>
                  <a:lnTo>
                    <a:pt x="249" y="116"/>
                  </a:lnTo>
                  <a:lnTo>
                    <a:pt x="249" y="117"/>
                  </a:lnTo>
                  <a:lnTo>
                    <a:pt x="241" y="117"/>
                  </a:lnTo>
                  <a:lnTo>
                    <a:pt x="241" y="116"/>
                  </a:lnTo>
                  <a:lnTo>
                    <a:pt x="245" y="120"/>
                  </a:lnTo>
                  <a:lnTo>
                    <a:pt x="244" y="120"/>
                  </a:lnTo>
                  <a:lnTo>
                    <a:pt x="243" y="120"/>
                  </a:lnTo>
                  <a:lnTo>
                    <a:pt x="239" y="116"/>
                  </a:lnTo>
                  <a:lnTo>
                    <a:pt x="239" y="115"/>
                  </a:lnTo>
                  <a:lnTo>
                    <a:pt x="243" y="119"/>
                  </a:lnTo>
                  <a:lnTo>
                    <a:pt x="242" y="119"/>
                  </a:lnTo>
                  <a:lnTo>
                    <a:pt x="242" y="111"/>
                  </a:lnTo>
                  <a:close/>
                  <a:moveTo>
                    <a:pt x="245" y="113"/>
                  </a:moveTo>
                  <a:lnTo>
                    <a:pt x="246" y="113"/>
                  </a:lnTo>
                  <a:lnTo>
                    <a:pt x="247" y="113"/>
                  </a:lnTo>
                  <a:lnTo>
                    <a:pt x="251" y="117"/>
                  </a:lnTo>
                  <a:lnTo>
                    <a:pt x="251" y="118"/>
                  </a:lnTo>
                  <a:lnTo>
                    <a:pt x="247" y="114"/>
                  </a:lnTo>
                  <a:lnTo>
                    <a:pt x="248" y="114"/>
                  </a:lnTo>
                  <a:lnTo>
                    <a:pt x="248" y="121"/>
                  </a:lnTo>
                  <a:lnTo>
                    <a:pt x="247" y="121"/>
                  </a:lnTo>
                  <a:lnTo>
                    <a:pt x="243" y="118"/>
                  </a:lnTo>
                  <a:lnTo>
                    <a:pt x="243" y="117"/>
                  </a:lnTo>
                  <a:lnTo>
                    <a:pt x="247" y="120"/>
                  </a:lnTo>
                  <a:lnTo>
                    <a:pt x="246" y="120"/>
                  </a:lnTo>
                  <a:lnTo>
                    <a:pt x="245" y="120"/>
                  </a:lnTo>
                  <a:lnTo>
                    <a:pt x="245" y="113"/>
                  </a:lnTo>
                  <a:close/>
                  <a:moveTo>
                    <a:pt x="248" y="114"/>
                  </a:moveTo>
                  <a:lnTo>
                    <a:pt x="249" y="114"/>
                  </a:lnTo>
                  <a:lnTo>
                    <a:pt x="253" y="118"/>
                  </a:lnTo>
                  <a:lnTo>
                    <a:pt x="253" y="119"/>
                  </a:lnTo>
                  <a:lnTo>
                    <a:pt x="249" y="115"/>
                  </a:lnTo>
                  <a:lnTo>
                    <a:pt x="250" y="115"/>
                  </a:lnTo>
                  <a:lnTo>
                    <a:pt x="251" y="115"/>
                  </a:lnTo>
                  <a:lnTo>
                    <a:pt x="254" y="119"/>
                  </a:lnTo>
                  <a:lnTo>
                    <a:pt x="254" y="120"/>
                  </a:lnTo>
                  <a:lnTo>
                    <a:pt x="247" y="120"/>
                  </a:lnTo>
                  <a:lnTo>
                    <a:pt x="247" y="119"/>
                  </a:lnTo>
                  <a:lnTo>
                    <a:pt x="251" y="122"/>
                  </a:lnTo>
                  <a:lnTo>
                    <a:pt x="250" y="122"/>
                  </a:lnTo>
                  <a:lnTo>
                    <a:pt x="249" y="122"/>
                  </a:lnTo>
                  <a:lnTo>
                    <a:pt x="245" y="119"/>
                  </a:lnTo>
                  <a:lnTo>
                    <a:pt x="245" y="118"/>
                  </a:lnTo>
                  <a:lnTo>
                    <a:pt x="249" y="121"/>
                  </a:lnTo>
                  <a:lnTo>
                    <a:pt x="248" y="121"/>
                  </a:lnTo>
                  <a:lnTo>
                    <a:pt x="248" y="114"/>
                  </a:lnTo>
                  <a:close/>
                  <a:moveTo>
                    <a:pt x="251" y="116"/>
                  </a:moveTo>
                  <a:lnTo>
                    <a:pt x="252" y="116"/>
                  </a:lnTo>
                  <a:lnTo>
                    <a:pt x="253" y="116"/>
                  </a:lnTo>
                  <a:lnTo>
                    <a:pt x="256" y="120"/>
                  </a:lnTo>
                  <a:lnTo>
                    <a:pt x="256" y="120"/>
                  </a:lnTo>
                  <a:lnTo>
                    <a:pt x="253" y="117"/>
                  </a:lnTo>
                  <a:lnTo>
                    <a:pt x="253" y="117"/>
                  </a:lnTo>
                  <a:lnTo>
                    <a:pt x="254" y="117"/>
                  </a:lnTo>
                  <a:lnTo>
                    <a:pt x="254" y="124"/>
                  </a:lnTo>
                  <a:lnTo>
                    <a:pt x="253" y="124"/>
                  </a:lnTo>
                  <a:lnTo>
                    <a:pt x="253" y="124"/>
                  </a:lnTo>
                  <a:lnTo>
                    <a:pt x="249" y="120"/>
                  </a:lnTo>
                  <a:lnTo>
                    <a:pt x="249" y="120"/>
                  </a:lnTo>
                  <a:lnTo>
                    <a:pt x="253" y="123"/>
                  </a:lnTo>
                  <a:lnTo>
                    <a:pt x="252" y="123"/>
                  </a:lnTo>
                  <a:lnTo>
                    <a:pt x="251" y="123"/>
                  </a:lnTo>
                  <a:lnTo>
                    <a:pt x="251" y="116"/>
                  </a:lnTo>
                  <a:close/>
                  <a:moveTo>
                    <a:pt x="254" y="117"/>
                  </a:moveTo>
                  <a:lnTo>
                    <a:pt x="255" y="117"/>
                  </a:lnTo>
                  <a:lnTo>
                    <a:pt x="259" y="120"/>
                  </a:lnTo>
                  <a:lnTo>
                    <a:pt x="259" y="121"/>
                  </a:lnTo>
                  <a:lnTo>
                    <a:pt x="255" y="118"/>
                  </a:lnTo>
                  <a:lnTo>
                    <a:pt x="256" y="118"/>
                  </a:lnTo>
                  <a:lnTo>
                    <a:pt x="257" y="118"/>
                  </a:lnTo>
                  <a:lnTo>
                    <a:pt x="261" y="121"/>
                  </a:lnTo>
                  <a:lnTo>
                    <a:pt x="261" y="122"/>
                  </a:lnTo>
                  <a:lnTo>
                    <a:pt x="253" y="122"/>
                  </a:lnTo>
                  <a:lnTo>
                    <a:pt x="253" y="121"/>
                  </a:lnTo>
                  <a:lnTo>
                    <a:pt x="257" y="125"/>
                  </a:lnTo>
                  <a:lnTo>
                    <a:pt x="256" y="125"/>
                  </a:lnTo>
                  <a:lnTo>
                    <a:pt x="255" y="125"/>
                  </a:lnTo>
                  <a:lnTo>
                    <a:pt x="252" y="121"/>
                  </a:lnTo>
                  <a:lnTo>
                    <a:pt x="252" y="120"/>
                  </a:lnTo>
                  <a:lnTo>
                    <a:pt x="255" y="124"/>
                  </a:lnTo>
                  <a:lnTo>
                    <a:pt x="254" y="124"/>
                  </a:lnTo>
                  <a:lnTo>
                    <a:pt x="254" y="117"/>
                  </a:lnTo>
                  <a:close/>
                  <a:moveTo>
                    <a:pt x="257" y="119"/>
                  </a:moveTo>
                  <a:lnTo>
                    <a:pt x="258" y="119"/>
                  </a:lnTo>
                  <a:lnTo>
                    <a:pt x="259" y="119"/>
                  </a:lnTo>
                  <a:lnTo>
                    <a:pt x="263" y="122"/>
                  </a:lnTo>
                  <a:lnTo>
                    <a:pt x="263" y="123"/>
                  </a:lnTo>
                  <a:lnTo>
                    <a:pt x="259" y="120"/>
                  </a:lnTo>
                  <a:lnTo>
                    <a:pt x="260" y="120"/>
                  </a:lnTo>
                  <a:lnTo>
                    <a:pt x="260" y="127"/>
                  </a:lnTo>
                  <a:lnTo>
                    <a:pt x="259" y="127"/>
                  </a:lnTo>
                  <a:lnTo>
                    <a:pt x="255" y="123"/>
                  </a:lnTo>
                  <a:lnTo>
                    <a:pt x="255" y="122"/>
                  </a:lnTo>
                  <a:lnTo>
                    <a:pt x="259" y="126"/>
                  </a:lnTo>
                  <a:lnTo>
                    <a:pt x="258" y="126"/>
                  </a:lnTo>
                  <a:lnTo>
                    <a:pt x="257" y="126"/>
                  </a:lnTo>
                  <a:lnTo>
                    <a:pt x="257" y="119"/>
                  </a:lnTo>
                  <a:close/>
                  <a:moveTo>
                    <a:pt x="260" y="120"/>
                  </a:moveTo>
                  <a:lnTo>
                    <a:pt x="261" y="120"/>
                  </a:lnTo>
                  <a:lnTo>
                    <a:pt x="265" y="123"/>
                  </a:lnTo>
                  <a:lnTo>
                    <a:pt x="265" y="124"/>
                  </a:lnTo>
                  <a:lnTo>
                    <a:pt x="261" y="120"/>
                  </a:lnTo>
                  <a:lnTo>
                    <a:pt x="262" y="120"/>
                  </a:lnTo>
                  <a:lnTo>
                    <a:pt x="263" y="120"/>
                  </a:lnTo>
                  <a:lnTo>
                    <a:pt x="267" y="124"/>
                  </a:lnTo>
                  <a:lnTo>
                    <a:pt x="267" y="125"/>
                  </a:lnTo>
                  <a:lnTo>
                    <a:pt x="259" y="125"/>
                  </a:lnTo>
                  <a:lnTo>
                    <a:pt x="259" y="124"/>
                  </a:lnTo>
                  <a:lnTo>
                    <a:pt x="263" y="128"/>
                  </a:lnTo>
                  <a:lnTo>
                    <a:pt x="262" y="128"/>
                  </a:lnTo>
                  <a:lnTo>
                    <a:pt x="261" y="128"/>
                  </a:lnTo>
                  <a:lnTo>
                    <a:pt x="257" y="124"/>
                  </a:lnTo>
                  <a:lnTo>
                    <a:pt x="257" y="123"/>
                  </a:lnTo>
                  <a:lnTo>
                    <a:pt x="261" y="127"/>
                  </a:lnTo>
                  <a:lnTo>
                    <a:pt x="260" y="127"/>
                  </a:lnTo>
                  <a:lnTo>
                    <a:pt x="260" y="120"/>
                  </a:lnTo>
                  <a:close/>
                  <a:moveTo>
                    <a:pt x="263" y="121"/>
                  </a:moveTo>
                  <a:lnTo>
                    <a:pt x="264" y="121"/>
                  </a:lnTo>
                  <a:lnTo>
                    <a:pt x="265" y="121"/>
                  </a:lnTo>
                  <a:lnTo>
                    <a:pt x="269" y="125"/>
                  </a:lnTo>
                  <a:lnTo>
                    <a:pt x="269" y="126"/>
                  </a:lnTo>
                  <a:lnTo>
                    <a:pt x="265" y="122"/>
                  </a:lnTo>
                  <a:lnTo>
                    <a:pt x="266" y="122"/>
                  </a:lnTo>
                  <a:lnTo>
                    <a:pt x="267" y="122"/>
                  </a:lnTo>
                  <a:lnTo>
                    <a:pt x="271" y="126"/>
                  </a:lnTo>
                  <a:lnTo>
                    <a:pt x="271" y="127"/>
                  </a:lnTo>
                  <a:lnTo>
                    <a:pt x="267" y="123"/>
                  </a:lnTo>
                  <a:lnTo>
                    <a:pt x="268" y="123"/>
                  </a:lnTo>
                  <a:lnTo>
                    <a:pt x="269" y="123"/>
                  </a:lnTo>
                  <a:lnTo>
                    <a:pt x="270" y="123"/>
                  </a:lnTo>
                  <a:lnTo>
                    <a:pt x="274" y="127"/>
                  </a:lnTo>
                  <a:lnTo>
                    <a:pt x="274" y="128"/>
                  </a:lnTo>
                  <a:lnTo>
                    <a:pt x="266" y="128"/>
                  </a:lnTo>
                  <a:lnTo>
                    <a:pt x="266" y="127"/>
                  </a:lnTo>
                  <a:lnTo>
                    <a:pt x="270" y="131"/>
                  </a:lnTo>
                  <a:lnTo>
                    <a:pt x="269" y="131"/>
                  </a:lnTo>
                  <a:lnTo>
                    <a:pt x="268" y="131"/>
                  </a:lnTo>
                  <a:lnTo>
                    <a:pt x="267" y="131"/>
                  </a:lnTo>
                  <a:lnTo>
                    <a:pt x="263" y="127"/>
                  </a:lnTo>
                  <a:lnTo>
                    <a:pt x="263" y="126"/>
                  </a:lnTo>
                  <a:lnTo>
                    <a:pt x="267" y="130"/>
                  </a:lnTo>
                  <a:lnTo>
                    <a:pt x="266" y="130"/>
                  </a:lnTo>
                  <a:lnTo>
                    <a:pt x="265" y="130"/>
                  </a:lnTo>
                  <a:lnTo>
                    <a:pt x="261" y="126"/>
                  </a:lnTo>
                  <a:lnTo>
                    <a:pt x="261" y="125"/>
                  </a:lnTo>
                  <a:lnTo>
                    <a:pt x="265" y="129"/>
                  </a:lnTo>
                  <a:lnTo>
                    <a:pt x="264" y="129"/>
                  </a:lnTo>
                  <a:lnTo>
                    <a:pt x="263" y="129"/>
                  </a:lnTo>
                  <a:lnTo>
                    <a:pt x="263" y="121"/>
                  </a:lnTo>
                  <a:close/>
                  <a:moveTo>
                    <a:pt x="270" y="124"/>
                  </a:moveTo>
                  <a:lnTo>
                    <a:pt x="271" y="124"/>
                  </a:lnTo>
                  <a:lnTo>
                    <a:pt x="272" y="124"/>
                  </a:lnTo>
                  <a:lnTo>
                    <a:pt x="276" y="128"/>
                  </a:lnTo>
                  <a:lnTo>
                    <a:pt x="276" y="129"/>
                  </a:lnTo>
                  <a:lnTo>
                    <a:pt x="272" y="125"/>
                  </a:lnTo>
                  <a:lnTo>
                    <a:pt x="273" y="125"/>
                  </a:lnTo>
                  <a:lnTo>
                    <a:pt x="273" y="133"/>
                  </a:lnTo>
                  <a:lnTo>
                    <a:pt x="272" y="133"/>
                  </a:lnTo>
                  <a:lnTo>
                    <a:pt x="268" y="129"/>
                  </a:lnTo>
                  <a:lnTo>
                    <a:pt x="268" y="128"/>
                  </a:lnTo>
                  <a:lnTo>
                    <a:pt x="272" y="132"/>
                  </a:lnTo>
                  <a:lnTo>
                    <a:pt x="271" y="132"/>
                  </a:lnTo>
                  <a:lnTo>
                    <a:pt x="270" y="132"/>
                  </a:lnTo>
                  <a:lnTo>
                    <a:pt x="270" y="124"/>
                  </a:lnTo>
                  <a:close/>
                  <a:moveTo>
                    <a:pt x="273" y="125"/>
                  </a:moveTo>
                  <a:lnTo>
                    <a:pt x="274" y="125"/>
                  </a:lnTo>
                  <a:lnTo>
                    <a:pt x="277" y="129"/>
                  </a:lnTo>
                  <a:lnTo>
                    <a:pt x="277" y="130"/>
                  </a:lnTo>
                  <a:lnTo>
                    <a:pt x="274" y="126"/>
                  </a:lnTo>
                  <a:lnTo>
                    <a:pt x="275" y="126"/>
                  </a:lnTo>
                  <a:lnTo>
                    <a:pt x="276" y="126"/>
                  </a:lnTo>
                  <a:lnTo>
                    <a:pt x="279" y="130"/>
                  </a:lnTo>
                  <a:lnTo>
                    <a:pt x="279" y="131"/>
                  </a:lnTo>
                  <a:lnTo>
                    <a:pt x="272" y="131"/>
                  </a:lnTo>
                  <a:lnTo>
                    <a:pt x="272" y="130"/>
                  </a:lnTo>
                  <a:lnTo>
                    <a:pt x="276" y="134"/>
                  </a:lnTo>
                  <a:lnTo>
                    <a:pt x="275" y="134"/>
                  </a:lnTo>
                  <a:lnTo>
                    <a:pt x="274" y="134"/>
                  </a:lnTo>
                  <a:lnTo>
                    <a:pt x="270" y="130"/>
                  </a:lnTo>
                  <a:lnTo>
                    <a:pt x="270" y="129"/>
                  </a:lnTo>
                  <a:lnTo>
                    <a:pt x="274" y="133"/>
                  </a:lnTo>
                  <a:lnTo>
                    <a:pt x="273" y="133"/>
                  </a:lnTo>
                  <a:lnTo>
                    <a:pt x="273" y="125"/>
                  </a:lnTo>
                  <a:close/>
                  <a:moveTo>
                    <a:pt x="330" y="152"/>
                  </a:moveTo>
                  <a:lnTo>
                    <a:pt x="330" y="152"/>
                  </a:lnTo>
                  <a:lnTo>
                    <a:pt x="331" y="152"/>
                  </a:lnTo>
                  <a:lnTo>
                    <a:pt x="335" y="156"/>
                  </a:lnTo>
                  <a:lnTo>
                    <a:pt x="335" y="157"/>
                  </a:lnTo>
                  <a:lnTo>
                    <a:pt x="327" y="157"/>
                  </a:lnTo>
                  <a:lnTo>
                    <a:pt x="327" y="156"/>
                  </a:lnTo>
                  <a:lnTo>
                    <a:pt x="331" y="160"/>
                  </a:lnTo>
                  <a:lnTo>
                    <a:pt x="330" y="160"/>
                  </a:lnTo>
                  <a:lnTo>
                    <a:pt x="330" y="160"/>
                  </a:lnTo>
                  <a:lnTo>
                    <a:pt x="330" y="152"/>
                  </a:lnTo>
                  <a:close/>
                  <a:moveTo>
                    <a:pt x="331" y="153"/>
                  </a:moveTo>
                  <a:lnTo>
                    <a:pt x="332" y="153"/>
                  </a:lnTo>
                  <a:lnTo>
                    <a:pt x="333" y="153"/>
                  </a:lnTo>
                  <a:lnTo>
                    <a:pt x="337" y="157"/>
                  </a:lnTo>
                  <a:lnTo>
                    <a:pt x="337" y="158"/>
                  </a:lnTo>
                  <a:lnTo>
                    <a:pt x="333" y="154"/>
                  </a:lnTo>
                  <a:lnTo>
                    <a:pt x="334" y="154"/>
                  </a:lnTo>
                  <a:lnTo>
                    <a:pt x="334" y="162"/>
                  </a:lnTo>
                  <a:lnTo>
                    <a:pt x="333" y="162"/>
                  </a:lnTo>
                  <a:lnTo>
                    <a:pt x="329" y="158"/>
                  </a:lnTo>
                  <a:lnTo>
                    <a:pt x="329" y="157"/>
                  </a:lnTo>
                  <a:lnTo>
                    <a:pt x="333" y="161"/>
                  </a:lnTo>
                  <a:lnTo>
                    <a:pt x="332" y="161"/>
                  </a:lnTo>
                  <a:lnTo>
                    <a:pt x="331" y="161"/>
                  </a:lnTo>
                  <a:lnTo>
                    <a:pt x="331" y="153"/>
                  </a:lnTo>
                  <a:close/>
                  <a:moveTo>
                    <a:pt x="334" y="154"/>
                  </a:moveTo>
                  <a:lnTo>
                    <a:pt x="335" y="154"/>
                  </a:lnTo>
                  <a:lnTo>
                    <a:pt x="339" y="158"/>
                  </a:lnTo>
                  <a:lnTo>
                    <a:pt x="339" y="159"/>
                  </a:lnTo>
                  <a:lnTo>
                    <a:pt x="335" y="155"/>
                  </a:lnTo>
                  <a:lnTo>
                    <a:pt x="336" y="155"/>
                  </a:lnTo>
                  <a:lnTo>
                    <a:pt x="337" y="155"/>
                  </a:lnTo>
                  <a:lnTo>
                    <a:pt x="341" y="159"/>
                  </a:lnTo>
                  <a:lnTo>
                    <a:pt x="341" y="160"/>
                  </a:lnTo>
                  <a:lnTo>
                    <a:pt x="337" y="156"/>
                  </a:lnTo>
                  <a:lnTo>
                    <a:pt x="338" y="156"/>
                  </a:lnTo>
                  <a:lnTo>
                    <a:pt x="338" y="164"/>
                  </a:lnTo>
                  <a:lnTo>
                    <a:pt x="337" y="164"/>
                  </a:lnTo>
                  <a:lnTo>
                    <a:pt x="333" y="160"/>
                  </a:lnTo>
                  <a:lnTo>
                    <a:pt x="333" y="159"/>
                  </a:lnTo>
                  <a:lnTo>
                    <a:pt x="337" y="163"/>
                  </a:lnTo>
                  <a:lnTo>
                    <a:pt x="336" y="163"/>
                  </a:lnTo>
                  <a:lnTo>
                    <a:pt x="335" y="163"/>
                  </a:lnTo>
                  <a:lnTo>
                    <a:pt x="331" y="159"/>
                  </a:lnTo>
                  <a:lnTo>
                    <a:pt x="331" y="158"/>
                  </a:lnTo>
                  <a:lnTo>
                    <a:pt x="335" y="162"/>
                  </a:lnTo>
                  <a:lnTo>
                    <a:pt x="334" y="162"/>
                  </a:lnTo>
                  <a:lnTo>
                    <a:pt x="334" y="154"/>
                  </a:lnTo>
                  <a:close/>
                  <a:moveTo>
                    <a:pt x="338" y="156"/>
                  </a:moveTo>
                  <a:lnTo>
                    <a:pt x="339" y="156"/>
                  </a:lnTo>
                  <a:lnTo>
                    <a:pt x="343" y="160"/>
                  </a:lnTo>
                  <a:lnTo>
                    <a:pt x="343" y="161"/>
                  </a:lnTo>
                  <a:lnTo>
                    <a:pt x="339" y="157"/>
                  </a:lnTo>
                  <a:lnTo>
                    <a:pt x="340" y="157"/>
                  </a:lnTo>
                  <a:lnTo>
                    <a:pt x="341" y="157"/>
                  </a:lnTo>
                  <a:lnTo>
                    <a:pt x="341" y="165"/>
                  </a:lnTo>
                  <a:lnTo>
                    <a:pt x="340" y="165"/>
                  </a:lnTo>
                  <a:lnTo>
                    <a:pt x="339" y="165"/>
                  </a:lnTo>
                  <a:lnTo>
                    <a:pt x="335" y="161"/>
                  </a:lnTo>
                  <a:lnTo>
                    <a:pt x="335" y="160"/>
                  </a:lnTo>
                  <a:lnTo>
                    <a:pt x="339" y="164"/>
                  </a:lnTo>
                  <a:lnTo>
                    <a:pt x="338" y="164"/>
                  </a:lnTo>
                  <a:lnTo>
                    <a:pt x="338" y="156"/>
                  </a:lnTo>
                  <a:close/>
                  <a:moveTo>
                    <a:pt x="345" y="161"/>
                  </a:moveTo>
                  <a:lnTo>
                    <a:pt x="345" y="162"/>
                  </a:lnTo>
                  <a:lnTo>
                    <a:pt x="341" y="158"/>
                  </a:lnTo>
                  <a:lnTo>
                    <a:pt x="342" y="158"/>
                  </a:lnTo>
                  <a:lnTo>
                    <a:pt x="343" y="158"/>
                  </a:lnTo>
                  <a:lnTo>
                    <a:pt x="347" y="162"/>
                  </a:lnTo>
                  <a:lnTo>
                    <a:pt x="347" y="163"/>
                  </a:lnTo>
                  <a:lnTo>
                    <a:pt x="343" y="159"/>
                  </a:lnTo>
                  <a:lnTo>
                    <a:pt x="344" y="159"/>
                  </a:lnTo>
                  <a:lnTo>
                    <a:pt x="344" y="167"/>
                  </a:lnTo>
                  <a:lnTo>
                    <a:pt x="343" y="167"/>
                  </a:lnTo>
                  <a:lnTo>
                    <a:pt x="339" y="163"/>
                  </a:lnTo>
                  <a:lnTo>
                    <a:pt x="339" y="162"/>
                  </a:lnTo>
                  <a:lnTo>
                    <a:pt x="343" y="166"/>
                  </a:lnTo>
                  <a:lnTo>
                    <a:pt x="342" y="166"/>
                  </a:lnTo>
                  <a:lnTo>
                    <a:pt x="341" y="166"/>
                  </a:lnTo>
                  <a:lnTo>
                    <a:pt x="337" y="162"/>
                  </a:lnTo>
                  <a:lnTo>
                    <a:pt x="337" y="161"/>
                  </a:lnTo>
                  <a:lnTo>
                    <a:pt x="345" y="161"/>
                  </a:lnTo>
                  <a:close/>
                  <a:moveTo>
                    <a:pt x="344" y="159"/>
                  </a:moveTo>
                  <a:lnTo>
                    <a:pt x="345" y="159"/>
                  </a:lnTo>
                  <a:lnTo>
                    <a:pt x="348" y="163"/>
                  </a:lnTo>
                  <a:lnTo>
                    <a:pt x="348" y="164"/>
                  </a:lnTo>
                  <a:lnTo>
                    <a:pt x="345" y="160"/>
                  </a:lnTo>
                  <a:lnTo>
                    <a:pt x="346" y="160"/>
                  </a:lnTo>
                  <a:lnTo>
                    <a:pt x="347" y="160"/>
                  </a:lnTo>
                  <a:lnTo>
                    <a:pt x="347" y="168"/>
                  </a:lnTo>
                  <a:lnTo>
                    <a:pt x="346" y="168"/>
                  </a:lnTo>
                  <a:lnTo>
                    <a:pt x="345" y="168"/>
                  </a:lnTo>
                  <a:lnTo>
                    <a:pt x="341" y="164"/>
                  </a:lnTo>
                  <a:lnTo>
                    <a:pt x="341" y="163"/>
                  </a:lnTo>
                  <a:lnTo>
                    <a:pt x="345" y="167"/>
                  </a:lnTo>
                  <a:lnTo>
                    <a:pt x="344" y="167"/>
                  </a:lnTo>
                  <a:lnTo>
                    <a:pt x="344" y="159"/>
                  </a:lnTo>
                  <a:close/>
                  <a:moveTo>
                    <a:pt x="347" y="160"/>
                  </a:moveTo>
                  <a:lnTo>
                    <a:pt x="347" y="160"/>
                  </a:lnTo>
                  <a:lnTo>
                    <a:pt x="351" y="164"/>
                  </a:lnTo>
                  <a:lnTo>
                    <a:pt x="351" y="165"/>
                  </a:lnTo>
                  <a:lnTo>
                    <a:pt x="347" y="161"/>
                  </a:lnTo>
                  <a:lnTo>
                    <a:pt x="348" y="161"/>
                  </a:lnTo>
                  <a:lnTo>
                    <a:pt x="349" y="161"/>
                  </a:lnTo>
                  <a:lnTo>
                    <a:pt x="353" y="165"/>
                  </a:lnTo>
                  <a:lnTo>
                    <a:pt x="353" y="166"/>
                  </a:lnTo>
                  <a:lnTo>
                    <a:pt x="349" y="162"/>
                  </a:lnTo>
                  <a:lnTo>
                    <a:pt x="350" y="162"/>
                  </a:lnTo>
                  <a:lnTo>
                    <a:pt x="350" y="169"/>
                  </a:lnTo>
                  <a:lnTo>
                    <a:pt x="349" y="169"/>
                  </a:lnTo>
                  <a:lnTo>
                    <a:pt x="346" y="166"/>
                  </a:lnTo>
                  <a:lnTo>
                    <a:pt x="346" y="165"/>
                  </a:lnTo>
                  <a:lnTo>
                    <a:pt x="349" y="169"/>
                  </a:lnTo>
                  <a:lnTo>
                    <a:pt x="348" y="169"/>
                  </a:lnTo>
                  <a:lnTo>
                    <a:pt x="347" y="169"/>
                  </a:lnTo>
                  <a:lnTo>
                    <a:pt x="344" y="165"/>
                  </a:lnTo>
                  <a:lnTo>
                    <a:pt x="344" y="164"/>
                  </a:lnTo>
                  <a:lnTo>
                    <a:pt x="347" y="168"/>
                  </a:lnTo>
                  <a:lnTo>
                    <a:pt x="347" y="168"/>
                  </a:lnTo>
                  <a:lnTo>
                    <a:pt x="347" y="160"/>
                  </a:lnTo>
                  <a:close/>
                  <a:moveTo>
                    <a:pt x="350" y="162"/>
                  </a:moveTo>
                  <a:lnTo>
                    <a:pt x="351" y="162"/>
                  </a:lnTo>
                  <a:lnTo>
                    <a:pt x="355" y="166"/>
                  </a:lnTo>
                  <a:lnTo>
                    <a:pt x="355" y="167"/>
                  </a:lnTo>
                  <a:lnTo>
                    <a:pt x="351" y="163"/>
                  </a:lnTo>
                  <a:lnTo>
                    <a:pt x="352" y="163"/>
                  </a:lnTo>
                  <a:lnTo>
                    <a:pt x="353" y="163"/>
                  </a:lnTo>
                  <a:lnTo>
                    <a:pt x="353" y="170"/>
                  </a:lnTo>
                  <a:lnTo>
                    <a:pt x="352" y="170"/>
                  </a:lnTo>
                  <a:lnTo>
                    <a:pt x="351" y="170"/>
                  </a:lnTo>
                  <a:lnTo>
                    <a:pt x="347" y="167"/>
                  </a:lnTo>
                  <a:lnTo>
                    <a:pt x="347" y="166"/>
                  </a:lnTo>
                  <a:lnTo>
                    <a:pt x="351" y="169"/>
                  </a:lnTo>
                  <a:lnTo>
                    <a:pt x="350" y="169"/>
                  </a:lnTo>
                  <a:lnTo>
                    <a:pt x="350" y="162"/>
                  </a:lnTo>
                  <a:close/>
                  <a:moveTo>
                    <a:pt x="357" y="167"/>
                  </a:moveTo>
                  <a:lnTo>
                    <a:pt x="357" y="168"/>
                  </a:lnTo>
                  <a:lnTo>
                    <a:pt x="353" y="164"/>
                  </a:lnTo>
                  <a:lnTo>
                    <a:pt x="354" y="164"/>
                  </a:lnTo>
                  <a:lnTo>
                    <a:pt x="355" y="164"/>
                  </a:lnTo>
                  <a:lnTo>
                    <a:pt x="359" y="168"/>
                  </a:lnTo>
                  <a:lnTo>
                    <a:pt x="359" y="169"/>
                  </a:lnTo>
                  <a:lnTo>
                    <a:pt x="355" y="165"/>
                  </a:lnTo>
                  <a:lnTo>
                    <a:pt x="356" y="165"/>
                  </a:lnTo>
                  <a:lnTo>
                    <a:pt x="356" y="172"/>
                  </a:lnTo>
                  <a:lnTo>
                    <a:pt x="355" y="172"/>
                  </a:lnTo>
                  <a:lnTo>
                    <a:pt x="351" y="169"/>
                  </a:lnTo>
                  <a:lnTo>
                    <a:pt x="351" y="168"/>
                  </a:lnTo>
                  <a:lnTo>
                    <a:pt x="355" y="171"/>
                  </a:lnTo>
                  <a:lnTo>
                    <a:pt x="354" y="171"/>
                  </a:lnTo>
                  <a:lnTo>
                    <a:pt x="353" y="171"/>
                  </a:lnTo>
                  <a:lnTo>
                    <a:pt x="349" y="168"/>
                  </a:lnTo>
                  <a:lnTo>
                    <a:pt x="349" y="167"/>
                  </a:lnTo>
                  <a:lnTo>
                    <a:pt x="357" y="167"/>
                  </a:lnTo>
                  <a:close/>
                  <a:moveTo>
                    <a:pt x="356" y="165"/>
                  </a:moveTo>
                  <a:lnTo>
                    <a:pt x="357" y="165"/>
                  </a:lnTo>
                  <a:lnTo>
                    <a:pt x="361" y="169"/>
                  </a:lnTo>
                  <a:lnTo>
                    <a:pt x="361" y="169"/>
                  </a:lnTo>
                  <a:lnTo>
                    <a:pt x="357" y="166"/>
                  </a:lnTo>
                  <a:lnTo>
                    <a:pt x="358" y="166"/>
                  </a:lnTo>
                  <a:lnTo>
                    <a:pt x="359" y="166"/>
                  </a:lnTo>
                  <a:lnTo>
                    <a:pt x="359" y="173"/>
                  </a:lnTo>
                  <a:lnTo>
                    <a:pt x="358" y="173"/>
                  </a:lnTo>
                  <a:lnTo>
                    <a:pt x="357" y="173"/>
                  </a:lnTo>
                  <a:lnTo>
                    <a:pt x="353" y="169"/>
                  </a:lnTo>
                  <a:lnTo>
                    <a:pt x="353" y="169"/>
                  </a:lnTo>
                  <a:lnTo>
                    <a:pt x="357" y="172"/>
                  </a:lnTo>
                  <a:lnTo>
                    <a:pt x="356" y="172"/>
                  </a:lnTo>
                  <a:lnTo>
                    <a:pt x="356" y="165"/>
                  </a:lnTo>
                  <a:close/>
                  <a:moveTo>
                    <a:pt x="363" y="169"/>
                  </a:moveTo>
                  <a:lnTo>
                    <a:pt x="363" y="170"/>
                  </a:lnTo>
                  <a:lnTo>
                    <a:pt x="359" y="167"/>
                  </a:lnTo>
                  <a:lnTo>
                    <a:pt x="360" y="167"/>
                  </a:lnTo>
                  <a:lnTo>
                    <a:pt x="361" y="167"/>
                  </a:lnTo>
                  <a:lnTo>
                    <a:pt x="364" y="168"/>
                  </a:lnTo>
                  <a:lnTo>
                    <a:pt x="365" y="169"/>
                  </a:lnTo>
                  <a:lnTo>
                    <a:pt x="359" y="174"/>
                  </a:lnTo>
                  <a:lnTo>
                    <a:pt x="358" y="173"/>
                  </a:lnTo>
                  <a:lnTo>
                    <a:pt x="361" y="174"/>
                  </a:lnTo>
                  <a:lnTo>
                    <a:pt x="360" y="174"/>
                  </a:lnTo>
                  <a:lnTo>
                    <a:pt x="359" y="174"/>
                  </a:lnTo>
                  <a:lnTo>
                    <a:pt x="355" y="170"/>
                  </a:lnTo>
                  <a:lnTo>
                    <a:pt x="355" y="169"/>
                  </a:lnTo>
                  <a:lnTo>
                    <a:pt x="363" y="169"/>
                  </a:lnTo>
                  <a:close/>
                  <a:moveTo>
                    <a:pt x="362" y="168"/>
                  </a:moveTo>
                  <a:lnTo>
                    <a:pt x="363" y="168"/>
                  </a:lnTo>
                  <a:lnTo>
                    <a:pt x="364" y="168"/>
                  </a:lnTo>
                  <a:lnTo>
                    <a:pt x="368" y="171"/>
                  </a:lnTo>
                  <a:lnTo>
                    <a:pt x="368" y="172"/>
                  </a:lnTo>
                  <a:lnTo>
                    <a:pt x="364" y="169"/>
                  </a:lnTo>
                  <a:lnTo>
                    <a:pt x="365" y="169"/>
                  </a:lnTo>
                  <a:lnTo>
                    <a:pt x="366" y="169"/>
                  </a:lnTo>
                  <a:lnTo>
                    <a:pt x="366" y="176"/>
                  </a:lnTo>
                  <a:lnTo>
                    <a:pt x="365" y="176"/>
                  </a:lnTo>
                  <a:lnTo>
                    <a:pt x="364" y="176"/>
                  </a:lnTo>
                  <a:lnTo>
                    <a:pt x="360" y="172"/>
                  </a:lnTo>
                  <a:lnTo>
                    <a:pt x="360" y="171"/>
                  </a:lnTo>
                  <a:lnTo>
                    <a:pt x="364" y="175"/>
                  </a:lnTo>
                  <a:lnTo>
                    <a:pt x="363" y="175"/>
                  </a:lnTo>
                  <a:lnTo>
                    <a:pt x="362" y="175"/>
                  </a:lnTo>
                  <a:lnTo>
                    <a:pt x="362" y="168"/>
                  </a:lnTo>
                  <a:close/>
                  <a:moveTo>
                    <a:pt x="370" y="172"/>
                  </a:moveTo>
                  <a:lnTo>
                    <a:pt x="370" y="173"/>
                  </a:lnTo>
                  <a:lnTo>
                    <a:pt x="366" y="169"/>
                  </a:lnTo>
                  <a:lnTo>
                    <a:pt x="367" y="169"/>
                  </a:lnTo>
                  <a:lnTo>
                    <a:pt x="368" y="169"/>
                  </a:lnTo>
                  <a:lnTo>
                    <a:pt x="371" y="173"/>
                  </a:lnTo>
                  <a:lnTo>
                    <a:pt x="371" y="174"/>
                  </a:lnTo>
                  <a:lnTo>
                    <a:pt x="368" y="170"/>
                  </a:lnTo>
                  <a:lnTo>
                    <a:pt x="369" y="170"/>
                  </a:lnTo>
                  <a:lnTo>
                    <a:pt x="369" y="178"/>
                  </a:lnTo>
                  <a:lnTo>
                    <a:pt x="368" y="178"/>
                  </a:lnTo>
                  <a:lnTo>
                    <a:pt x="364" y="174"/>
                  </a:lnTo>
                  <a:lnTo>
                    <a:pt x="364" y="173"/>
                  </a:lnTo>
                  <a:lnTo>
                    <a:pt x="368" y="177"/>
                  </a:lnTo>
                  <a:lnTo>
                    <a:pt x="367" y="177"/>
                  </a:lnTo>
                  <a:lnTo>
                    <a:pt x="366" y="177"/>
                  </a:lnTo>
                  <a:lnTo>
                    <a:pt x="362" y="173"/>
                  </a:lnTo>
                  <a:lnTo>
                    <a:pt x="362" y="172"/>
                  </a:lnTo>
                  <a:lnTo>
                    <a:pt x="370" y="172"/>
                  </a:lnTo>
                  <a:close/>
                  <a:moveTo>
                    <a:pt x="369" y="170"/>
                  </a:moveTo>
                  <a:lnTo>
                    <a:pt x="370" y="170"/>
                  </a:lnTo>
                  <a:lnTo>
                    <a:pt x="373" y="174"/>
                  </a:lnTo>
                  <a:lnTo>
                    <a:pt x="373" y="175"/>
                  </a:lnTo>
                  <a:lnTo>
                    <a:pt x="370" y="171"/>
                  </a:lnTo>
                  <a:lnTo>
                    <a:pt x="371" y="171"/>
                  </a:lnTo>
                  <a:lnTo>
                    <a:pt x="371" y="171"/>
                  </a:lnTo>
                  <a:lnTo>
                    <a:pt x="375" y="175"/>
                  </a:lnTo>
                  <a:lnTo>
                    <a:pt x="375" y="176"/>
                  </a:lnTo>
                  <a:lnTo>
                    <a:pt x="371" y="172"/>
                  </a:lnTo>
                  <a:lnTo>
                    <a:pt x="372" y="172"/>
                  </a:lnTo>
                  <a:lnTo>
                    <a:pt x="373" y="172"/>
                  </a:lnTo>
                  <a:lnTo>
                    <a:pt x="377" y="176"/>
                  </a:lnTo>
                  <a:lnTo>
                    <a:pt x="377" y="177"/>
                  </a:lnTo>
                  <a:lnTo>
                    <a:pt x="373" y="173"/>
                  </a:lnTo>
                  <a:lnTo>
                    <a:pt x="374" y="173"/>
                  </a:lnTo>
                  <a:lnTo>
                    <a:pt x="374" y="181"/>
                  </a:lnTo>
                  <a:lnTo>
                    <a:pt x="373" y="181"/>
                  </a:lnTo>
                  <a:lnTo>
                    <a:pt x="370" y="177"/>
                  </a:lnTo>
                  <a:lnTo>
                    <a:pt x="370" y="176"/>
                  </a:lnTo>
                  <a:lnTo>
                    <a:pt x="373" y="180"/>
                  </a:lnTo>
                  <a:lnTo>
                    <a:pt x="372" y="180"/>
                  </a:lnTo>
                  <a:lnTo>
                    <a:pt x="371" y="180"/>
                  </a:lnTo>
                  <a:lnTo>
                    <a:pt x="368" y="176"/>
                  </a:lnTo>
                  <a:lnTo>
                    <a:pt x="368" y="175"/>
                  </a:lnTo>
                  <a:lnTo>
                    <a:pt x="371" y="179"/>
                  </a:lnTo>
                  <a:lnTo>
                    <a:pt x="371" y="179"/>
                  </a:lnTo>
                  <a:lnTo>
                    <a:pt x="370" y="179"/>
                  </a:lnTo>
                  <a:lnTo>
                    <a:pt x="366" y="175"/>
                  </a:lnTo>
                  <a:lnTo>
                    <a:pt x="366" y="174"/>
                  </a:lnTo>
                  <a:lnTo>
                    <a:pt x="370" y="178"/>
                  </a:lnTo>
                  <a:lnTo>
                    <a:pt x="369" y="178"/>
                  </a:lnTo>
                  <a:lnTo>
                    <a:pt x="369" y="170"/>
                  </a:lnTo>
                  <a:close/>
                  <a:moveTo>
                    <a:pt x="374" y="173"/>
                  </a:moveTo>
                  <a:lnTo>
                    <a:pt x="375" y="173"/>
                  </a:lnTo>
                  <a:lnTo>
                    <a:pt x="379" y="177"/>
                  </a:lnTo>
                  <a:lnTo>
                    <a:pt x="379" y="178"/>
                  </a:lnTo>
                  <a:lnTo>
                    <a:pt x="375" y="174"/>
                  </a:lnTo>
                  <a:lnTo>
                    <a:pt x="376" y="174"/>
                  </a:lnTo>
                  <a:lnTo>
                    <a:pt x="377" y="174"/>
                  </a:lnTo>
                  <a:lnTo>
                    <a:pt x="378" y="174"/>
                  </a:lnTo>
                  <a:lnTo>
                    <a:pt x="382" y="178"/>
                  </a:lnTo>
                  <a:lnTo>
                    <a:pt x="382" y="179"/>
                  </a:lnTo>
                  <a:lnTo>
                    <a:pt x="374" y="179"/>
                  </a:lnTo>
                  <a:lnTo>
                    <a:pt x="374" y="178"/>
                  </a:lnTo>
                  <a:lnTo>
                    <a:pt x="378" y="182"/>
                  </a:lnTo>
                  <a:lnTo>
                    <a:pt x="377" y="182"/>
                  </a:lnTo>
                  <a:lnTo>
                    <a:pt x="376" y="182"/>
                  </a:lnTo>
                  <a:lnTo>
                    <a:pt x="375" y="182"/>
                  </a:lnTo>
                  <a:lnTo>
                    <a:pt x="371" y="178"/>
                  </a:lnTo>
                  <a:lnTo>
                    <a:pt x="371" y="177"/>
                  </a:lnTo>
                  <a:lnTo>
                    <a:pt x="375" y="181"/>
                  </a:lnTo>
                  <a:lnTo>
                    <a:pt x="374" y="181"/>
                  </a:lnTo>
                  <a:lnTo>
                    <a:pt x="374" y="173"/>
                  </a:lnTo>
                  <a:close/>
                  <a:moveTo>
                    <a:pt x="378" y="175"/>
                  </a:moveTo>
                  <a:lnTo>
                    <a:pt x="379" y="175"/>
                  </a:lnTo>
                  <a:lnTo>
                    <a:pt x="380" y="175"/>
                  </a:lnTo>
                  <a:lnTo>
                    <a:pt x="384" y="179"/>
                  </a:lnTo>
                  <a:lnTo>
                    <a:pt x="384" y="180"/>
                  </a:lnTo>
                  <a:lnTo>
                    <a:pt x="380" y="176"/>
                  </a:lnTo>
                  <a:lnTo>
                    <a:pt x="381" y="176"/>
                  </a:lnTo>
                  <a:lnTo>
                    <a:pt x="381" y="184"/>
                  </a:lnTo>
                  <a:lnTo>
                    <a:pt x="380" y="184"/>
                  </a:lnTo>
                  <a:lnTo>
                    <a:pt x="376" y="180"/>
                  </a:lnTo>
                  <a:lnTo>
                    <a:pt x="376" y="179"/>
                  </a:lnTo>
                  <a:lnTo>
                    <a:pt x="380" y="183"/>
                  </a:lnTo>
                  <a:lnTo>
                    <a:pt x="379" y="183"/>
                  </a:lnTo>
                  <a:lnTo>
                    <a:pt x="378" y="183"/>
                  </a:lnTo>
                  <a:lnTo>
                    <a:pt x="378" y="175"/>
                  </a:lnTo>
                  <a:close/>
                  <a:moveTo>
                    <a:pt x="381" y="176"/>
                  </a:moveTo>
                  <a:lnTo>
                    <a:pt x="382" y="176"/>
                  </a:lnTo>
                  <a:lnTo>
                    <a:pt x="386" y="180"/>
                  </a:lnTo>
                  <a:lnTo>
                    <a:pt x="386" y="181"/>
                  </a:lnTo>
                  <a:lnTo>
                    <a:pt x="382" y="177"/>
                  </a:lnTo>
                  <a:lnTo>
                    <a:pt x="383" y="177"/>
                  </a:lnTo>
                  <a:lnTo>
                    <a:pt x="384" y="177"/>
                  </a:lnTo>
                  <a:lnTo>
                    <a:pt x="388" y="181"/>
                  </a:lnTo>
                  <a:lnTo>
                    <a:pt x="388" y="182"/>
                  </a:lnTo>
                  <a:lnTo>
                    <a:pt x="380" y="182"/>
                  </a:lnTo>
                  <a:lnTo>
                    <a:pt x="380" y="181"/>
                  </a:lnTo>
                  <a:lnTo>
                    <a:pt x="384" y="185"/>
                  </a:lnTo>
                  <a:lnTo>
                    <a:pt x="383" y="185"/>
                  </a:lnTo>
                  <a:lnTo>
                    <a:pt x="382" y="185"/>
                  </a:lnTo>
                  <a:lnTo>
                    <a:pt x="378" y="181"/>
                  </a:lnTo>
                  <a:lnTo>
                    <a:pt x="378" y="180"/>
                  </a:lnTo>
                  <a:lnTo>
                    <a:pt x="382" y="184"/>
                  </a:lnTo>
                  <a:lnTo>
                    <a:pt x="381" y="184"/>
                  </a:lnTo>
                  <a:lnTo>
                    <a:pt x="381" y="176"/>
                  </a:lnTo>
                  <a:close/>
                  <a:moveTo>
                    <a:pt x="384" y="178"/>
                  </a:moveTo>
                  <a:lnTo>
                    <a:pt x="384" y="178"/>
                  </a:lnTo>
                  <a:lnTo>
                    <a:pt x="384" y="186"/>
                  </a:lnTo>
                  <a:lnTo>
                    <a:pt x="384" y="186"/>
                  </a:lnTo>
                  <a:lnTo>
                    <a:pt x="384" y="178"/>
                  </a:lnTo>
                  <a:close/>
                  <a:moveTo>
                    <a:pt x="442" y="208"/>
                  </a:moveTo>
                  <a:lnTo>
                    <a:pt x="442" y="208"/>
                  </a:lnTo>
                  <a:lnTo>
                    <a:pt x="439" y="204"/>
                  </a:lnTo>
                  <a:lnTo>
                    <a:pt x="440" y="204"/>
                  </a:lnTo>
                  <a:lnTo>
                    <a:pt x="440" y="212"/>
                  </a:lnTo>
                  <a:lnTo>
                    <a:pt x="439" y="212"/>
                  </a:lnTo>
                  <a:lnTo>
                    <a:pt x="435" y="208"/>
                  </a:lnTo>
                  <a:lnTo>
                    <a:pt x="435" y="208"/>
                  </a:lnTo>
                  <a:lnTo>
                    <a:pt x="442" y="208"/>
                  </a:lnTo>
                  <a:close/>
                  <a:moveTo>
                    <a:pt x="440" y="204"/>
                  </a:moveTo>
                  <a:lnTo>
                    <a:pt x="441" y="204"/>
                  </a:lnTo>
                  <a:lnTo>
                    <a:pt x="442" y="204"/>
                  </a:lnTo>
                  <a:lnTo>
                    <a:pt x="445" y="208"/>
                  </a:lnTo>
                  <a:lnTo>
                    <a:pt x="445" y="209"/>
                  </a:lnTo>
                  <a:lnTo>
                    <a:pt x="442" y="205"/>
                  </a:lnTo>
                  <a:lnTo>
                    <a:pt x="442" y="205"/>
                  </a:lnTo>
                  <a:lnTo>
                    <a:pt x="442" y="213"/>
                  </a:lnTo>
                  <a:lnTo>
                    <a:pt x="442" y="213"/>
                  </a:lnTo>
                  <a:lnTo>
                    <a:pt x="438" y="209"/>
                  </a:lnTo>
                  <a:lnTo>
                    <a:pt x="438" y="208"/>
                  </a:lnTo>
                  <a:lnTo>
                    <a:pt x="442" y="212"/>
                  </a:lnTo>
                  <a:lnTo>
                    <a:pt x="441" y="212"/>
                  </a:lnTo>
                  <a:lnTo>
                    <a:pt x="440" y="212"/>
                  </a:lnTo>
                  <a:lnTo>
                    <a:pt x="440" y="204"/>
                  </a:lnTo>
                  <a:close/>
                  <a:moveTo>
                    <a:pt x="442" y="205"/>
                  </a:moveTo>
                  <a:lnTo>
                    <a:pt x="443" y="205"/>
                  </a:lnTo>
                  <a:lnTo>
                    <a:pt x="447" y="209"/>
                  </a:lnTo>
                  <a:lnTo>
                    <a:pt x="447" y="210"/>
                  </a:lnTo>
                  <a:lnTo>
                    <a:pt x="443" y="206"/>
                  </a:lnTo>
                  <a:lnTo>
                    <a:pt x="444" y="206"/>
                  </a:lnTo>
                  <a:lnTo>
                    <a:pt x="445" y="206"/>
                  </a:lnTo>
                  <a:lnTo>
                    <a:pt x="449" y="210"/>
                  </a:lnTo>
                  <a:lnTo>
                    <a:pt x="449" y="211"/>
                  </a:lnTo>
                  <a:lnTo>
                    <a:pt x="445" y="207"/>
                  </a:lnTo>
                  <a:lnTo>
                    <a:pt x="446" y="207"/>
                  </a:lnTo>
                  <a:lnTo>
                    <a:pt x="446" y="215"/>
                  </a:lnTo>
                  <a:lnTo>
                    <a:pt x="445" y="215"/>
                  </a:lnTo>
                  <a:lnTo>
                    <a:pt x="442" y="211"/>
                  </a:lnTo>
                  <a:lnTo>
                    <a:pt x="442" y="210"/>
                  </a:lnTo>
                  <a:lnTo>
                    <a:pt x="445" y="214"/>
                  </a:lnTo>
                  <a:lnTo>
                    <a:pt x="444" y="214"/>
                  </a:lnTo>
                  <a:lnTo>
                    <a:pt x="443" y="214"/>
                  </a:lnTo>
                  <a:lnTo>
                    <a:pt x="440" y="210"/>
                  </a:lnTo>
                  <a:lnTo>
                    <a:pt x="440" y="209"/>
                  </a:lnTo>
                  <a:lnTo>
                    <a:pt x="443" y="213"/>
                  </a:lnTo>
                  <a:lnTo>
                    <a:pt x="442" y="213"/>
                  </a:lnTo>
                  <a:lnTo>
                    <a:pt x="442" y="205"/>
                  </a:lnTo>
                  <a:close/>
                  <a:moveTo>
                    <a:pt x="446" y="207"/>
                  </a:moveTo>
                  <a:lnTo>
                    <a:pt x="447" y="207"/>
                  </a:lnTo>
                  <a:lnTo>
                    <a:pt x="451" y="211"/>
                  </a:lnTo>
                  <a:lnTo>
                    <a:pt x="451" y="212"/>
                  </a:lnTo>
                  <a:lnTo>
                    <a:pt x="447" y="208"/>
                  </a:lnTo>
                  <a:lnTo>
                    <a:pt x="448" y="208"/>
                  </a:lnTo>
                  <a:lnTo>
                    <a:pt x="449" y="208"/>
                  </a:lnTo>
                  <a:lnTo>
                    <a:pt x="449" y="216"/>
                  </a:lnTo>
                  <a:lnTo>
                    <a:pt x="448" y="216"/>
                  </a:lnTo>
                  <a:lnTo>
                    <a:pt x="447" y="216"/>
                  </a:lnTo>
                  <a:lnTo>
                    <a:pt x="443" y="212"/>
                  </a:lnTo>
                  <a:lnTo>
                    <a:pt x="443" y="211"/>
                  </a:lnTo>
                  <a:lnTo>
                    <a:pt x="447" y="215"/>
                  </a:lnTo>
                  <a:lnTo>
                    <a:pt x="446" y="215"/>
                  </a:lnTo>
                  <a:lnTo>
                    <a:pt x="446" y="207"/>
                  </a:lnTo>
                  <a:close/>
                  <a:moveTo>
                    <a:pt x="453" y="212"/>
                  </a:moveTo>
                  <a:lnTo>
                    <a:pt x="453" y="213"/>
                  </a:lnTo>
                  <a:lnTo>
                    <a:pt x="449" y="209"/>
                  </a:lnTo>
                  <a:lnTo>
                    <a:pt x="450" y="209"/>
                  </a:lnTo>
                  <a:lnTo>
                    <a:pt x="451" y="209"/>
                  </a:lnTo>
                  <a:lnTo>
                    <a:pt x="455" y="213"/>
                  </a:lnTo>
                  <a:lnTo>
                    <a:pt x="455" y="214"/>
                  </a:lnTo>
                  <a:lnTo>
                    <a:pt x="451" y="210"/>
                  </a:lnTo>
                  <a:lnTo>
                    <a:pt x="452" y="210"/>
                  </a:lnTo>
                  <a:lnTo>
                    <a:pt x="452" y="218"/>
                  </a:lnTo>
                  <a:lnTo>
                    <a:pt x="451" y="218"/>
                  </a:lnTo>
                  <a:lnTo>
                    <a:pt x="447" y="214"/>
                  </a:lnTo>
                  <a:lnTo>
                    <a:pt x="447" y="213"/>
                  </a:lnTo>
                  <a:lnTo>
                    <a:pt x="451" y="217"/>
                  </a:lnTo>
                  <a:lnTo>
                    <a:pt x="450" y="217"/>
                  </a:lnTo>
                  <a:lnTo>
                    <a:pt x="449" y="217"/>
                  </a:lnTo>
                  <a:lnTo>
                    <a:pt x="445" y="213"/>
                  </a:lnTo>
                  <a:lnTo>
                    <a:pt x="445" y="212"/>
                  </a:lnTo>
                  <a:lnTo>
                    <a:pt x="453" y="212"/>
                  </a:lnTo>
                  <a:close/>
                  <a:moveTo>
                    <a:pt x="452" y="210"/>
                  </a:moveTo>
                  <a:lnTo>
                    <a:pt x="453" y="210"/>
                  </a:lnTo>
                  <a:lnTo>
                    <a:pt x="457" y="214"/>
                  </a:lnTo>
                  <a:lnTo>
                    <a:pt x="457" y="215"/>
                  </a:lnTo>
                  <a:lnTo>
                    <a:pt x="453" y="211"/>
                  </a:lnTo>
                  <a:lnTo>
                    <a:pt x="454" y="211"/>
                  </a:lnTo>
                  <a:lnTo>
                    <a:pt x="455" y="211"/>
                  </a:lnTo>
                  <a:lnTo>
                    <a:pt x="455" y="218"/>
                  </a:lnTo>
                  <a:lnTo>
                    <a:pt x="454" y="218"/>
                  </a:lnTo>
                  <a:lnTo>
                    <a:pt x="453" y="218"/>
                  </a:lnTo>
                  <a:lnTo>
                    <a:pt x="449" y="215"/>
                  </a:lnTo>
                  <a:lnTo>
                    <a:pt x="449" y="214"/>
                  </a:lnTo>
                  <a:lnTo>
                    <a:pt x="453" y="218"/>
                  </a:lnTo>
                  <a:lnTo>
                    <a:pt x="452" y="218"/>
                  </a:lnTo>
                  <a:lnTo>
                    <a:pt x="452" y="210"/>
                  </a:lnTo>
                  <a:close/>
                  <a:moveTo>
                    <a:pt x="459" y="215"/>
                  </a:moveTo>
                  <a:lnTo>
                    <a:pt x="459" y="216"/>
                  </a:lnTo>
                  <a:lnTo>
                    <a:pt x="455" y="212"/>
                  </a:lnTo>
                  <a:lnTo>
                    <a:pt x="456" y="212"/>
                  </a:lnTo>
                  <a:lnTo>
                    <a:pt x="457" y="212"/>
                  </a:lnTo>
                  <a:lnTo>
                    <a:pt x="458" y="212"/>
                  </a:lnTo>
                  <a:lnTo>
                    <a:pt x="462" y="216"/>
                  </a:lnTo>
                  <a:lnTo>
                    <a:pt x="462" y="217"/>
                  </a:lnTo>
                  <a:lnTo>
                    <a:pt x="454" y="217"/>
                  </a:lnTo>
                  <a:lnTo>
                    <a:pt x="454" y="216"/>
                  </a:lnTo>
                  <a:lnTo>
                    <a:pt x="458" y="219"/>
                  </a:lnTo>
                  <a:lnTo>
                    <a:pt x="457" y="219"/>
                  </a:lnTo>
                  <a:lnTo>
                    <a:pt x="456" y="219"/>
                  </a:lnTo>
                  <a:lnTo>
                    <a:pt x="455" y="219"/>
                  </a:lnTo>
                  <a:lnTo>
                    <a:pt x="451" y="216"/>
                  </a:lnTo>
                  <a:lnTo>
                    <a:pt x="451" y="215"/>
                  </a:lnTo>
                  <a:lnTo>
                    <a:pt x="459" y="215"/>
                  </a:lnTo>
                  <a:close/>
                  <a:moveTo>
                    <a:pt x="458" y="213"/>
                  </a:moveTo>
                  <a:lnTo>
                    <a:pt x="459" y="213"/>
                  </a:lnTo>
                  <a:lnTo>
                    <a:pt x="460" y="213"/>
                  </a:lnTo>
                  <a:lnTo>
                    <a:pt x="464" y="217"/>
                  </a:lnTo>
                  <a:lnTo>
                    <a:pt x="464" y="218"/>
                  </a:lnTo>
                  <a:lnTo>
                    <a:pt x="460" y="214"/>
                  </a:lnTo>
                  <a:lnTo>
                    <a:pt x="461" y="214"/>
                  </a:lnTo>
                  <a:lnTo>
                    <a:pt x="462" y="214"/>
                  </a:lnTo>
                  <a:lnTo>
                    <a:pt x="462" y="221"/>
                  </a:lnTo>
                  <a:lnTo>
                    <a:pt x="461" y="221"/>
                  </a:lnTo>
                  <a:lnTo>
                    <a:pt x="460" y="221"/>
                  </a:lnTo>
                  <a:lnTo>
                    <a:pt x="456" y="218"/>
                  </a:lnTo>
                  <a:lnTo>
                    <a:pt x="456" y="217"/>
                  </a:lnTo>
                  <a:lnTo>
                    <a:pt x="460" y="220"/>
                  </a:lnTo>
                  <a:lnTo>
                    <a:pt x="459" y="220"/>
                  </a:lnTo>
                  <a:lnTo>
                    <a:pt x="458" y="220"/>
                  </a:lnTo>
                  <a:lnTo>
                    <a:pt x="458" y="213"/>
                  </a:lnTo>
                  <a:close/>
                  <a:moveTo>
                    <a:pt x="466" y="218"/>
                  </a:moveTo>
                  <a:lnTo>
                    <a:pt x="466" y="218"/>
                  </a:lnTo>
                  <a:lnTo>
                    <a:pt x="462" y="215"/>
                  </a:lnTo>
                  <a:lnTo>
                    <a:pt x="463" y="215"/>
                  </a:lnTo>
                  <a:lnTo>
                    <a:pt x="464" y="215"/>
                  </a:lnTo>
                  <a:lnTo>
                    <a:pt x="467" y="218"/>
                  </a:lnTo>
                  <a:lnTo>
                    <a:pt x="467" y="219"/>
                  </a:lnTo>
                  <a:lnTo>
                    <a:pt x="464" y="216"/>
                  </a:lnTo>
                  <a:lnTo>
                    <a:pt x="465" y="216"/>
                  </a:lnTo>
                  <a:lnTo>
                    <a:pt x="465" y="223"/>
                  </a:lnTo>
                  <a:lnTo>
                    <a:pt x="464" y="223"/>
                  </a:lnTo>
                  <a:lnTo>
                    <a:pt x="460" y="219"/>
                  </a:lnTo>
                  <a:lnTo>
                    <a:pt x="460" y="218"/>
                  </a:lnTo>
                  <a:lnTo>
                    <a:pt x="464" y="222"/>
                  </a:lnTo>
                  <a:lnTo>
                    <a:pt x="463" y="222"/>
                  </a:lnTo>
                  <a:lnTo>
                    <a:pt x="462" y="222"/>
                  </a:lnTo>
                  <a:lnTo>
                    <a:pt x="458" y="218"/>
                  </a:lnTo>
                  <a:lnTo>
                    <a:pt x="458" y="218"/>
                  </a:lnTo>
                  <a:lnTo>
                    <a:pt x="466" y="218"/>
                  </a:lnTo>
                  <a:close/>
                  <a:moveTo>
                    <a:pt x="465" y="216"/>
                  </a:moveTo>
                  <a:lnTo>
                    <a:pt x="466" y="216"/>
                  </a:lnTo>
                  <a:lnTo>
                    <a:pt x="469" y="219"/>
                  </a:lnTo>
                  <a:lnTo>
                    <a:pt x="469" y="220"/>
                  </a:lnTo>
                  <a:lnTo>
                    <a:pt x="466" y="217"/>
                  </a:lnTo>
                  <a:lnTo>
                    <a:pt x="466" y="217"/>
                  </a:lnTo>
                  <a:lnTo>
                    <a:pt x="467" y="217"/>
                  </a:lnTo>
                  <a:lnTo>
                    <a:pt x="467" y="224"/>
                  </a:lnTo>
                  <a:lnTo>
                    <a:pt x="466" y="224"/>
                  </a:lnTo>
                  <a:lnTo>
                    <a:pt x="466" y="224"/>
                  </a:lnTo>
                  <a:lnTo>
                    <a:pt x="462" y="220"/>
                  </a:lnTo>
                  <a:lnTo>
                    <a:pt x="462" y="219"/>
                  </a:lnTo>
                  <a:lnTo>
                    <a:pt x="466" y="223"/>
                  </a:lnTo>
                  <a:lnTo>
                    <a:pt x="465" y="223"/>
                  </a:lnTo>
                  <a:lnTo>
                    <a:pt x="465" y="216"/>
                  </a:lnTo>
                  <a:close/>
                  <a:moveTo>
                    <a:pt x="471" y="220"/>
                  </a:moveTo>
                  <a:lnTo>
                    <a:pt x="471" y="221"/>
                  </a:lnTo>
                  <a:lnTo>
                    <a:pt x="467" y="218"/>
                  </a:lnTo>
                  <a:lnTo>
                    <a:pt x="468" y="218"/>
                  </a:lnTo>
                  <a:lnTo>
                    <a:pt x="469" y="218"/>
                  </a:lnTo>
                  <a:lnTo>
                    <a:pt x="473" y="221"/>
                  </a:lnTo>
                  <a:lnTo>
                    <a:pt x="473" y="222"/>
                  </a:lnTo>
                  <a:lnTo>
                    <a:pt x="469" y="218"/>
                  </a:lnTo>
                  <a:lnTo>
                    <a:pt x="470" y="218"/>
                  </a:lnTo>
                  <a:lnTo>
                    <a:pt x="470" y="226"/>
                  </a:lnTo>
                  <a:lnTo>
                    <a:pt x="469" y="226"/>
                  </a:lnTo>
                  <a:lnTo>
                    <a:pt x="466" y="222"/>
                  </a:lnTo>
                  <a:lnTo>
                    <a:pt x="466" y="221"/>
                  </a:lnTo>
                  <a:lnTo>
                    <a:pt x="469" y="225"/>
                  </a:lnTo>
                  <a:lnTo>
                    <a:pt x="468" y="225"/>
                  </a:lnTo>
                  <a:lnTo>
                    <a:pt x="467" y="225"/>
                  </a:lnTo>
                  <a:lnTo>
                    <a:pt x="464" y="221"/>
                  </a:lnTo>
                  <a:lnTo>
                    <a:pt x="464" y="220"/>
                  </a:lnTo>
                  <a:lnTo>
                    <a:pt x="471" y="220"/>
                  </a:lnTo>
                  <a:close/>
                  <a:moveTo>
                    <a:pt x="470" y="218"/>
                  </a:moveTo>
                  <a:lnTo>
                    <a:pt x="471" y="218"/>
                  </a:lnTo>
                  <a:lnTo>
                    <a:pt x="475" y="222"/>
                  </a:lnTo>
                  <a:lnTo>
                    <a:pt x="475" y="223"/>
                  </a:lnTo>
                  <a:lnTo>
                    <a:pt x="471" y="219"/>
                  </a:lnTo>
                  <a:lnTo>
                    <a:pt x="472" y="219"/>
                  </a:lnTo>
                  <a:lnTo>
                    <a:pt x="473" y="219"/>
                  </a:lnTo>
                  <a:lnTo>
                    <a:pt x="474" y="219"/>
                  </a:lnTo>
                  <a:lnTo>
                    <a:pt x="478" y="223"/>
                  </a:lnTo>
                  <a:lnTo>
                    <a:pt x="478" y="224"/>
                  </a:lnTo>
                  <a:lnTo>
                    <a:pt x="474" y="220"/>
                  </a:lnTo>
                  <a:lnTo>
                    <a:pt x="475" y="220"/>
                  </a:lnTo>
                  <a:lnTo>
                    <a:pt x="476" y="220"/>
                  </a:lnTo>
                  <a:lnTo>
                    <a:pt x="480" y="224"/>
                  </a:lnTo>
                  <a:lnTo>
                    <a:pt x="480" y="225"/>
                  </a:lnTo>
                  <a:lnTo>
                    <a:pt x="476" y="221"/>
                  </a:lnTo>
                  <a:lnTo>
                    <a:pt x="477" y="221"/>
                  </a:lnTo>
                  <a:lnTo>
                    <a:pt x="477" y="229"/>
                  </a:lnTo>
                  <a:lnTo>
                    <a:pt x="476" y="229"/>
                  </a:lnTo>
                  <a:lnTo>
                    <a:pt x="472" y="225"/>
                  </a:lnTo>
                  <a:lnTo>
                    <a:pt x="472" y="224"/>
                  </a:lnTo>
                  <a:lnTo>
                    <a:pt x="476" y="228"/>
                  </a:lnTo>
                  <a:lnTo>
                    <a:pt x="475" y="228"/>
                  </a:lnTo>
                  <a:lnTo>
                    <a:pt x="474" y="228"/>
                  </a:lnTo>
                  <a:lnTo>
                    <a:pt x="470" y="224"/>
                  </a:lnTo>
                  <a:lnTo>
                    <a:pt x="470" y="223"/>
                  </a:lnTo>
                  <a:lnTo>
                    <a:pt x="474" y="227"/>
                  </a:lnTo>
                  <a:lnTo>
                    <a:pt x="473" y="227"/>
                  </a:lnTo>
                  <a:lnTo>
                    <a:pt x="472" y="227"/>
                  </a:lnTo>
                  <a:lnTo>
                    <a:pt x="471" y="227"/>
                  </a:lnTo>
                  <a:lnTo>
                    <a:pt x="467" y="223"/>
                  </a:lnTo>
                  <a:lnTo>
                    <a:pt x="467" y="222"/>
                  </a:lnTo>
                  <a:lnTo>
                    <a:pt x="471" y="226"/>
                  </a:lnTo>
                  <a:lnTo>
                    <a:pt x="470" y="226"/>
                  </a:lnTo>
                  <a:lnTo>
                    <a:pt x="470" y="218"/>
                  </a:lnTo>
                  <a:close/>
                  <a:moveTo>
                    <a:pt x="477" y="221"/>
                  </a:moveTo>
                  <a:lnTo>
                    <a:pt x="478" y="221"/>
                  </a:lnTo>
                  <a:lnTo>
                    <a:pt x="482" y="225"/>
                  </a:lnTo>
                  <a:lnTo>
                    <a:pt x="482" y="226"/>
                  </a:lnTo>
                  <a:lnTo>
                    <a:pt x="478" y="222"/>
                  </a:lnTo>
                  <a:lnTo>
                    <a:pt x="479" y="222"/>
                  </a:lnTo>
                  <a:lnTo>
                    <a:pt x="480" y="222"/>
                  </a:lnTo>
                  <a:lnTo>
                    <a:pt x="484" y="226"/>
                  </a:lnTo>
                  <a:lnTo>
                    <a:pt x="484" y="227"/>
                  </a:lnTo>
                  <a:lnTo>
                    <a:pt x="476" y="227"/>
                  </a:lnTo>
                  <a:lnTo>
                    <a:pt x="476" y="226"/>
                  </a:lnTo>
                  <a:lnTo>
                    <a:pt x="480" y="230"/>
                  </a:lnTo>
                  <a:lnTo>
                    <a:pt x="479" y="230"/>
                  </a:lnTo>
                  <a:lnTo>
                    <a:pt x="478" y="230"/>
                  </a:lnTo>
                  <a:lnTo>
                    <a:pt x="474" y="226"/>
                  </a:lnTo>
                  <a:lnTo>
                    <a:pt x="474" y="225"/>
                  </a:lnTo>
                  <a:lnTo>
                    <a:pt x="478" y="229"/>
                  </a:lnTo>
                  <a:lnTo>
                    <a:pt x="477" y="229"/>
                  </a:lnTo>
                  <a:lnTo>
                    <a:pt x="477" y="221"/>
                  </a:lnTo>
                  <a:close/>
                  <a:moveTo>
                    <a:pt x="480" y="223"/>
                  </a:moveTo>
                  <a:lnTo>
                    <a:pt x="481" y="223"/>
                  </a:lnTo>
                  <a:lnTo>
                    <a:pt x="482" y="223"/>
                  </a:lnTo>
                  <a:lnTo>
                    <a:pt x="486" y="227"/>
                  </a:lnTo>
                  <a:lnTo>
                    <a:pt x="486" y="228"/>
                  </a:lnTo>
                  <a:lnTo>
                    <a:pt x="482" y="224"/>
                  </a:lnTo>
                  <a:lnTo>
                    <a:pt x="483" y="224"/>
                  </a:lnTo>
                  <a:lnTo>
                    <a:pt x="483" y="232"/>
                  </a:lnTo>
                  <a:lnTo>
                    <a:pt x="482" y="232"/>
                  </a:lnTo>
                  <a:lnTo>
                    <a:pt x="478" y="228"/>
                  </a:lnTo>
                  <a:lnTo>
                    <a:pt x="478" y="227"/>
                  </a:lnTo>
                  <a:lnTo>
                    <a:pt x="482" y="231"/>
                  </a:lnTo>
                  <a:lnTo>
                    <a:pt x="481" y="231"/>
                  </a:lnTo>
                  <a:lnTo>
                    <a:pt x="480" y="231"/>
                  </a:lnTo>
                  <a:lnTo>
                    <a:pt x="480" y="223"/>
                  </a:lnTo>
                  <a:close/>
                  <a:moveTo>
                    <a:pt x="483" y="224"/>
                  </a:moveTo>
                  <a:lnTo>
                    <a:pt x="484" y="224"/>
                  </a:lnTo>
                  <a:lnTo>
                    <a:pt x="488" y="228"/>
                  </a:lnTo>
                  <a:lnTo>
                    <a:pt x="488" y="229"/>
                  </a:lnTo>
                  <a:lnTo>
                    <a:pt x="484" y="225"/>
                  </a:lnTo>
                  <a:lnTo>
                    <a:pt x="485" y="225"/>
                  </a:lnTo>
                  <a:lnTo>
                    <a:pt x="486" y="225"/>
                  </a:lnTo>
                  <a:lnTo>
                    <a:pt x="489" y="229"/>
                  </a:lnTo>
                  <a:lnTo>
                    <a:pt x="489" y="230"/>
                  </a:lnTo>
                  <a:lnTo>
                    <a:pt x="486" y="226"/>
                  </a:lnTo>
                  <a:lnTo>
                    <a:pt x="487" y="226"/>
                  </a:lnTo>
                  <a:lnTo>
                    <a:pt x="488" y="226"/>
                  </a:lnTo>
                  <a:lnTo>
                    <a:pt x="491" y="230"/>
                  </a:lnTo>
                  <a:lnTo>
                    <a:pt x="491" y="231"/>
                  </a:lnTo>
                  <a:lnTo>
                    <a:pt x="488" y="227"/>
                  </a:lnTo>
                  <a:lnTo>
                    <a:pt x="489" y="227"/>
                  </a:lnTo>
                  <a:lnTo>
                    <a:pt x="489" y="227"/>
                  </a:lnTo>
                  <a:lnTo>
                    <a:pt x="489" y="235"/>
                  </a:lnTo>
                  <a:lnTo>
                    <a:pt x="489" y="235"/>
                  </a:lnTo>
                  <a:lnTo>
                    <a:pt x="488" y="235"/>
                  </a:lnTo>
                  <a:lnTo>
                    <a:pt x="484" y="231"/>
                  </a:lnTo>
                  <a:lnTo>
                    <a:pt x="484" y="230"/>
                  </a:lnTo>
                  <a:lnTo>
                    <a:pt x="488" y="234"/>
                  </a:lnTo>
                  <a:lnTo>
                    <a:pt x="487" y="234"/>
                  </a:lnTo>
                  <a:lnTo>
                    <a:pt x="486" y="234"/>
                  </a:lnTo>
                  <a:lnTo>
                    <a:pt x="482" y="230"/>
                  </a:lnTo>
                  <a:lnTo>
                    <a:pt x="482" y="229"/>
                  </a:lnTo>
                  <a:lnTo>
                    <a:pt x="486" y="233"/>
                  </a:lnTo>
                  <a:lnTo>
                    <a:pt x="485" y="233"/>
                  </a:lnTo>
                  <a:lnTo>
                    <a:pt x="484" y="233"/>
                  </a:lnTo>
                  <a:lnTo>
                    <a:pt x="480" y="229"/>
                  </a:lnTo>
                  <a:lnTo>
                    <a:pt x="480" y="228"/>
                  </a:lnTo>
                  <a:lnTo>
                    <a:pt x="484" y="232"/>
                  </a:lnTo>
                  <a:lnTo>
                    <a:pt x="483" y="232"/>
                  </a:lnTo>
                  <a:lnTo>
                    <a:pt x="483" y="224"/>
                  </a:lnTo>
                  <a:close/>
                  <a:moveTo>
                    <a:pt x="489" y="227"/>
                  </a:moveTo>
                  <a:lnTo>
                    <a:pt x="490" y="227"/>
                  </a:lnTo>
                  <a:lnTo>
                    <a:pt x="494" y="231"/>
                  </a:lnTo>
                  <a:lnTo>
                    <a:pt x="494" y="232"/>
                  </a:lnTo>
                  <a:lnTo>
                    <a:pt x="490" y="228"/>
                  </a:lnTo>
                  <a:lnTo>
                    <a:pt x="491" y="228"/>
                  </a:lnTo>
                  <a:lnTo>
                    <a:pt x="492" y="228"/>
                  </a:lnTo>
                  <a:lnTo>
                    <a:pt x="496" y="232"/>
                  </a:lnTo>
                  <a:lnTo>
                    <a:pt x="496" y="233"/>
                  </a:lnTo>
                  <a:lnTo>
                    <a:pt x="489" y="233"/>
                  </a:lnTo>
                  <a:lnTo>
                    <a:pt x="489" y="232"/>
                  </a:lnTo>
                  <a:lnTo>
                    <a:pt x="492" y="236"/>
                  </a:lnTo>
                  <a:lnTo>
                    <a:pt x="491" y="236"/>
                  </a:lnTo>
                  <a:lnTo>
                    <a:pt x="490" y="236"/>
                  </a:lnTo>
                  <a:lnTo>
                    <a:pt x="487" y="232"/>
                  </a:lnTo>
                  <a:lnTo>
                    <a:pt x="487" y="231"/>
                  </a:lnTo>
                  <a:lnTo>
                    <a:pt x="490" y="235"/>
                  </a:lnTo>
                  <a:lnTo>
                    <a:pt x="489" y="235"/>
                  </a:lnTo>
                  <a:lnTo>
                    <a:pt x="489" y="227"/>
                  </a:lnTo>
                  <a:close/>
                  <a:moveTo>
                    <a:pt x="492" y="229"/>
                  </a:moveTo>
                  <a:lnTo>
                    <a:pt x="493" y="229"/>
                  </a:lnTo>
                  <a:lnTo>
                    <a:pt x="493" y="237"/>
                  </a:lnTo>
                  <a:lnTo>
                    <a:pt x="492" y="237"/>
                  </a:lnTo>
                  <a:lnTo>
                    <a:pt x="492" y="229"/>
                  </a:lnTo>
                  <a:close/>
                  <a:moveTo>
                    <a:pt x="551" y="259"/>
                  </a:moveTo>
                  <a:lnTo>
                    <a:pt x="551" y="259"/>
                  </a:lnTo>
                  <a:lnTo>
                    <a:pt x="547" y="255"/>
                  </a:lnTo>
                  <a:lnTo>
                    <a:pt x="548" y="255"/>
                  </a:lnTo>
                  <a:lnTo>
                    <a:pt x="548" y="263"/>
                  </a:lnTo>
                  <a:lnTo>
                    <a:pt x="547" y="263"/>
                  </a:lnTo>
                  <a:lnTo>
                    <a:pt x="543" y="259"/>
                  </a:lnTo>
                  <a:lnTo>
                    <a:pt x="543" y="259"/>
                  </a:lnTo>
                  <a:lnTo>
                    <a:pt x="551" y="259"/>
                  </a:lnTo>
                  <a:close/>
                </a:path>
              </a:pathLst>
            </a:custGeom>
            <a:solidFill>
              <a:srgbClr val="00994D"/>
            </a:solidFill>
            <a:ln w="1588" cap="flat">
              <a:solidFill>
                <a:srgbClr val="00994D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66" name="Freeform 56"/>
            <p:cNvSpPr>
              <a:spLocks noEditPoints="1"/>
            </p:cNvSpPr>
            <p:nvPr/>
          </p:nvSpPr>
          <p:spPr bwMode="auto">
            <a:xfrm>
              <a:off x="2000" y="3666"/>
              <a:ext cx="465" cy="225"/>
            </a:xfrm>
            <a:custGeom>
              <a:avLst/>
              <a:gdLst>
                <a:gd name="T0" fmla="*/ 12 w 465"/>
                <a:gd name="T1" fmla="*/ 4 h 225"/>
                <a:gd name="T2" fmla="*/ 11 w 465"/>
                <a:gd name="T3" fmla="*/ 11 h 225"/>
                <a:gd name="T4" fmla="*/ 16 w 465"/>
                <a:gd name="T5" fmla="*/ 8 h 225"/>
                <a:gd name="T6" fmla="*/ 20 w 465"/>
                <a:gd name="T7" fmla="*/ 8 h 225"/>
                <a:gd name="T8" fmla="*/ 24 w 465"/>
                <a:gd name="T9" fmla="*/ 11 h 225"/>
                <a:gd name="T10" fmla="*/ 27 w 465"/>
                <a:gd name="T11" fmla="*/ 19 h 225"/>
                <a:gd name="T12" fmla="*/ 25 w 465"/>
                <a:gd name="T13" fmla="*/ 15 h 225"/>
                <a:gd name="T14" fmla="*/ 39 w 465"/>
                <a:gd name="T15" fmla="*/ 19 h 225"/>
                <a:gd name="T16" fmla="*/ 39 w 465"/>
                <a:gd name="T17" fmla="*/ 17 h 225"/>
                <a:gd name="T18" fmla="*/ 42 w 465"/>
                <a:gd name="T19" fmla="*/ 26 h 225"/>
                <a:gd name="T20" fmla="*/ 47 w 465"/>
                <a:gd name="T21" fmla="*/ 20 h 225"/>
                <a:gd name="T22" fmla="*/ 55 w 465"/>
                <a:gd name="T23" fmla="*/ 27 h 225"/>
                <a:gd name="T24" fmla="*/ 56 w 465"/>
                <a:gd name="T25" fmla="*/ 33 h 225"/>
                <a:gd name="T26" fmla="*/ 56 w 465"/>
                <a:gd name="T27" fmla="*/ 25 h 225"/>
                <a:gd name="T28" fmla="*/ 116 w 465"/>
                <a:gd name="T29" fmla="*/ 53 h 225"/>
                <a:gd name="T30" fmla="*/ 120 w 465"/>
                <a:gd name="T31" fmla="*/ 56 h 225"/>
                <a:gd name="T32" fmla="*/ 123 w 465"/>
                <a:gd name="T33" fmla="*/ 64 h 225"/>
                <a:gd name="T34" fmla="*/ 121 w 465"/>
                <a:gd name="T35" fmla="*/ 60 h 225"/>
                <a:gd name="T36" fmla="*/ 134 w 465"/>
                <a:gd name="T37" fmla="*/ 64 h 225"/>
                <a:gd name="T38" fmla="*/ 135 w 465"/>
                <a:gd name="T39" fmla="*/ 62 h 225"/>
                <a:gd name="T40" fmla="*/ 134 w 465"/>
                <a:gd name="T41" fmla="*/ 68 h 225"/>
                <a:gd name="T42" fmla="*/ 143 w 465"/>
                <a:gd name="T43" fmla="*/ 65 h 225"/>
                <a:gd name="T44" fmla="*/ 151 w 465"/>
                <a:gd name="T45" fmla="*/ 72 h 225"/>
                <a:gd name="T46" fmla="*/ 152 w 465"/>
                <a:gd name="T47" fmla="*/ 78 h 225"/>
                <a:gd name="T48" fmla="*/ 153 w 465"/>
                <a:gd name="T49" fmla="*/ 78 h 225"/>
                <a:gd name="T50" fmla="*/ 158 w 465"/>
                <a:gd name="T51" fmla="*/ 73 h 225"/>
                <a:gd name="T52" fmla="*/ 167 w 465"/>
                <a:gd name="T53" fmla="*/ 79 h 225"/>
                <a:gd name="T54" fmla="*/ 166 w 465"/>
                <a:gd name="T55" fmla="*/ 77 h 225"/>
                <a:gd name="T56" fmla="*/ 221 w 465"/>
                <a:gd name="T57" fmla="*/ 110 h 225"/>
                <a:gd name="T58" fmla="*/ 228 w 465"/>
                <a:gd name="T59" fmla="*/ 106 h 225"/>
                <a:gd name="T60" fmla="*/ 232 w 465"/>
                <a:gd name="T61" fmla="*/ 115 h 225"/>
                <a:gd name="T62" fmla="*/ 234 w 465"/>
                <a:gd name="T63" fmla="*/ 116 h 225"/>
                <a:gd name="T64" fmla="*/ 242 w 465"/>
                <a:gd name="T65" fmla="*/ 115 h 225"/>
                <a:gd name="T66" fmla="*/ 247 w 465"/>
                <a:gd name="T67" fmla="*/ 117 h 225"/>
                <a:gd name="T68" fmla="*/ 248 w 465"/>
                <a:gd name="T69" fmla="*/ 123 h 225"/>
                <a:gd name="T70" fmla="*/ 256 w 465"/>
                <a:gd name="T71" fmla="*/ 121 h 225"/>
                <a:gd name="T72" fmla="*/ 254 w 465"/>
                <a:gd name="T73" fmla="*/ 118 h 225"/>
                <a:gd name="T74" fmla="*/ 263 w 465"/>
                <a:gd name="T75" fmla="*/ 124 h 225"/>
                <a:gd name="T76" fmla="*/ 259 w 465"/>
                <a:gd name="T77" fmla="*/ 127 h 225"/>
                <a:gd name="T78" fmla="*/ 264 w 465"/>
                <a:gd name="T79" fmla="*/ 131 h 225"/>
                <a:gd name="T80" fmla="*/ 269 w 465"/>
                <a:gd name="T81" fmla="*/ 126 h 225"/>
                <a:gd name="T82" fmla="*/ 278 w 465"/>
                <a:gd name="T83" fmla="*/ 132 h 225"/>
                <a:gd name="T84" fmla="*/ 330 w 465"/>
                <a:gd name="T85" fmla="*/ 154 h 225"/>
                <a:gd name="T86" fmla="*/ 336 w 465"/>
                <a:gd name="T87" fmla="*/ 157 h 225"/>
                <a:gd name="T88" fmla="*/ 340 w 465"/>
                <a:gd name="T89" fmla="*/ 159 h 225"/>
                <a:gd name="T90" fmla="*/ 343 w 465"/>
                <a:gd name="T91" fmla="*/ 168 h 225"/>
                <a:gd name="T92" fmla="*/ 341 w 465"/>
                <a:gd name="T93" fmla="*/ 164 h 225"/>
                <a:gd name="T94" fmla="*/ 354 w 465"/>
                <a:gd name="T95" fmla="*/ 168 h 225"/>
                <a:gd name="T96" fmla="*/ 355 w 465"/>
                <a:gd name="T97" fmla="*/ 166 h 225"/>
                <a:gd name="T98" fmla="*/ 354 w 465"/>
                <a:gd name="T99" fmla="*/ 172 h 225"/>
                <a:gd name="T100" fmla="*/ 359 w 465"/>
                <a:gd name="T101" fmla="*/ 168 h 225"/>
                <a:gd name="T102" fmla="*/ 367 w 465"/>
                <a:gd name="T103" fmla="*/ 171 h 225"/>
                <a:gd name="T104" fmla="*/ 371 w 465"/>
                <a:gd name="T105" fmla="*/ 174 h 225"/>
                <a:gd name="T106" fmla="*/ 369 w 465"/>
                <a:gd name="T107" fmla="*/ 179 h 225"/>
                <a:gd name="T108" fmla="*/ 371 w 465"/>
                <a:gd name="T109" fmla="*/ 179 h 225"/>
                <a:gd name="T110" fmla="*/ 382 w 465"/>
                <a:gd name="T111" fmla="*/ 179 h 225"/>
                <a:gd name="T112" fmla="*/ 440 w 465"/>
                <a:gd name="T113" fmla="*/ 206 h 225"/>
                <a:gd name="T114" fmla="*/ 440 w 465"/>
                <a:gd name="T115" fmla="*/ 214 h 225"/>
                <a:gd name="T116" fmla="*/ 446 w 465"/>
                <a:gd name="T117" fmla="*/ 209 h 225"/>
                <a:gd name="T118" fmla="*/ 452 w 465"/>
                <a:gd name="T119" fmla="*/ 219 h 225"/>
                <a:gd name="T120" fmla="*/ 454 w 465"/>
                <a:gd name="T121" fmla="*/ 220 h 225"/>
                <a:gd name="T122" fmla="*/ 462 w 465"/>
                <a:gd name="T123" fmla="*/ 219 h 225"/>
                <a:gd name="T124" fmla="*/ 462 w 465"/>
                <a:gd name="T125" fmla="*/ 217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5" h="225">
                  <a:moveTo>
                    <a:pt x="3" y="0"/>
                  </a:moveTo>
                  <a:lnTo>
                    <a:pt x="4" y="0"/>
                  </a:lnTo>
                  <a:lnTo>
                    <a:pt x="8" y="4"/>
                  </a:lnTo>
                  <a:lnTo>
                    <a:pt x="8" y="5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0" y="5"/>
                  </a:lnTo>
                  <a:lnTo>
                    <a:pt x="0" y="4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0"/>
                  </a:lnTo>
                  <a:close/>
                  <a:moveTo>
                    <a:pt x="10" y="5"/>
                  </a:moveTo>
                  <a:lnTo>
                    <a:pt x="10" y="6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6" y="9"/>
                  </a:lnTo>
                  <a:lnTo>
                    <a:pt x="5" y="9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2" y="6"/>
                  </a:lnTo>
                  <a:lnTo>
                    <a:pt x="2" y="5"/>
                  </a:lnTo>
                  <a:lnTo>
                    <a:pt x="10" y="5"/>
                  </a:lnTo>
                  <a:close/>
                  <a:moveTo>
                    <a:pt x="9" y="3"/>
                  </a:moveTo>
                  <a:lnTo>
                    <a:pt x="10" y="3"/>
                  </a:lnTo>
                  <a:lnTo>
                    <a:pt x="11" y="3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7" y="8"/>
                  </a:lnTo>
                  <a:lnTo>
                    <a:pt x="7" y="7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9" y="3"/>
                  </a:lnTo>
                  <a:close/>
                  <a:moveTo>
                    <a:pt x="16" y="8"/>
                  </a:moveTo>
                  <a:lnTo>
                    <a:pt x="16" y="9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5" y="12"/>
                  </a:lnTo>
                  <a:lnTo>
                    <a:pt x="14" y="12"/>
                  </a:lnTo>
                  <a:lnTo>
                    <a:pt x="13" y="12"/>
                  </a:lnTo>
                  <a:lnTo>
                    <a:pt x="9" y="9"/>
                  </a:lnTo>
                  <a:lnTo>
                    <a:pt x="9" y="8"/>
                  </a:lnTo>
                  <a:lnTo>
                    <a:pt x="16" y="8"/>
                  </a:lnTo>
                  <a:close/>
                  <a:moveTo>
                    <a:pt x="16" y="6"/>
                  </a:moveTo>
                  <a:lnTo>
                    <a:pt x="16" y="6"/>
                  </a:lnTo>
                  <a:lnTo>
                    <a:pt x="20" y="10"/>
                  </a:lnTo>
                  <a:lnTo>
                    <a:pt x="20" y="11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22" y="11"/>
                  </a:lnTo>
                  <a:lnTo>
                    <a:pt x="22" y="12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6" y="14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6"/>
                  </a:lnTo>
                  <a:close/>
                  <a:moveTo>
                    <a:pt x="18" y="8"/>
                  </a:moveTo>
                  <a:lnTo>
                    <a:pt x="19" y="8"/>
                  </a:lnTo>
                  <a:lnTo>
                    <a:pt x="20" y="8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0" y="9"/>
                  </a:lnTo>
                  <a:lnTo>
                    <a:pt x="21" y="9"/>
                  </a:lnTo>
                  <a:lnTo>
                    <a:pt x="21" y="16"/>
                  </a:lnTo>
                  <a:lnTo>
                    <a:pt x="20" y="16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0" y="15"/>
                  </a:lnTo>
                  <a:lnTo>
                    <a:pt x="19" y="15"/>
                  </a:lnTo>
                  <a:lnTo>
                    <a:pt x="18" y="15"/>
                  </a:lnTo>
                  <a:lnTo>
                    <a:pt x="18" y="8"/>
                  </a:lnTo>
                  <a:close/>
                  <a:moveTo>
                    <a:pt x="21" y="9"/>
                  </a:moveTo>
                  <a:lnTo>
                    <a:pt x="22" y="9"/>
                  </a:lnTo>
                  <a:lnTo>
                    <a:pt x="26" y="12"/>
                  </a:lnTo>
                  <a:lnTo>
                    <a:pt x="26" y="13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4" y="10"/>
                  </a:lnTo>
                  <a:lnTo>
                    <a:pt x="28" y="13"/>
                  </a:lnTo>
                  <a:lnTo>
                    <a:pt x="28" y="14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5" y="18"/>
                  </a:lnTo>
                  <a:lnTo>
                    <a:pt x="24" y="18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24" y="17"/>
                  </a:lnTo>
                  <a:lnTo>
                    <a:pt x="23" y="17"/>
                  </a:lnTo>
                  <a:lnTo>
                    <a:pt x="22" y="17"/>
                  </a:lnTo>
                  <a:lnTo>
                    <a:pt x="18" y="13"/>
                  </a:lnTo>
                  <a:lnTo>
                    <a:pt x="18" y="12"/>
                  </a:lnTo>
                  <a:lnTo>
                    <a:pt x="22" y="16"/>
                  </a:lnTo>
                  <a:lnTo>
                    <a:pt x="21" y="16"/>
                  </a:lnTo>
                  <a:lnTo>
                    <a:pt x="21" y="9"/>
                  </a:lnTo>
                  <a:close/>
                  <a:moveTo>
                    <a:pt x="25" y="11"/>
                  </a:moveTo>
                  <a:lnTo>
                    <a:pt x="26" y="11"/>
                  </a:lnTo>
                  <a:lnTo>
                    <a:pt x="27" y="11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8" y="19"/>
                  </a:lnTo>
                  <a:lnTo>
                    <a:pt x="27" y="19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7" y="18"/>
                  </a:lnTo>
                  <a:lnTo>
                    <a:pt x="26" y="18"/>
                  </a:lnTo>
                  <a:lnTo>
                    <a:pt x="25" y="18"/>
                  </a:lnTo>
                  <a:lnTo>
                    <a:pt x="25" y="11"/>
                  </a:lnTo>
                  <a:close/>
                  <a:moveTo>
                    <a:pt x="28" y="12"/>
                  </a:moveTo>
                  <a:lnTo>
                    <a:pt x="29" y="12"/>
                  </a:lnTo>
                  <a:lnTo>
                    <a:pt x="33" y="15"/>
                  </a:lnTo>
                  <a:lnTo>
                    <a:pt x="33" y="16"/>
                  </a:lnTo>
                  <a:lnTo>
                    <a:pt x="29" y="12"/>
                  </a:lnTo>
                  <a:lnTo>
                    <a:pt x="30" y="12"/>
                  </a:lnTo>
                  <a:lnTo>
                    <a:pt x="31" y="12"/>
                  </a:lnTo>
                  <a:lnTo>
                    <a:pt x="35" y="16"/>
                  </a:lnTo>
                  <a:lnTo>
                    <a:pt x="35" y="17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31" y="20"/>
                  </a:lnTo>
                  <a:lnTo>
                    <a:pt x="30" y="20"/>
                  </a:lnTo>
                  <a:lnTo>
                    <a:pt x="29" y="20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9" y="19"/>
                  </a:lnTo>
                  <a:lnTo>
                    <a:pt x="28" y="19"/>
                  </a:lnTo>
                  <a:lnTo>
                    <a:pt x="28" y="12"/>
                  </a:lnTo>
                  <a:close/>
                  <a:moveTo>
                    <a:pt x="31" y="13"/>
                  </a:moveTo>
                  <a:lnTo>
                    <a:pt x="32" y="13"/>
                  </a:lnTo>
                  <a:lnTo>
                    <a:pt x="33" y="13"/>
                  </a:lnTo>
                  <a:lnTo>
                    <a:pt x="37" y="17"/>
                  </a:lnTo>
                  <a:lnTo>
                    <a:pt x="37" y="18"/>
                  </a:lnTo>
                  <a:lnTo>
                    <a:pt x="33" y="14"/>
                  </a:lnTo>
                  <a:lnTo>
                    <a:pt x="34" y="14"/>
                  </a:lnTo>
                  <a:lnTo>
                    <a:pt x="34" y="22"/>
                  </a:lnTo>
                  <a:lnTo>
                    <a:pt x="33" y="22"/>
                  </a:lnTo>
                  <a:lnTo>
                    <a:pt x="29" y="18"/>
                  </a:lnTo>
                  <a:lnTo>
                    <a:pt x="29" y="17"/>
                  </a:lnTo>
                  <a:lnTo>
                    <a:pt x="33" y="21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31" y="13"/>
                  </a:lnTo>
                  <a:close/>
                  <a:moveTo>
                    <a:pt x="34" y="14"/>
                  </a:moveTo>
                  <a:lnTo>
                    <a:pt x="35" y="14"/>
                  </a:lnTo>
                  <a:lnTo>
                    <a:pt x="39" y="18"/>
                  </a:lnTo>
                  <a:lnTo>
                    <a:pt x="39" y="19"/>
                  </a:lnTo>
                  <a:lnTo>
                    <a:pt x="35" y="15"/>
                  </a:lnTo>
                  <a:lnTo>
                    <a:pt x="36" y="15"/>
                  </a:lnTo>
                  <a:lnTo>
                    <a:pt x="37" y="15"/>
                  </a:lnTo>
                  <a:lnTo>
                    <a:pt x="40" y="19"/>
                  </a:lnTo>
                  <a:lnTo>
                    <a:pt x="40" y="20"/>
                  </a:lnTo>
                  <a:lnTo>
                    <a:pt x="33" y="20"/>
                  </a:lnTo>
                  <a:lnTo>
                    <a:pt x="33" y="19"/>
                  </a:lnTo>
                  <a:lnTo>
                    <a:pt x="37" y="23"/>
                  </a:lnTo>
                  <a:lnTo>
                    <a:pt x="36" y="23"/>
                  </a:lnTo>
                  <a:lnTo>
                    <a:pt x="35" y="23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5" y="22"/>
                  </a:lnTo>
                  <a:lnTo>
                    <a:pt x="34" y="22"/>
                  </a:lnTo>
                  <a:lnTo>
                    <a:pt x="34" y="14"/>
                  </a:lnTo>
                  <a:close/>
                  <a:moveTo>
                    <a:pt x="37" y="16"/>
                  </a:moveTo>
                  <a:lnTo>
                    <a:pt x="38" y="16"/>
                  </a:lnTo>
                  <a:lnTo>
                    <a:pt x="39" y="16"/>
                  </a:lnTo>
                  <a:lnTo>
                    <a:pt x="42" y="20"/>
                  </a:lnTo>
                  <a:lnTo>
                    <a:pt x="42" y="21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40" y="17"/>
                  </a:lnTo>
                  <a:lnTo>
                    <a:pt x="40" y="25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35" y="21"/>
                  </a:lnTo>
                  <a:lnTo>
                    <a:pt x="35" y="20"/>
                  </a:lnTo>
                  <a:lnTo>
                    <a:pt x="39" y="24"/>
                  </a:lnTo>
                  <a:lnTo>
                    <a:pt x="38" y="24"/>
                  </a:lnTo>
                  <a:lnTo>
                    <a:pt x="37" y="24"/>
                  </a:lnTo>
                  <a:lnTo>
                    <a:pt x="37" y="16"/>
                  </a:lnTo>
                  <a:close/>
                  <a:moveTo>
                    <a:pt x="44" y="21"/>
                  </a:moveTo>
                  <a:lnTo>
                    <a:pt x="44" y="22"/>
                  </a:lnTo>
                  <a:lnTo>
                    <a:pt x="40" y="18"/>
                  </a:lnTo>
                  <a:lnTo>
                    <a:pt x="41" y="18"/>
                  </a:lnTo>
                  <a:lnTo>
                    <a:pt x="42" y="18"/>
                  </a:lnTo>
                  <a:lnTo>
                    <a:pt x="43" y="18"/>
                  </a:lnTo>
                  <a:lnTo>
                    <a:pt x="47" y="22"/>
                  </a:lnTo>
                  <a:lnTo>
                    <a:pt x="47" y="23"/>
                  </a:lnTo>
                  <a:lnTo>
                    <a:pt x="39" y="23"/>
                  </a:lnTo>
                  <a:lnTo>
                    <a:pt x="39" y="22"/>
                  </a:lnTo>
                  <a:lnTo>
                    <a:pt x="43" y="26"/>
                  </a:lnTo>
                  <a:lnTo>
                    <a:pt x="42" y="26"/>
                  </a:lnTo>
                  <a:lnTo>
                    <a:pt x="41" y="26"/>
                  </a:lnTo>
                  <a:lnTo>
                    <a:pt x="40" y="26"/>
                  </a:lnTo>
                  <a:lnTo>
                    <a:pt x="37" y="22"/>
                  </a:lnTo>
                  <a:lnTo>
                    <a:pt x="37" y="21"/>
                  </a:lnTo>
                  <a:lnTo>
                    <a:pt x="44" y="21"/>
                  </a:lnTo>
                  <a:close/>
                  <a:moveTo>
                    <a:pt x="43" y="19"/>
                  </a:moveTo>
                  <a:lnTo>
                    <a:pt x="44" y="19"/>
                  </a:lnTo>
                  <a:lnTo>
                    <a:pt x="45" y="19"/>
                  </a:lnTo>
                  <a:lnTo>
                    <a:pt x="49" y="23"/>
                  </a:lnTo>
                  <a:lnTo>
                    <a:pt x="49" y="24"/>
                  </a:lnTo>
                  <a:lnTo>
                    <a:pt x="45" y="20"/>
                  </a:lnTo>
                  <a:lnTo>
                    <a:pt x="46" y="20"/>
                  </a:lnTo>
                  <a:lnTo>
                    <a:pt x="46" y="28"/>
                  </a:lnTo>
                  <a:lnTo>
                    <a:pt x="45" y="28"/>
                  </a:lnTo>
                  <a:lnTo>
                    <a:pt x="41" y="24"/>
                  </a:lnTo>
                  <a:lnTo>
                    <a:pt x="41" y="23"/>
                  </a:lnTo>
                  <a:lnTo>
                    <a:pt x="45" y="27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43" y="19"/>
                  </a:lnTo>
                  <a:close/>
                  <a:moveTo>
                    <a:pt x="46" y="20"/>
                  </a:moveTo>
                  <a:lnTo>
                    <a:pt x="47" y="20"/>
                  </a:lnTo>
                  <a:lnTo>
                    <a:pt x="51" y="24"/>
                  </a:lnTo>
                  <a:lnTo>
                    <a:pt x="51" y="25"/>
                  </a:lnTo>
                  <a:lnTo>
                    <a:pt x="47" y="21"/>
                  </a:lnTo>
                  <a:lnTo>
                    <a:pt x="48" y="21"/>
                  </a:lnTo>
                  <a:lnTo>
                    <a:pt x="49" y="21"/>
                  </a:lnTo>
                  <a:lnTo>
                    <a:pt x="53" y="25"/>
                  </a:lnTo>
                  <a:lnTo>
                    <a:pt x="53" y="26"/>
                  </a:lnTo>
                  <a:lnTo>
                    <a:pt x="45" y="26"/>
                  </a:lnTo>
                  <a:lnTo>
                    <a:pt x="45" y="25"/>
                  </a:lnTo>
                  <a:lnTo>
                    <a:pt x="49" y="29"/>
                  </a:lnTo>
                  <a:lnTo>
                    <a:pt x="48" y="29"/>
                  </a:lnTo>
                  <a:lnTo>
                    <a:pt x="47" y="29"/>
                  </a:lnTo>
                  <a:lnTo>
                    <a:pt x="43" y="25"/>
                  </a:lnTo>
                  <a:lnTo>
                    <a:pt x="43" y="24"/>
                  </a:lnTo>
                  <a:lnTo>
                    <a:pt x="47" y="28"/>
                  </a:lnTo>
                  <a:lnTo>
                    <a:pt x="46" y="28"/>
                  </a:lnTo>
                  <a:lnTo>
                    <a:pt x="46" y="20"/>
                  </a:lnTo>
                  <a:close/>
                  <a:moveTo>
                    <a:pt x="49" y="22"/>
                  </a:moveTo>
                  <a:lnTo>
                    <a:pt x="50" y="22"/>
                  </a:lnTo>
                  <a:lnTo>
                    <a:pt x="51" y="22"/>
                  </a:lnTo>
                  <a:lnTo>
                    <a:pt x="55" y="26"/>
                  </a:lnTo>
                  <a:lnTo>
                    <a:pt x="55" y="27"/>
                  </a:lnTo>
                  <a:lnTo>
                    <a:pt x="51" y="23"/>
                  </a:lnTo>
                  <a:lnTo>
                    <a:pt x="52" y="23"/>
                  </a:lnTo>
                  <a:lnTo>
                    <a:pt x="53" y="23"/>
                  </a:lnTo>
                  <a:lnTo>
                    <a:pt x="53" y="31"/>
                  </a:lnTo>
                  <a:lnTo>
                    <a:pt x="52" y="31"/>
                  </a:lnTo>
                  <a:lnTo>
                    <a:pt x="51" y="31"/>
                  </a:lnTo>
                  <a:lnTo>
                    <a:pt x="47" y="27"/>
                  </a:lnTo>
                  <a:lnTo>
                    <a:pt x="47" y="26"/>
                  </a:lnTo>
                  <a:lnTo>
                    <a:pt x="51" y="30"/>
                  </a:lnTo>
                  <a:lnTo>
                    <a:pt x="50" y="30"/>
                  </a:lnTo>
                  <a:lnTo>
                    <a:pt x="49" y="30"/>
                  </a:lnTo>
                  <a:lnTo>
                    <a:pt x="49" y="22"/>
                  </a:lnTo>
                  <a:close/>
                  <a:moveTo>
                    <a:pt x="57" y="27"/>
                  </a:moveTo>
                  <a:lnTo>
                    <a:pt x="57" y="28"/>
                  </a:lnTo>
                  <a:lnTo>
                    <a:pt x="53" y="24"/>
                  </a:lnTo>
                  <a:lnTo>
                    <a:pt x="54" y="24"/>
                  </a:lnTo>
                  <a:lnTo>
                    <a:pt x="55" y="24"/>
                  </a:lnTo>
                  <a:lnTo>
                    <a:pt x="59" y="28"/>
                  </a:lnTo>
                  <a:lnTo>
                    <a:pt x="59" y="29"/>
                  </a:lnTo>
                  <a:lnTo>
                    <a:pt x="55" y="25"/>
                  </a:lnTo>
                  <a:lnTo>
                    <a:pt x="56" y="25"/>
                  </a:lnTo>
                  <a:lnTo>
                    <a:pt x="56" y="33"/>
                  </a:lnTo>
                  <a:lnTo>
                    <a:pt x="55" y="33"/>
                  </a:lnTo>
                  <a:lnTo>
                    <a:pt x="51" y="29"/>
                  </a:lnTo>
                  <a:lnTo>
                    <a:pt x="51" y="28"/>
                  </a:lnTo>
                  <a:lnTo>
                    <a:pt x="55" y="32"/>
                  </a:lnTo>
                  <a:lnTo>
                    <a:pt x="54" y="32"/>
                  </a:lnTo>
                  <a:lnTo>
                    <a:pt x="53" y="32"/>
                  </a:lnTo>
                  <a:lnTo>
                    <a:pt x="49" y="28"/>
                  </a:lnTo>
                  <a:lnTo>
                    <a:pt x="49" y="27"/>
                  </a:lnTo>
                  <a:lnTo>
                    <a:pt x="57" y="27"/>
                  </a:lnTo>
                  <a:close/>
                  <a:moveTo>
                    <a:pt x="56" y="25"/>
                  </a:moveTo>
                  <a:lnTo>
                    <a:pt x="57" y="25"/>
                  </a:lnTo>
                  <a:lnTo>
                    <a:pt x="61" y="29"/>
                  </a:lnTo>
                  <a:lnTo>
                    <a:pt x="61" y="30"/>
                  </a:lnTo>
                  <a:lnTo>
                    <a:pt x="57" y="26"/>
                  </a:lnTo>
                  <a:lnTo>
                    <a:pt x="57" y="26"/>
                  </a:lnTo>
                  <a:lnTo>
                    <a:pt x="57" y="34"/>
                  </a:lnTo>
                  <a:lnTo>
                    <a:pt x="57" y="34"/>
                  </a:lnTo>
                  <a:lnTo>
                    <a:pt x="53" y="30"/>
                  </a:lnTo>
                  <a:lnTo>
                    <a:pt x="53" y="29"/>
                  </a:lnTo>
                  <a:lnTo>
                    <a:pt x="57" y="33"/>
                  </a:lnTo>
                  <a:lnTo>
                    <a:pt x="56" y="33"/>
                  </a:lnTo>
                  <a:lnTo>
                    <a:pt x="56" y="25"/>
                  </a:lnTo>
                  <a:close/>
                  <a:moveTo>
                    <a:pt x="112" y="51"/>
                  </a:moveTo>
                  <a:lnTo>
                    <a:pt x="112" y="51"/>
                  </a:lnTo>
                  <a:lnTo>
                    <a:pt x="116" y="55"/>
                  </a:lnTo>
                  <a:lnTo>
                    <a:pt x="116" y="56"/>
                  </a:lnTo>
                  <a:lnTo>
                    <a:pt x="112" y="52"/>
                  </a:lnTo>
                  <a:lnTo>
                    <a:pt x="113" y="52"/>
                  </a:lnTo>
                  <a:lnTo>
                    <a:pt x="114" y="52"/>
                  </a:lnTo>
                  <a:lnTo>
                    <a:pt x="118" y="56"/>
                  </a:lnTo>
                  <a:lnTo>
                    <a:pt x="118" y="57"/>
                  </a:lnTo>
                  <a:lnTo>
                    <a:pt x="110" y="57"/>
                  </a:lnTo>
                  <a:lnTo>
                    <a:pt x="110" y="56"/>
                  </a:lnTo>
                  <a:lnTo>
                    <a:pt x="114" y="60"/>
                  </a:lnTo>
                  <a:lnTo>
                    <a:pt x="113" y="60"/>
                  </a:lnTo>
                  <a:lnTo>
                    <a:pt x="112" y="60"/>
                  </a:lnTo>
                  <a:lnTo>
                    <a:pt x="109" y="56"/>
                  </a:lnTo>
                  <a:lnTo>
                    <a:pt x="109" y="55"/>
                  </a:lnTo>
                  <a:lnTo>
                    <a:pt x="112" y="59"/>
                  </a:lnTo>
                  <a:lnTo>
                    <a:pt x="112" y="59"/>
                  </a:lnTo>
                  <a:lnTo>
                    <a:pt x="112" y="51"/>
                  </a:lnTo>
                  <a:close/>
                  <a:moveTo>
                    <a:pt x="114" y="53"/>
                  </a:moveTo>
                  <a:lnTo>
                    <a:pt x="115" y="53"/>
                  </a:lnTo>
                  <a:lnTo>
                    <a:pt x="116" y="53"/>
                  </a:lnTo>
                  <a:lnTo>
                    <a:pt x="120" y="57"/>
                  </a:lnTo>
                  <a:lnTo>
                    <a:pt x="120" y="58"/>
                  </a:lnTo>
                  <a:lnTo>
                    <a:pt x="116" y="54"/>
                  </a:lnTo>
                  <a:lnTo>
                    <a:pt x="117" y="54"/>
                  </a:lnTo>
                  <a:lnTo>
                    <a:pt x="117" y="61"/>
                  </a:lnTo>
                  <a:lnTo>
                    <a:pt x="116" y="61"/>
                  </a:lnTo>
                  <a:lnTo>
                    <a:pt x="112" y="58"/>
                  </a:lnTo>
                  <a:lnTo>
                    <a:pt x="112" y="57"/>
                  </a:lnTo>
                  <a:lnTo>
                    <a:pt x="116" y="60"/>
                  </a:lnTo>
                  <a:lnTo>
                    <a:pt x="115" y="60"/>
                  </a:lnTo>
                  <a:lnTo>
                    <a:pt x="114" y="60"/>
                  </a:lnTo>
                  <a:lnTo>
                    <a:pt x="114" y="53"/>
                  </a:lnTo>
                  <a:close/>
                  <a:moveTo>
                    <a:pt x="117" y="54"/>
                  </a:moveTo>
                  <a:lnTo>
                    <a:pt x="118" y="54"/>
                  </a:lnTo>
                  <a:lnTo>
                    <a:pt x="122" y="58"/>
                  </a:lnTo>
                  <a:lnTo>
                    <a:pt x="122" y="59"/>
                  </a:lnTo>
                  <a:lnTo>
                    <a:pt x="118" y="55"/>
                  </a:lnTo>
                  <a:lnTo>
                    <a:pt x="119" y="55"/>
                  </a:lnTo>
                  <a:lnTo>
                    <a:pt x="120" y="55"/>
                  </a:lnTo>
                  <a:lnTo>
                    <a:pt x="124" y="59"/>
                  </a:lnTo>
                  <a:lnTo>
                    <a:pt x="124" y="60"/>
                  </a:lnTo>
                  <a:lnTo>
                    <a:pt x="120" y="56"/>
                  </a:lnTo>
                  <a:lnTo>
                    <a:pt x="121" y="56"/>
                  </a:lnTo>
                  <a:lnTo>
                    <a:pt x="121" y="63"/>
                  </a:lnTo>
                  <a:lnTo>
                    <a:pt x="120" y="63"/>
                  </a:lnTo>
                  <a:lnTo>
                    <a:pt x="116" y="60"/>
                  </a:lnTo>
                  <a:lnTo>
                    <a:pt x="116" y="59"/>
                  </a:lnTo>
                  <a:lnTo>
                    <a:pt x="120" y="62"/>
                  </a:lnTo>
                  <a:lnTo>
                    <a:pt x="119" y="62"/>
                  </a:lnTo>
                  <a:lnTo>
                    <a:pt x="118" y="62"/>
                  </a:lnTo>
                  <a:lnTo>
                    <a:pt x="114" y="59"/>
                  </a:lnTo>
                  <a:lnTo>
                    <a:pt x="114" y="58"/>
                  </a:lnTo>
                  <a:lnTo>
                    <a:pt x="118" y="61"/>
                  </a:lnTo>
                  <a:lnTo>
                    <a:pt x="117" y="61"/>
                  </a:lnTo>
                  <a:lnTo>
                    <a:pt x="117" y="54"/>
                  </a:lnTo>
                  <a:close/>
                  <a:moveTo>
                    <a:pt x="121" y="56"/>
                  </a:moveTo>
                  <a:lnTo>
                    <a:pt x="122" y="56"/>
                  </a:lnTo>
                  <a:lnTo>
                    <a:pt x="126" y="60"/>
                  </a:lnTo>
                  <a:lnTo>
                    <a:pt x="126" y="60"/>
                  </a:lnTo>
                  <a:lnTo>
                    <a:pt x="122" y="57"/>
                  </a:lnTo>
                  <a:lnTo>
                    <a:pt x="123" y="57"/>
                  </a:lnTo>
                  <a:lnTo>
                    <a:pt x="124" y="57"/>
                  </a:lnTo>
                  <a:lnTo>
                    <a:pt x="124" y="64"/>
                  </a:lnTo>
                  <a:lnTo>
                    <a:pt x="123" y="64"/>
                  </a:lnTo>
                  <a:lnTo>
                    <a:pt x="122" y="64"/>
                  </a:lnTo>
                  <a:lnTo>
                    <a:pt x="118" y="60"/>
                  </a:lnTo>
                  <a:lnTo>
                    <a:pt x="118" y="60"/>
                  </a:lnTo>
                  <a:lnTo>
                    <a:pt x="122" y="63"/>
                  </a:lnTo>
                  <a:lnTo>
                    <a:pt x="121" y="63"/>
                  </a:lnTo>
                  <a:lnTo>
                    <a:pt x="121" y="56"/>
                  </a:lnTo>
                  <a:close/>
                  <a:moveTo>
                    <a:pt x="124" y="57"/>
                  </a:moveTo>
                  <a:lnTo>
                    <a:pt x="125" y="57"/>
                  </a:lnTo>
                  <a:lnTo>
                    <a:pt x="129" y="60"/>
                  </a:lnTo>
                  <a:lnTo>
                    <a:pt x="129" y="61"/>
                  </a:lnTo>
                  <a:lnTo>
                    <a:pt x="125" y="58"/>
                  </a:lnTo>
                  <a:lnTo>
                    <a:pt x="126" y="58"/>
                  </a:lnTo>
                  <a:lnTo>
                    <a:pt x="127" y="58"/>
                  </a:lnTo>
                  <a:lnTo>
                    <a:pt x="131" y="61"/>
                  </a:lnTo>
                  <a:lnTo>
                    <a:pt x="131" y="62"/>
                  </a:lnTo>
                  <a:lnTo>
                    <a:pt x="123" y="62"/>
                  </a:lnTo>
                  <a:lnTo>
                    <a:pt x="123" y="61"/>
                  </a:lnTo>
                  <a:lnTo>
                    <a:pt x="127" y="65"/>
                  </a:lnTo>
                  <a:lnTo>
                    <a:pt x="126" y="65"/>
                  </a:lnTo>
                  <a:lnTo>
                    <a:pt x="125" y="65"/>
                  </a:lnTo>
                  <a:lnTo>
                    <a:pt x="121" y="61"/>
                  </a:lnTo>
                  <a:lnTo>
                    <a:pt x="121" y="60"/>
                  </a:lnTo>
                  <a:lnTo>
                    <a:pt x="125" y="64"/>
                  </a:lnTo>
                  <a:lnTo>
                    <a:pt x="124" y="64"/>
                  </a:lnTo>
                  <a:lnTo>
                    <a:pt x="124" y="57"/>
                  </a:lnTo>
                  <a:close/>
                  <a:moveTo>
                    <a:pt x="127" y="59"/>
                  </a:moveTo>
                  <a:lnTo>
                    <a:pt x="128" y="59"/>
                  </a:lnTo>
                  <a:lnTo>
                    <a:pt x="129" y="59"/>
                  </a:lnTo>
                  <a:lnTo>
                    <a:pt x="133" y="62"/>
                  </a:lnTo>
                  <a:lnTo>
                    <a:pt x="133" y="63"/>
                  </a:lnTo>
                  <a:lnTo>
                    <a:pt x="129" y="60"/>
                  </a:lnTo>
                  <a:lnTo>
                    <a:pt x="130" y="60"/>
                  </a:lnTo>
                  <a:lnTo>
                    <a:pt x="130" y="67"/>
                  </a:lnTo>
                  <a:lnTo>
                    <a:pt x="129" y="67"/>
                  </a:lnTo>
                  <a:lnTo>
                    <a:pt x="125" y="63"/>
                  </a:lnTo>
                  <a:lnTo>
                    <a:pt x="125" y="62"/>
                  </a:lnTo>
                  <a:lnTo>
                    <a:pt x="129" y="66"/>
                  </a:lnTo>
                  <a:lnTo>
                    <a:pt x="128" y="66"/>
                  </a:lnTo>
                  <a:lnTo>
                    <a:pt x="127" y="66"/>
                  </a:lnTo>
                  <a:lnTo>
                    <a:pt x="127" y="59"/>
                  </a:lnTo>
                  <a:close/>
                  <a:moveTo>
                    <a:pt x="130" y="60"/>
                  </a:moveTo>
                  <a:lnTo>
                    <a:pt x="131" y="60"/>
                  </a:lnTo>
                  <a:lnTo>
                    <a:pt x="134" y="63"/>
                  </a:lnTo>
                  <a:lnTo>
                    <a:pt x="134" y="64"/>
                  </a:lnTo>
                  <a:lnTo>
                    <a:pt x="131" y="60"/>
                  </a:lnTo>
                  <a:lnTo>
                    <a:pt x="132" y="60"/>
                  </a:lnTo>
                  <a:lnTo>
                    <a:pt x="133" y="60"/>
                  </a:lnTo>
                  <a:lnTo>
                    <a:pt x="136" y="64"/>
                  </a:lnTo>
                  <a:lnTo>
                    <a:pt x="136" y="65"/>
                  </a:lnTo>
                  <a:lnTo>
                    <a:pt x="129" y="65"/>
                  </a:lnTo>
                  <a:lnTo>
                    <a:pt x="129" y="64"/>
                  </a:lnTo>
                  <a:lnTo>
                    <a:pt x="133" y="68"/>
                  </a:lnTo>
                  <a:lnTo>
                    <a:pt x="132" y="68"/>
                  </a:lnTo>
                  <a:lnTo>
                    <a:pt x="131" y="68"/>
                  </a:lnTo>
                  <a:lnTo>
                    <a:pt x="127" y="64"/>
                  </a:lnTo>
                  <a:lnTo>
                    <a:pt x="127" y="63"/>
                  </a:lnTo>
                  <a:lnTo>
                    <a:pt x="131" y="67"/>
                  </a:lnTo>
                  <a:lnTo>
                    <a:pt x="130" y="67"/>
                  </a:lnTo>
                  <a:lnTo>
                    <a:pt x="130" y="60"/>
                  </a:lnTo>
                  <a:close/>
                  <a:moveTo>
                    <a:pt x="133" y="61"/>
                  </a:moveTo>
                  <a:lnTo>
                    <a:pt x="134" y="61"/>
                  </a:lnTo>
                  <a:lnTo>
                    <a:pt x="134" y="61"/>
                  </a:lnTo>
                  <a:lnTo>
                    <a:pt x="138" y="65"/>
                  </a:lnTo>
                  <a:lnTo>
                    <a:pt x="138" y="66"/>
                  </a:lnTo>
                  <a:lnTo>
                    <a:pt x="134" y="62"/>
                  </a:lnTo>
                  <a:lnTo>
                    <a:pt x="135" y="62"/>
                  </a:lnTo>
                  <a:lnTo>
                    <a:pt x="136" y="62"/>
                  </a:lnTo>
                  <a:lnTo>
                    <a:pt x="136" y="70"/>
                  </a:lnTo>
                  <a:lnTo>
                    <a:pt x="135" y="70"/>
                  </a:lnTo>
                  <a:lnTo>
                    <a:pt x="134" y="70"/>
                  </a:lnTo>
                  <a:lnTo>
                    <a:pt x="131" y="66"/>
                  </a:lnTo>
                  <a:lnTo>
                    <a:pt x="131" y="65"/>
                  </a:lnTo>
                  <a:lnTo>
                    <a:pt x="134" y="69"/>
                  </a:lnTo>
                  <a:lnTo>
                    <a:pt x="134" y="69"/>
                  </a:lnTo>
                  <a:lnTo>
                    <a:pt x="133" y="69"/>
                  </a:lnTo>
                  <a:lnTo>
                    <a:pt x="133" y="61"/>
                  </a:lnTo>
                  <a:close/>
                  <a:moveTo>
                    <a:pt x="140" y="66"/>
                  </a:moveTo>
                  <a:lnTo>
                    <a:pt x="140" y="67"/>
                  </a:lnTo>
                  <a:lnTo>
                    <a:pt x="136" y="63"/>
                  </a:lnTo>
                  <a:lnTo>
                    <a:pt x="137" y="63"/>
                  </a:lnTo>
                  <a:lnTo>
                    <a:pt x="138" y="63"/>
                  </a:lnTo>
                  <a:lnTo>
                    <a:pt x="142" y="67"/>
                  </a:lnTo>
                  <a:lnTo>
                    <a:pt x="142" y="68"/>
                  </a:lnTo>
                  <a:lnTo>
                    <a:pt x="138" y="64"/>
                  </a:lnTo>
                  <a:lnTo>
                    <a:pt x="139" y="64"/>
                  </a:lnTo>
                  <a:lnTo>
                    <a:pt x="139" y="72"/>
                  </a:lnTo>
                  <a:lnTo>
                    <a:pt x="138" y="72"/>
                  </a:lnTo>
                  <a:lnTo>
                    <a:pt x="134" y="68"/>
                  </a:lnTo>
                  <a:lnTo>
                    <a:pt x="134" y="67"/>
                  </a:lnTo>
                  <a:lnTo>
                    <a:pt x="138" y="71"/>
                  </a:lnTo>
                  <a:lnTo>
                    <a:pt x="137" y="71"/>
                  </a:lnTo>
                  <a:lnTo>
                    <a:pt x="136" y="71"/>
                  </a:lnTo>
                  <a:lnTo>
                    <a:pt x="133" y="67"/>
                  </a:lnTo>
                  <a:lnTo>
                    <a:pt x="133" y="66"/>
                  </a:lnTo>
                  <a:lnTo>
                    <a:pt x="140" y="66"/>
                  </a:lnTo>
                  <a:close/>
                  <a:moveTo>
                    <a:pt x="139" y="64"/>
                  </a:moveTo>
                  <a:lnTo>
                    <a:pt x="140" y="64"/>
                  </a:lnTo>
                  <a:lnTo>
                    <a:pt x="143" y="66"/>
                  </a:lnTo>
                  <a:lnTo>
                    <a:pt x="144" y="66"/>
                  </a:lnTo>
                  <a:lnTo>
                    <a:pt x="141" y="65"/>
                  </a:lnTo>
                  <a:lnTo>
                    <a:pt x="142" y="65"/>
                  </a:lnTo>
                  <a:lnTo>
                    <a:pt x="142" y="73"/>
                  </a:lnTo>
                  <a:lnTo>
                    <a:pt x="141" y="73"/>
                  </a:lnTo>
                  <a:lnTo>
                    <a:pt x="139" y="72"/>
                  </a:lnTo>
                  <a:lnTo>
                    <a:pt x="138" y="71"/>
                  </a:lnTo>
                  <a:lnTo>
                    <a:pt x="140" y="72"/>
                  </a:lnTo>
                  <a:lnTo>
                    <a:pt x="139" y="72"/>
                  </a:lnTo>
                  <a:lnTo>
                    <a:pt x="139" y="64"/>
                  </a:lnTo>
                  <a:close/>
                  <a:moveTo>
                    <a:pt x="142" y="65"/>
                  </a:moveTo>
                  <a:lnTo>
                    <a:pt x="143" y="65"/>
                  </a:lnTo>
                  <a:lnTo>
                    <a:pt x="147" y="69"/>
                  </a:lnTo>
                  <a:lnTo>
                    <a:pt x="147" y="70"/>
                  </a:lnTo>
                  <a:lnTo>
                    <a:pt x="143" y="66"/>
                  </a:lnTo>
                  <a:lnTo>
                    <a:pt x="144" y="66"/>
                  </a:lnTo>
                  <a:lnTo>
                    <a:pt x="145" y="66"/>
                  </a:lnTo>
                  <a:lnTo>
                    <a:pt x="149" y="70"/>
                  </a:lnTo>
                  <a:lnTo>
                    <a:pt x="149" y="71"/>
                  </a:lnTo>
                  <a:lnTo>
                    <a:pt x="141" y="71"/>
                  </a:lnTo>
                  <a:lnTo>
                    <a:pt x="141" y="70"/>
                  </a:lnTo>
                  <a:lnTo>
                    <a:pt x="145" y="74"/>
                  </a:lnTo>
                  <a:lnTo>
                    <a:pt x="144" y="74"/>
                  </a:lnTo>
                  <a:lnTo>
                    <a:pt x="143" y="74"/>
                  </a:lnTo>
                  <a:lnTo>
                    <a:pt x="139" y="70"/>
                  </a:lnTo>
                  <a:lnTo>
                    <a:pt x="139" y="69"/>
                  </a:lnTo>
                  <a:lnTo>
                    <a:pt x="143" y="73"/>
                  </a:lnTo>
                  <a:lnTo>
                    <a:pt x="142" y="73"/>
                  </a:lnTo>
                  <a:lnTo>
                    <a:pt x="142" y="65"/>
                  </a:lnTo>
                  <a:close/>
                  <a:moveTo>
                    <a:pt x="145" y="67"/>
                  </a:moveTo>
                  <a:lnTo>
                    <a:pt x="146" y="67"/>
                  </a:lnTo>
                  <a:lnTo>
                    <a:pt x="147" y="67"/>
                  </a:lnTo>
                  <a:lnTo>
                    <a:pt x="151" y="71"/>
                  </a:lnTo>
                  <a:lnTo>
                    <a:pt x="151" y="72"/>
                  </a:lnTo>
                  <a:lnTo>
                    <a:pt x="147" y="68"/>
                  </a:lnTo>
                  <a:lnTo>
                    <a:pt x="148" y="68"/>
                  </a:lnTo>
                  <a:lnTo>
                    <a:pt x="149" y="68"/>
                  </a:lnTo>
                  <a:lnTo>
                    <a:pt x="149" y="76"/>
                  </a:lnTo>
                  <a:lnTo>
                    <a:pt x="148" y="76"/>
                  </a:lnTo>
                  <a:lnTo>
                    <a:pt x="147" y="76"/>
                  </a:lnTo>
                  <a:lnTo>
                    <a:pt x="143" y="72"/>
                  </a:lnTo>
                  <a:lnTo>
                    <a:pt x="143" y="71"/>
                  </a:lnTo>
                  <a:lnTo>
                    <a:pt x="147" y="75"/>
                  </a:lnTo>
                  <a:lnTo>
                    <a:pt x="146" y="75"/>
                  </a:lnTo>
                  <a:lnTo>
                    <a:pt x="145" y="75"/>
                  </a:lnTo>
                  <a:lnTo>
                    <a:pt x="145" y="67"/>
                  </a:lnTo>
                  <a:close/>
                  <a:moveTo>
                    <a:pt x="153" y="72"/>
                  </a:moveTo>
                  <a:lnTo>
                    <a:pt x="153" y="73"/>
                  </a:lnTo>
                  <a:lnTo>
                    <a:pt x="149" y="69"/>
                  </a:lnTo>
                  <a:lnTo>
                    <a:pt x="150" y="69"/>
                  </a:lnTo>
                  <a:lnTo>
                    <a:pt x="151" y="69"/>
                  </a:lnTo>
                  <a:lnTo>
                    <a:pt x="155" y="73"/>
                  </a:lnTo>
                  <a:lnTo>
                    <a:pt x="155" y="74"/>
                  </a:lnTo>
                  <a:lnTo>
                    <a:pt x="151" y="70"/>
                  </a:lnTo>
                  <a:lnTo>
                    <a:pt x="152" y="70"/>
                  </a:lnTo>
                  <a:lnTo>
                    <a:pt x="152" y="78"/>
                  </a:lnTo>
                  <a:lnTo>
                    <a:pt x="151" y="78"/>
                  </a:lnTo>
                  <a:lnTo>
                    <a:pt x="147" y="74"/>
                  </a:lnTo>
                  <a:lnTo>
                    <a:pt x="147" y="73"/>
                  </a:lnTo>
                  <a:lnTo>
                    <a:pt x="151" y="77"/>
                  </a:lnTo>
                  <a:lnTo>
                    <a:pt x="150" y="77"/>
                  </a:lnTo>
                  <a:lnTo>
                    <a:pt x="149" y="77"/>
                  </a:lnTo>
                  <a:lnTo>
                    <a:pt x="145" y="73"/>
                  </a:lnTo>
                  <a:lnTo>
                    <a:pt x="145" y="72"/>
                  </a:lnTo>
                  <a:lnTo>
                    <a:pt x="153" y="72"/>
                  </a:lnTo>
                  <a:close/>
                  <a:moveTo>
                    <a:pt x="152" y="70"/>
                  </a:moveTo>
                  <a:lnTo>
                    <a:pt x="153" y="70"/>
                  </a:lnTo>
                  <a:lnTo>
                    <a:pt x="157" y="74"/>
                  </a:lnTo>
                  <a:lnTo>
                    <a:pt x="157" y="75"/>
                  </a:lnTo>
                  <a:lnTo>
                    <a:pt x="153" y="71"/>
                  </a:lnTo>
                  <a:lnTo>
                    <a:pt x="154" y="71"/>
                  </a:lnTo>
                  <a:lnTo>
                    <a:pt x="155" y="71"/>
                  </a:lnTo>
                  <a:lnTo>
                    <a:pt x="155" y="79"/>
                  </a:lnTo>
                  <a:lnTo>
                    <a:pt x="154" y="79"/>
                  </a:lnTo>
                  <a:lnTo>
                    <a:pt x="153" y="79"/>
                  </a:lnTo>
                  <a:lnTo>
                    <a:pt x="149" y="75"/>
                  </a:lnTo>
                  <a:lnTo>
                    <a:pt x="149" y="74"/>
                  </a:lnTo>
                  <a:lnTo>
                    <a:pt x="153" y="78"/>
                  </a:lnTo>
                  <a:lnTo>
                    <a:pt x="152" y="78"/>
                  </a:lnTo>
                  <a:lnTo>
                    <a:pt x="152" y="70"/>
                  </a:lnTo>
                  <a:close/>
                  <a:moveTo>
                    <a:pt x="158" y="75"/>
                  </a:moveTo>
                  <a:lnTo>
                    <a:pt x="158" y="76"/>
                  </a:lnTo>
                  <a:lnTo>
                    <a:pt x="155" y="72"/>
                  </a:lnTo>
                  <a:lnTo>
                    <a:pt x="156" y="72"/>
                  </a:lnTo>
                  <a:lnTo>
                    <a:pt x="157" y="72"/>
                  </a:lnTo>
                  <a:lnTo>
                    <a:pt x="160" y="76"/>
                  </a:lnTo>
                  <a:lnTo>
                    <a:pt x="160" y="77"/>
                  </a:lnTo>
                  <a:lnTo>
                    <a:pt x="157" y="73"/>
                  </a:lnTo>
                  <a:lnTo>
                    <a:pt x="158" y="73"/>
                  </a:lnTo>
                  <a:lnTo>
                    <a:pt x="158" y="81"/>
                  </a:lnTo>
                  <a:lnTo>
                    <a:pt x="157" y="81"/>
                  </a:lnTo>
                  <a:lnTo>
                    <a:pt x="153" y="77"/>
                  </a:lnTo>
                  <a:lnTo>
                    <a:pt x="153" y="76"/>
                  </a:lnTo>
                  <a:lnTo>
                    <a:pt x="157" y="80"/>
                  </a:lnTo>
                  <a:lnTo>
                    <a:pt x="156" y="80"/>
                  </a:lnTo>
                  <a:lnTo>
                    <a:pt x="155" y="80"/>
                  </a:lnTo>
                  <a:lnTo>
                    <a:pt x="151" y="76"/>
                  </a:lnTo>
                  <a:lnTo>
                    <a:pt x="151" y="75"/>
                  </a:lnTo>
                  <a:lnTo>
                    <a:pt x="158" y="75"/>
                  </a:lnTo>
                  <a:close/>
                  <a:moveTo>
                    <a:pt x="158" y="73"/>
                  </a:moveTo>
                  <a:lnTo>
                    <a:pt x="158" y="73"/>
                  </a:lnTo>
                  <a:lnTo>
                    <a:pt x="159" y="73"/>
                  </a:lnTo>
                  <a:lnTo>
                    <a:pt x="163" y="77"/>
                  </a:lnTo>
                  <a:lnTo>
                    <a:pt x="163" y="78"/>
                  </a:lnTo>
                  <a:lnTo>
                    <a:pt x="159" y="74"/>
                  </a:lnTo>
                  <a:lnTo>
                    <a:pt x="160" y="74"/>
                  </a:lnTo>
                  <a:lnTo>
                    <a:pt x="160" y="82"/>
                  </a:lnTo>
                  <a:lnTo>
                    <a:pt x="159" y="82"/>
                  </a:lnTo>
                  <a:lnTo>
                    <a:pt x="156" y="78"/>
                  </a:lnTo>
                  <a:lnTo>
                    <a:pt x="156" y="77"/>
                  </a:lnTo>
                  <a:lnTo>
                    <a:pt x="159" y="81"/>
                  </a:lnTo>
                  <a:lnTo>
                    <a:pt x="158" y="81"/>
                  </a:lnTo>
                  <a:lnTo>
                    <a:pt x="158" y="81"/>
                  </a:lnTo>
                  <a:lnTo>
                    <a:pt x="158" y="73"/>
                  </a:lnTo>
                  <a:close/>
                  <a:moveTo>
                    <a:pt x="160" y="74"/>
                  </a:moveTo>
                  <a:lnTo>
                    <a:pt x="161" y="74"/>
                  </a:lnTo>
                  <a:lnTo>
                    <a:pt x="165" y="78"/>
                  </a:lnTo>
                  <a:lnTo>
                    <a:pt x="165" y="79"/>
                  </a:lnTo>
                  <a:lnTo>
                    <a:pt x="161" y="75"/>
                  </a:lnTo>
                  <a:lnTo>
                    <a:pt x="162" y="75"/>
                  </a:lnTo>
                  <a:lnTo>
                    <a:pt x="163" y="75"/>
                  </a:lnTo>
                  <a:lnTo>
                    <a:pt x="167" y="79"/>
                  </a:lnTo>
                  <a:lnTo>
                    <a:pt x="167" y="80"/>
                  </a:lnTo>
                  <a:lnTo>
                    <a:pt x="163" y="76"/>
                  </a:lnTo>
                  <a:lnTo>
                    <a:pt x="164" y="76"/>
                  </a:lnTo>
                  <a:lnTo>
                    <a:pt x="164" y="84"/>
                  </a:lnTo>
                  <a:lnTo>
                    <a:pt x="163" y="84"/>
                  </a:lnTo>
                  <a:lnTo>
                    <a:pt x="159" y="80"/>
                  </a:lnTo>
                  <a:lnTo>
                    <a:pt x="159" y="79"/>
                  </a:lnTo>
                  <a:lnTo>
                    <a:pt x="163" y="83"/>
                  </a:lnTo>
                  <a:lnTo>
                    <a:pt x="162" y="83"/>
                  </a:lnTo>
                  <a:lnTo>
                    <a:pt x="161" y="83"/>
                  </a:lnTo>
                  <a:lnTo>
                    <a:pt x="158" y="79"/>
                  </a:lnTo>
                  <a:lnTo>
                    <a:pt x="158" y="78"/>
                  </a:lnTo>
                  <a:lnTo>
                    <a:pt x="161" y="82"/>
                  </a:lnTo>
                  <a:lnTo>
                    <a:pt x="160" y="82"/>
                  </a:lnTo>
                  <a:lnTo>
                    <a:pt x="160" y="74"/>
                  </a:lnTo>
                  <a:close/>
                  <a:moveTo>
                    <a:pt x="164" y="76"/>
                  </a:moveTo>
                  <a:lnTo>
                    <a:pt x="165" y="76"/>
                  </a:lnTo>
                  <a:lnTo>
                    <a:pt x="169" y="80"/>
                  </a:lnTo>
                  <a:lnTo>
                    <a:pt x="169" y="81"/>
                  </a:lnTo>
                  <a:lnTo>
                    <a:pt x="165" y="77"/>
                  </a:lnTo>
                  <a:lnTo>
                    <a:pt x="166" y="77"/>
                  </a:lnTo>
                  <a:lnTo>
                    <a:pt x="166" y="77"/>
                  </a:lnTo>
                  <a:lnTo>
                    <a:pt x="166" y="85"/>
                  </a:lnTo>
                  <a:lnTo>
                    <a:pt x="166" y="85"/>
                  </a:lnTo>
                  <a:lnTo>
                    <a:pt x="165" y="85"/>
                  </a:lnTo>
                  <a:lnTo>
                    <a:pt x="161" y="81"/>
                  </a:lnTo>
                  <a:lnTo>
                    <a:pt x="161" y="80"/>
                  </a:lnTo>
                  <a:lnTo>
                    <a:pt x="165" y="84"/>
                  </a:lnTo>
                  <a:lnTo>
                    <a:pt x="164" y="84"/>
                  </a:lnTo>
                  <a:lnTo>
                    <a:pt x="164" y="76"/>
                  </a:lnTo>
                  <a:close/>
                  <a:moveTo>
                    <a:pt x="221" y="103"/>
                  </a:moveTo>
                  <a:lnTo>
                    <a:pt x="221" y="103"/>
                  </a:lnTo>
                  <a:lnTo>
                    <a:pt x="222" y="103"/>
                  </a:lnTo>
                  <a:lnTo>
                    <a:pt x="226" y="107"/>
                  </a:lnTo>
                  <a:lnTo>
                    <a:pt x="226" y="108"/>
                  </a:lnTo>
                  <a:lnTo>
                    <a:pt x="222" y="104"/>
                  </a:lnTo>
                  <a:lnTo>
                    <a:pt x="223" y="104"/>
                  </a:lnTo>
                  <a:lnTo>
                    <a:pt x="223" y="111"/>
                  </a:lnTo>
                  <a:lnTo>
                    <a:pt x="222" y="111"/>
                  </a:lnTo>
                  <a:lnTo>
                    <a:pt x="218" y="108"/>
                  </a:lnTo>
                  <a:lnTo>
                    <a:pt x="218" y="107"/>
                  </a:lnTo>
                  <a:lnTo>
                    <a:pt x="222" y="110"/>
                  </a:lnTo>
                  <a:lnTo>
                    <a:pt x="221" y="110"/>
                  </a:lnTo>
                  <a:lnTo>
                    <a:pt x="221" y="110"/>
                  </a:lnTo>
                  <a:lnTo>
                    <a:pt x="221" y="103"/>
                  </a:lnTo>
                  <a:close/>
                  <a:moveTo>
                    <a:pt x="223" y="104"/>
                  </a:moveTo>
                  <a:lnTo>
                    <a:pt x="224" y="104"/>
                  </a:lnTo>
                  <a:lnTo>
                    <a:pt x="228" y="108"/>
                  </a:lnTo>
                  <a:lnTo>
                    <a:pt x="228" y="109"/>
                  </a:lnTo>
                  <a:lnTo>
                    <a:pt x="224" y="105"/>
                  </a:lnTo>
                  <a:lnTo>
                    <a:pt x="225" y="105"/>
                  </a:lnTo>
                  <a:lnTo>
                    <a:pt x="226" y="105"/>
                  </a:lnTo>
                  <a:lnTo>
                    <a:pt x="226" y="112"/>
                  </a:lnTo>
                  <a:lnTo>
                    <a:pt x="225" y="112"/>
                  </a:lnTo>
                  <a:lnTo>
                    <a:pt x="224" y="112"/>
                  </a:lnTo>
                  <a:lnTo>
                    <a:pt x="220" y="109"/>
                  </a:lnTo>
                  <a:lnTo>
                    <a:pt x="220" y="108"/>
                  </a:lnTo>
                  <a:lnTo>
                    <a:pt x="224" y="111"/>
                  </a:lnTo>
                  <a:lnTo>
                    <a:pt x="223" y="111"/>
                  </a:lnTo>
                  <a:lnTo>
                    <a:pt x="223" y="104"/>
                  </a:lnTo>
                  <a:close/>
                  <a:moveTo>
                    <a:pt x="226" y="105"/>
                  </a:moveTo>
                  <a:lnTo>
                    <a:pt x="227" y="105"/>
                  </a:lnTo>
                  <a:lnTo>
                    <a:pt x="230" y="109"/>
                  </a:lnTo>
                  <a:lnTo>
                    <a:pt x="230" y="109"/>
                  </a:lnTo>
                  <a:lnTo>
                    <a:pt x="227" y="106"/>
                  </a:lnTo>
                  <a:lnTo>
                    <a:pt x="228" y="106"/>
                  </a:lnTo>
                  <a:lnTo>
                    <a:pt x="229" y="106"/>
                  </a:lnTo>
                  <a:lnTo>
                    <a:pt x="232" y="109"/>
                  </a:lnTo>
                  <a:lnTo>
                    <a:pt x="232" y="110"/>
                  </a:lnTo>
                  <a:lnTo>
                    <a:pt x="225" y="110"/>
                  </a:lnTo>
                  <a:lnTo>
                    <a:pt x="225" y="109"/>
                  </a:lnTo>
                  <a:lnTo>
                    <a:pt x="229" y="113"/>
                  </a:lnTo>
                  <a:lnTo>
                    <a:pt x="228" y="113"/>
                  </a:lnTo>
                  <a:lnTo>
                    <a:pt x="227" y="113"/>
                  </a:lnTo>
                  <a:lnTo>
                    <a:pt x="223" y="109"/>
                  </a:lnTo>
                  <a:lnTo>
                    <a:pt x="223" y="109"/>
                  </a:lnTo>
                  <a:lnTo>
                    <a:pt x="227" y="112"/>
                  </a:lnTo>
                  <a:lnTo>
                    <a:pt x="226" y="112"/>
                  </a:lnTo>
                  <a:lnTo>
                    <a:pt x="226" y="105"/>
                  </a:lnTo>
                  <a:close/>
                  <a:moveTo>
                    <a:pt x="229" y="107"/>
                  </a:moveTo>
                  <a:lnTo>
                    <a:pt x="229" y="107"/>
                  </a:lnTo>
                  <a:lnTo>
                    <a:pt x="230" y="107"/>
                  </a:lnTo>
                  <a:lnTo>
                    <a:pt x="234" y="110"/>
                  </a:lnTo>
                  <a:lnTo>
                    <a:pt x="234" y="111"/>
                  </a:lnTo>
                  <a:lnTo>
                    <a:pt x="230" y="108"/>
                  </a:lnTo>
                  <a:lnTo>
                    <a:pt x="231" y="108"/>
                  </a:lnTo>
                  <a:lnTo>
                    <a:pt x="232" y="108"/>
                  </a:lnTo>
                  <a:lnTo>
                    <a:pt x="232" y="115"/>
                  </a:lnTo>
                  <a:lnTo>
                    <a:pt x="231" y="115"/>
                  </a:lnTo>
                  <a:lnTo>
                    <a:pt x="230" y="115"/>
                  </a:lnTo>
                  <a:lnTo>
                    <a:pt x="227" y="111"/>
                  </a:lnTo>
                  <a:lnTo>
                    <a:pt x="227" y="110"/>
                  </a:lnTo>
                  <a:lnTo>
                    <a:pt x="230" y="114"/>
                  </a:lnTo>
                  <a:lnTo>
                    <a:pt x="229" y="114"/>
                  </a:lnTo>
                  <a:lnTo>
                    <a:pt x="229" y="114"/>
                  </a:lnTo>
                  <a:lnTo>
                    <a:pt x="229" y="107"/>
                  </a:lnTo>
                  <a:close/>
                  <a:moveTo>
                    <a:pt x="236" y="111"/>
                  </a:moveTo>
                  <a:lnTo>
                    <a:pt x="236" y="112"/>
                  </a:lnTo>
                  <a:lnTo>
                    <a:pt x="232" y="109"/>
                  </a:lnTo>
                  <a:lnTo>
                    <a:pt x="233" y="109"/>
                  </a:lnTo>
                  <a:lnTo>
                    <a:pt x="234" y="109"/>
                  </a:lnTo>
                  <a:lnTo>
                    <a:pt x="238" y="112"/>
                  </a:lnTo>
                  <a:lnTo>
                    <a:pt x="238" y="113"/>
                  </a:lnTo>
                  <a:lnTo>
                    <a:pt x="234" y="109"/>
                  </a:lnTo>
                  <a:lnTo>
                    <a:pt x="235" y="109"/>
                  </a:lnTo>
                  <a:lnTo>
                    <a:pt x="235" y="117"/>
                  </a:lnTo>
                  <a:lnTo>
                    <a:pt x="234" y="117"/>
                  </a:lnTo>
                  <a:lnTo>
                    <a:pt x="230" y="113"/>
                  </a:lnTo>
                  <a:lnTo>
                    <a:pt x="230" y="112"/>
                  </a:lnTo>
                  <a:lnTo>
                    <a:pt x="234" y="116"/>
                  </a:lnTo>
                  <a:lnTo>
                    <a:pt x="233" y="116"/>
                  </a:lnTo>
                  <a:lnTo>
                    <a:pt x="232" y="116"/>
                  </a:lnTo>
                  <a:lnTo>
                    <a:pt x="229" y="112"/>
                  </a:lnTo>
                  <a:lnTo>
                    <a:pt x="229" y="111"/>
                  </a:lnTo>
                  <a:lnTo>
                    <a:pt x="236" y="111"/>
                  </a:lnTo>
                  <a:close/>
                  <a:moveTo>
                    <a:pt x="235" y="109"/>
                  </a:moveTo>
                  <a:lnTo>
                    <a:pt x="236" y="109"/>
                  </a:lnTo>
                  <a:lnTo>
                    <a:pt x="240" y="113"/>
                  </a:lnTo>
                  <a:lnTo>
                    <a:pt x="240" y="114"/>
                  </a:lnTo>
                  <a:lnTo>
                    <a:pt x="236" y="110"/>
                  </a:lnTo>
                  <a:lnTo>
                    <a:pt x="237" y="110"/>
                  </a:lnTo>
                  <a:lnTo>
                    <a:pt x="238" y="110"/>
                  </a:lnTo>
                  <a:lnTo>
                    <a:pt x="238" y="118"/>
                  </a:lnTo>
                  <a:lnTo>
                    <a:pt x="237" y="118"/>
                  </a:lnTo>
                  <a:lnTo>
                    <a:pt x="236" y="118"/>
                  </a:lnTo>
                  <a:lnTo>
                    <a:pt x="232" y="114"/>
                  </a:lnTo>
                  <a:lnTo>
                    <a:pt x="232" y="113"/>
                  </a:lnTo>
                  <a:lnTo>
                    <a:pt x="236" y="117"/>
                  </a:lnTo>
                  <a:lnTo>
                    <a:pt x="235" y="117"/>
                  </a:lnTo>
                  <a:lnTo>
                    <a:pt x="235" y="109"/>
                  </a:lnTo>
                  <a:close/>
                  <a:moveTo>
                    <a:pt x="242" y="114"/>
                  </a:moveTo>
                  <a:lnTo>
                    <a:pt x="242" y="115"/>
                  </a:lnTo>
                  <a:lnTo>
                    <a:pt x="238" y="111"/>
                  </a:lnTo>
                  <a:lnTo>
                    <a:pt x="239" y="111"/>
                  </a:lnTo>
                  <a:lnTo>
                    <a:pt x="240" y="111"/>
                  </a:lnTo>
                  <a:lnTo>
                    <a:pt x="244" y="115"/>
                  </a:lnTo>
                  <a:lnTo>
                    <a:pt x="244" y="116"/>
                  </a:lnTo>
                  <a:lnTo>
                    <a:pt x="240" y="112"/>
                  </a:lnTo>
                  <a:lnTo>
                    <a:pt x="241" y="112"/>
                  </a:lnTo>
                  <a:lnTo>
                    <a:pt x="241" y="120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6" y="115"/>
                  </a:lnTo>
                  <a:lnTo>
                    <a:pt x="240" y="119"/>
                  </a:lnTo>
                  <a:lnTo>
                    <a:pt x="239" y="119"/>
                  </a:lnTo>
                  <a:lnTo>
                    <a:pt x="238" y="119"/>
                  </a:lnTo>
                  <a:lnTo>
                    <a:pt x="234" y="115"/>
                  </a:lnTo>
                  <a:lnTo>
                    <a:pt x="234" y="114"/>
                  </a:lnTo>
                  <a:lnTo>
                    <a:pt x="242" y="114"/>
                  </a:lnTo>
                  <a:close/>
                  <a:moveTo>
                    <a:pt x="241" y="112"/>
                  </a:moveTo>
                  <a:lnTo>
                    <a:pt x="242" y="112"/>
                  </a:lnTo>
                  <a:lnTo>
                    <a:pt x="243" y="112"/>
                  </a:lnTo>
                  <a:lnTo>
                    <a:pt x="247" y="116"/>
                  </a:lnTo>
                  <a:lnTo>
                    <a:pt x="247" y="117"/>
                  </a:lnTo>
                  <a:lnTo>
                    <a:pt x="243" y="113"/>
                  </a:lnTo>
                  <a:lnTo>
                    <a:pt x="244" y="113"/>
                  </a:lnTo>
                  <a:lnTo>
                    <a:pt x="245" y="113"/>
                  </a:lnTo>
                  <a:lnTo>
                    <a:pt x="245" y="121"/>
                  </a:lnTo>
                  <a:lnTo>
                    <a:pt x="244" y="121"/>
                  </a:lnTo>
                  <a:lnTo>
                    <a:pt x="243" y="121"/>
                  </a:lnTo>
                  <a:lnTo>
                    <a:pt x="239" y="117"/>
                  </a:lnTo>
                  <a:lnTo>
                    <a:pt x="239" y="116"/>
                  </a:lnTo>
                  <a:lnTo>
                    <a:pt x="243" y="120"/>
                  </a:lnTo>
                  <a:lnTo>
                    <a:pt x="242" y="120"/>
                  </a:lnTo>
                  <a:lnTo>
                    <a:pt x="241" y="120"/>
                  </a:lnTo>
                  <a:lnTo>
                    <a:pt x="241" y="112"/>
                  </a:lnTo>
                  <a:close/>
                  <a:moveTo>
                    <a:pt x="249" y="117"/>
                  </a:moveTo>
                  <a:lnTo>
                    <a:pt x="249" y="118"/>
                  </a:lnTo>
                  <a:lnTo>
                    <a:pt x="245" y="114"/>
                  </a:lnTo>
                  <a:lnTo>
                    <a:pt x="246" y="114"/>
                  </a:lnTo>
                  <a:lnTo>
                    <a:pt x="247" y="114"/>
                  </a:lnTo>
                  <a:lnTo>
                    <a:pt x="251" y="118"/>
                  </a:lnTo>
                  <a:lnTo>
                    <a:pt x="251" y="119"/>
                  </a:lnTo>
                  <a:lnTo>
                    <a:pt x="247" y="115"/>
                  </a:lnTo>
                  <a:lnTo>
                    <a:pt x="248" y="115"/>
                  </a:lnTo>
                  <a:lnTo>
                    <a:pt x="248" y="123"/>
                  </a:lnTo>
                  <a:lnTo>
                    <a:pt x="247" y="123"/>
                  </a:lnTo>
                  <a:lnTo>
                    <a:pt x="243" y="119"/>
                  </a:lnTo>
                  <a:lnTo>
                    <a:pt x="243" y="118"/>
                  </a:lnTo>
                  <a:lnTo>
                    <a:pt x="247" y="122"/>
                  </a:lnTo>
                  <a:lnTo>
                    <a:pt x="246" y="122"/>
                  </a:lnTo>
                  <a:lnTo>
                    <a:pt x="245" y="122"/>
                  </a:lnTo>
                  <a:lnTo>
                    <a:pt x="241" y="118"/>
                  </a:lnTo>
                  <a:lnTo>
                    <a:pt x="241" y="117"/>
                  </a:lnTo>
                  <a:lnTo>
                    <a:pt x="249" y="117"/>
                  </a:lnTo>
                  <a:close/>
                  <a:moveTo>
                    <a:pt x="248" y="115"/>
                  </a:moveTo>
                  <a:lnTo>
                    <a:pt x="249" y="115"/>
                  </a:lnTo>
                  <a:lnTo>
                    <a:pt x="252" y="119"/>
                  </a:lnTo>
                  <a:lnTo>
                    <a:pt x="252" y="120"/>
                  </a:lnTo>
                  <a:lnTo>
                    <a:pt x="249" y="116"/>
                  </a:lnTo>
                  <a:lnTo>
                    <a:pt x="250" y="116"/>
                  </a:lnTo>
                  <a:lnTo>
                    <a:pt x="251" y="116"/>
                  </a:lnTo>
                  <a:lnTo>
                    <a:pt x="254" y="120"/>
                  </a:lnTo>
                  <a:lnTo>
                    <a:pt x="254" y="121"/>
                  </a:lnTo>
                  <a:lnTo>
                    <a:pt x="251" y="117"/>
                  </a:lnTo>
                  <a:lnTo>
                    <a:pt x="252" y="117"/>
                  </a:lnTo>
                  <a:lnTo>
                    <a:pt x="252" y="117"/>
                  </a:lnTo>
                  <a:lnTo>
                    <a:pt x="256" y="121"/>
                  </a:lnTo>
                  <a:lnTo>
                    <a:pt x="256" y="122"/>
                  </a:lnTo>
                  <a:lnTo>
                    <a:pt x="252" y="118"/>
                  </a:lnTo>
                  <a:lnTo>
                    <a:pt x="253" y="118"/>
                  </a:lnTo>
                  <a:lnTo>
                    <a:pt x="253" y="126"/>
                  </a:lnTo>
                  <a:lnTo>
                    <a:pt x="252" y="126"/>
                  </a:lnTo>
                  <a:lnTo>
                    <a:pt x="249" y="122"/>
                  </a:lnTo>
                  <a:lnTo>
                    <a:pt x="249" y="121"/>
                  </a:lnTo>
                  <a:lnTo>
                    <a:pt x="252" y="125"/>
                  </a:lnTo>
                  <a:lnTo>
                    <a:pt x="252" y="125"/>
                  </a:lnTo>
                  <a:lnTo>
                    <a:pt x="251" y="125"/>
                  </a:lnTo>
                  <a:lnTo>
                    <a:pt x="247" y="121"/>
                  </a:lnTo>
                  <a:lnTo>
                    <a:pt x="247" y="120"/>
                  </a:lnTo>
                  <a:lnTo>
                    <a:pt x="251" y="124"/>
                  </a:lnTo>
                  <a:lnTo>
                    <a:pt x="250" y="124"/>
                  </a:lnTo>
                  <a:lnTo>
                    <a:pt x="249" y="124"/>
                  </a:lnTo>
                  <a:lnTo>
                    <a:pt x="245" y="120"/>
                  </a:lnTo>
                  <a:lnTo>
                    <a:pt x="245" y="119"/>
                  </a:lnTo>
                  <a:lnTo>
                    <a:pt x="249" y="123"/>
                  </a:lnTo>
                  <a:lnTo>
                    <a:pt x="248" y="123"/>
                  </a:lnTo>
                  <a:lnTo>
                    <a:pt x="248" y="115"/>
                  </a:lnTo>
                  <a:close/>
                  <a:moveTo>
                    <a:pt x="253" y="118"/>
                  </a:moveTo>
                  <a:lnTo>
                    <a:pt x="254" y="118"/>
                  </a:lnTo>
                  <a:lnTo>
                    <a:pt x="258" y="122"/>
                  </a:lnTo>
                  <a:lnTo>
                    <a:pt x="258" y="123"/>
                  </a:lnTo>
                  <a:lnTo>
                    <a:pt x="254" y="119"/>
                  </a:lnTo>
                  <a:lnTo>
                    <a:pt x="255" y="119"/>
                  </a:lnTo>
                  <a:lnTo>
                    <a:pt x="256" y="119"/>
                  </a:lnTo>
                  <a:lnTo>
                    <a:pt x="260" y="123"/>
                  </a:lnTo>
                  <a:lnTo>
                    <a:pt x="260" y="124"/>
                  </a:lnTo>
                  <a:lnTo>
                    <a:pt x="252" y="124"/>
                  </a:lnTo>
                  <a:lnTo>
                    <a:pt x="252" y="123"/>
                  </a:lnTo>
                  <a:lnTo>
                    <a:pt x="256" y="127"/>
                  </a:lnTo>
                  <a:lnTo>
                    <a:pt x="255" y="127"/>
                  </a:lnTo>
                  <a:lnTo>
                    <a:pt x="254" y="127"/>
                  </a:lnTo>
                  <a:lnTo>
                    <a:pt x="251" y="123"/>
                  </a:lnTo>
                  <a:lnTo>
                    <a:pt x="251" y="122"/>
                  </a:lnTo>
                  <a:lnTo>
                    <a:pt x="254" y="126"/>
                  </a:lnTo>
                  <a:lnTo>
                    <a:pt x="253" y="126"/>
                  </a:lnTo>
                  <a:lnTo>
                    <a:pt x="253" y="118"/>
                  </a:lnTo>
                  <a:close/>
                  <a:moveTo>
                    <a:pt x="256" y="120"/>
                  </a:moveTo>
                  <a:lnTo>
                    <a:pt x="257" y="120"/>
                  </a:lnTo>
                  <a:lnTo>
                    <a:pt x="258" y="120"/>
                  </a:lnTo>
                  <a:lnTo>
                    <a:pt x="259" y="120"/>
                  </a:lnTo>
                  <a:lnTo>
                    <a:pt x="263" y="124"/>
                  </a:lnTo>
                  <a:lnTo>
                    <a:pt x="263" y="125"/>
                  </a:lnTo>
                  <a:lnTo>
                    <a:pt x="259" y="121"/>
                  </a:lnTo>
                  <a:lnTo>
                    <a:pt x="260" y="121"/>
                  </a:lnTo>
                  <a:lnTo>
                    <a:pt x="260" y="129"/>
                  </a:lnTo>
                  <a:lnTo>
                    <a:pt x="259" y="129"/>
                  </a:lnTo>
                  <a:lnTo>
                    <a:pt x="255" y="125"/>
                  </a:lnTo>
                  <a:lnTo>
                    <a:pt x="255" y="124"/>
                  </a:lnTo>
                  <a:lnTo>
                    <a:pt x="259" y="128"/>
                  </a:lnTo>
                  <a:lnTo>
                    <a:pt x="258" y="128"/>
                  </a:lnTo>
                  <a:lnTo>
                    <a:pt x="257" y="128"/>
                  </a:lnTo>
                  <a:lnTo>
                    <a:pt x="256" y="128"/>
                  </a:lnTo>
                  <a:lnTo>
                    <a:pt x="256" y="120"/>
                  </a:lnTo>
                  <a:close/>
                  <a:moveTo>
                    <a:pt x="260" y="121"/>
                  </a:moveTo>
                  <a:lnTo>
                    <a:pt x="261" y="121"/>
                  </a:lnTo>
                  <a:lnTo>
                    <a:pt x="265" y="125"/>
                  </a:lnTo>
                  <a:lnTo>
                    <a:pt x="265" y="126"/>
                  </a:lnTo>
                  <a:lnTo>
                    <a:pt x="261" y="122"/>
                  </a:lnTo>
                  <a:lnTo>
                    <a:pt x="262" y="122"/>
                  </a:lnTo>
                  <a:lnTo>
                    <a:pt x="263" y="122"/>
                  </a:lnTo>
                  <a:lnTo>
                    <a:pt x="267" y="126"/>
                  </a:lnTo>
                  <a:lnTo>
                    <a:pt x="267" y="127"/>
                  </a:lnTo>
                  <a:lnTo>
                    <a:pt x="259" y="127"/>
                  </a:lnTo>
                  <a:lnTo>
                    <a:pt x="259" y="126"/>
                  </a:lnTo>
                  <a:lnTo>
                    <a:pt x="263" y="130"/>
                  </a:lnTo>
                  <a:lnTo>
                    <a:pt x="262" y="130"/>
                  </a:lnTo>
                  <a:lnTo>
                    <a:pt x="261" y="130"/>
                  </a:lnTo>
                  <a:lnTo>
                    <a:pt x="257" y="126"/>
                  </a:lnTo>
                  <a:lnTo>
                    <a:pt x="257" y="125"/>
                  </a:lnTo>
                  <a:lnTo>
                    <a:pt x="261" y="129"/>
                  </a:lnTo>
                  <a:lnTo>
                    <a:pt x="260" y="129"/>
                  </a:lnTo>
                  <a:lnTo>
                    <a:pt x="260" y="121"/>
                  </a:lnTo>
                  <a:close/>
                  <a:moveTo>
                    <a:pt x="263" y="123"/>
                  </a:moveTo>
                  <a:lnTo>
                    <a:pt x="264" y="123"/>
                  </a:lnTo>
                  <a:lnTo>
                    <a:pt x="265" y="123"/>
                  </a:lnTo>
                  <a:lnTo>
                    <a:pt x="269" y="127"/>
                  </a:lnTo>
                  <a:lnTo>
                    <a:pt x="269" y="128"/>
                  </a:lnTo>
                  <a:lnTo>
                    <a:pt x="265" y="124"/>
                  </a:lnTo>
                  <a:lnTo>
                    <a:pt x="266" y="124"/>
                  </a:lnTo>
                  <a:lnTo>
                    <a:pt x="266" y="132"/>
                  </a:lnTo>
                  <a:lnTo>
                    <a:pt x="265" y="132"/>
                  </a:lnTo>
                  <a:lnTo>
                    <a:pt x="261" y="128"/>
                  </a:lnTo>
                  <a:lnTo>
                    <a:pt x="261" y="127"/>
                  </a:lnTo>
                  <a:lnTo>
                    <a:pt x="265" y="131"/>
                  </a:lnTo>
                  <a:lnTo>
                    <a:pt x="264" y="131"/>
                  </a:lnTo>
                  <a:lnTo>
                    <a:pt x="263" y="131"/>
                  </a:lnTo>
                  <a:lnTo>
                    <a:pt x="263" y="123"/>
                  </a:lnTo>
                  <a:close/>
                  <a:moveTo>
                    <a:pt x="266" y="124"/>
                  </a:moveTo>
                  <a:lnTo>
                    <a:pt x="267" y="124"/>
                  </a:lnTo>
                  <a:lnTo>
                    <a:pt x="271" y="128"/>
                  </a:lnTo>
                  <a:lnTo>
                    <a:pt x="271" y="129"/>
                  </a:lnTo>
                  <a:lnTo>
                    <a:pt x="267" y="125"/>
                  </a:lnTo>
                  <a:lnTo>
                    <a:pt x="268" y="125"/>
                  </a:lnTo>
                  <a:lnTo>
                    <a:pt x="269" y="125"/>
                  </a:lnTo>
                  <a:lnTo>
                    <a:pt x="273" y="129"/>
                  </a:lnTo>
                  <a:lnTo>
                    <a:pt x="273" y="130"/>
                  </a:lnTo>
                  <a:lnTo>
                    <a:pt x="265" y="130"/>
                  </a:lnTo>
                  <a:lnTo>
                    <a:pt x="265" y="129"/>
                  </a:lnTo>
                  <a:lnTo>
                    <a:pt x="269" y="133"/>
                  </a:lnTo>
                  <a:lnTo>
                    <a:pt x="268" y="133"/>
                  </a:lnTo>
                  <a:lnTo>
                    <a:pt x="267" y="133"/>
                  </a:lnTo>
                  <a:lnTo>
                    <a:pt x="263" y="129"/>
                  </a:lnTo>
                  <a:lnTo>
                    <a:pt x="263" y="128"/>
                  </a:lnTo>
                  <a:lnTo>
                    <a:pt x="267" y="132"/>
                  </a:lnTo>
                  <a:lnTo>
                    <a:pt x="266" y="132"/>
                  </a:lnTo>
                  <a:lnTo>
                    <a:pt x="266" y="124"/>
                  </a:lnTo>
                  <a:close/>
                  <a:moveTo>
                    <a:pt x="269" y="126"/>
                  </a:moveTo>
                  <a:lnTo>
                    <a:pt x="270" y="126"/>
                  </a:lnTo>
                  <a:lnTo>
                    <a:pt x="271" y="126"/>
                  </a:lnTo>
                  <a:lnTo>
                    <a:pt x="275" y="130"/>
                  </a:lnTo>
                  <a:lnTo>
                    <a:pt x="275" y="131"/>
                  </a:lnTo>
                  <a:lnTo>
                    <a:pt x="271" y="127"/>
                  </a:lnTo>
                  <a:lnTo>
                    <a:pt x="272" y="127"/>
                  </a:lnTo>
                  <a:lnTo>
                    <a:pt x="273" y="127"/>
                  </a:lnTo>
                  <a:lnTo>
                    <a:pt x="273" y="134"/>
                  </a:lnTo>
                  <a:lnTo>
                    <a:pt x="272" y="134"/>
                  </a:lnTo>
                  <a:lnTo>
                    <a:pt x="271" y="134"/>
                  </a:lnTo>
                  <a:lnTo>
                    <a:pt x="267" y="131"/>
                  </a:lnTo>
                  <a:lnTo>
                    <a:pt x="267" y="130"/>
                  </a:lnTo>
                  <a:lnTo>
                    <a:pt x="271" y="133"/>
                  </a:lnTo>
                  <a:lnTo>
                    <a:pt x="270" y="133"/>
                  </a:lnTo>
                  <a:lnTo>
                    <a:pt x="269" y="133"/>
                  </a:lnTo>
                  <a:lnTo>
                    <a:pt x="269" y="126"/>
                  </a:lnTo>
                  <a:close/>
                  <a:moveTo>
                    <a:pt x="276" y="131"/>
                  </a:moveTo>
                  <a:lnTo>
                    <a:pt x="276" y="132"/>
                  </a:lnTo>
                  <a:lnTo>
                    <a:pt x="273" y="128"/>
                  </a:lnTo>
                  <a:lnTo>
                    <a:pt x="274" y="128"/>
                  </a:lnTo>
                  <a:lnTo>
                    <a:pt x="275" y="128"/>
                  </a:lnTo>
                  <a:lnTo>
                    <a:pt x="278" y="132"/>
                  </a:lnTo>
                  <a:lnTo>
                    <a:pt x="278" y="132"/>
                  </a:lnTo>
                  <a:lnTo>
                    <a:pt x="271" y="132"/>
                  </a:lnTo>
                  <a:lnTo>
                    <a:pt x="271" y="132"/>
                  </a:lnTo>
                  <a:lnTo>
                    <a:pt x="275" y="135"/>
                  </a:lnTo>
                  <a:lnTo>
                    <a:pt x="274" y="135"/>
                  </a:lnTo>
                  <a:lnTo>
                    <a:pt x="273" y="135"/>
                  </a:lnTo>
                  <a:lnTo>
                    <a:pt x="269" y="132"/>
                  </a:lnTo>
                  <a:lnTo>
                    <a:pt x="269" y="131"/>
                  </a:lnTo>
                  <a:lnTo>
                    <a:pt x="276" y="131"/>
                  </a:lnTo>
                  <a:close/>
                  <a:moveTo>
                    <a:pt x="330" y="154"/>
                  </a:moveTo>
                  <a:lnTo>
                    <a:pt x="330" y="154"/>
                  </a:lnTo>
                  <a:lnTo>
                    <a:pt x="334" y="158"/>
                  </a:lnTo>
                  <a:lnTo>
                    <a:pt x="334" y="158"/>
                  </a:lnTo>
                  <a:lnTo>
                    <a:pt x="330" y="155"/>
                  </a:lnTo>
                  <a:lnTo>
                    <a:pt x="331" y="155"/>
                  </a:lnTo>
                  <a:lnTo>
                    <a:pt x="331" y="162"/>
                  </a:lnTo>
                  <a:lnTo>
                    <a:pt x="330" y="162"/>
                  </a:lnTo>
                  <a:lnTo>
                    <a:pt x="326" y="158"/>
                  </a:lnTo>
                  <a:lnTo>
                    <a:pt x="326" y="158"/>
                  </a:lnTo>
                  <a:lnTo>
                    <a:pt x="330" y="161"/>
                  </a:lnTo>
                  <a:lnTo>
                    <a:pt x="330" y="161"/>
                  </a:lnTo>
                  <a:lnTo>
                    <a:pt x="330" y="154"/>
                  </a:lnTo>
                  <a:close/>
                  <a:moveTo>
                    <a:pt x="331" y="155"/>
                  </a:moveTo>
                  <a:lnTo>
                    <a:pt x="332" y="155"/>
                  </a:lnTo>
                  <a:lnTo>
                    <a:pt x="336" y="158"/>
                  </a:lnTo>
                  <a:lnTo>
                    <a:pt x="336" y="159"/>
                  </a:lnTo>
                  <a:lnTo>
                    <a:pt x="332" y="156"/>
                  </a:lnTo>
                  <a:lnTo>
                    <a:pt x="333" y="156"/>
                  </a:lnTo>
                  <a:lnTo>
                    <a:pt x="334" y="156"/>
                  </a:lnTo>
                  <a:lnTo>
                    <a:pt x="338" y="159"/>
                  </a:lnTo>
                  <a:lnTo>
                    <a:pt x="338" y="160"/>
                  </a:lnTo>
                  <a:lnTo>
                    <a:pt x="330" y="160"/>
                  </a:lnTo>
                  <a:lnTo>
                    <a:pt x="330" y="159"/>
                  </a:lnTo>
                  <a:lnTo>
                    <a:pt x="334" y="163"/>
                  </a:lnTo>
                  <a:lnTo>
                    <a:pt x="333" y="163"/>
                  </a:lnTo>
                  <a:lnTo>
                    <a:pt x="332" y="163"/>
                  </a:lnTo>
                  <a:lnTo>
                    <a:pt x="328" y="159"/>
                  </a:lnTo>
                  <a:lnTo>
                    <a:pt x="328" y="158"/>
                  </a:lnTo>
                  <a:lnTo>
                    <a:pt x="332" y="162"/>
                  </a:lnTo>
                  <a:lnTo>
                    <a:pt x="331" y="162"/>
                  </a:lnTo>
                  <a:lnTo>
                    <a:pt x="331" y="155"/>
                  </a:lnTo>
                  <a:close/>
                  <a:moveTo>
                    <a:pt x="334" y="157"/>
                  </a:moveTo>
                  <a:lnTo>
                    <a:pt x="335" y="157"/>
                  </a:lnTo>
                  <a:lnTo>
                    <a:pt x="336" y="157"/>
                  </a:lnTo>
                  <a:lnTo>
                    <a:pt x="340" y="160"/>
                  </a:lnTo>
                  <a:lnTo>
                    <a:pt x="340" y="161"/>
                  </a:lnTo>
                  <a:lnTo>
                    <a:pt x="336" y="158"/>
                  </a:lnTo>
                  <a:lnTo>
                    <a:pt x="337" y="158"/>
                  </a:lnTo>
                  <a:lnTo>
                    <a:pt x="337" y="165"/>
                  </a:lnTo>
                  <a:lnTo>
                    <a:pt x="336" y="165"/>
                  </a:lnTo>
                  <a:lnTo>
                    <a:pt x="332" y="161"/>
                  </a:lnTo>
                  <a:lnTo>
                    <a:pt x="332" y="160"/>
                  </a:lnTo>
                  <a:lnTo>
                    <a:pt x="336" y="164"/>
                  </a:lnTo>
                  <a:lnTo>
                    <a:pt x="335" y="164"/>
                  </a:lnTo>
                  <a:lnTo>
                    <a:pt x="334" y="164"/>
                  </a:lnTo>
                  <a:lnTo>
                    <a:pt x="334" y="157"/>
                  </a:lnTo>
                  <a:close/>
                  <a:moveTo>
                    <a:pt x="337" y="158"/>
                  </a:moveTo>
                  <a:lnTo>
                    <a:pt x="338" y="158"/>
                  </a:lnTo>
                  <a:lnTo>
                    <a:pt x="342" y="161"/>
                  </a:lnTo>
                  <a:lnTo>
                    <a:pt x="342" y="162"/>
                  </a:lnTo>
                  <a:lnTo>
                    <a:pt x="338" y="158"/>
                  </a:lnTo>
                  <a:lnTo>
                    <a:pt x="339" y="158"/>
                  </a:lnTo>
                  <a:lnTo>
                    <a:pt x="340" y="158"/>
                  </a:lnTo>
                  <a:lnTo>
                    <a:pt x="344" y="162"/>
                  </a:lnTo>
                  <a:lnTo>
                    <a:pt x="344" y="163"/>
                  </a:lnTo>
                  <a:lnTo>
                    <a:pt x="340" y="159"/>
                  </a:lnTo>
                  <a:lnTo>
                    <a:pt x="341" y="159"/>
                  </a:lnTo>
                  <a:lnTo>
                    <a:pt x="341" y="167"/>
                  </a:lnTo>
                  <a:lnTo>
                    <a:pt x="340" y="167"/>
                  </a:lnTo>
                  <a:lnTo>
                    <a:pt x="336" y="163"/>
                  </a:lnTo>
                  <a:lnTo>
                    <a:pt x="336" y="162"/>
                  </a:lnTo>
                  <a:lnTo>
                    <a:pt x="340" y="166"/>
                  </a:lnTo>
                  <a:lnTo>
                    <a:pt x="339" y="166"/>
                  </a:lnTo>
                  <a:lnTo>
                    <a:pt x="338" y="166"/>
                  </a:lnTo>
                  <a:lnTo>
                    <a:pt x="334" y="162"/>
                  </a:lnTo>
                  <a:lnTo>
                    <a:pt x="334" y="161"/>
                  </a:lnTo>
                  <a:lnTo>
                    <a:pt x="338" y="165"/>
                  </a:lnTo>
                  <a:lnTo>
                    <a:pt x="337" y="165"/>
                  </a:lnTo>
                  <a:lnTo>
                    <a:pt x="337" y="158"/>
                  </a:lnTo>
                  <a:close/>
                  <a:moveTo>
                    <a:pt x="341" y="159"/>
                  </a:moveTo>
                  <a:lnTo>
                    <a:pt x="342" y="159"/>
                  </a:lnTo>
                  <a:lnTo>
                    <a:pt x="346" y="163"/>
                  </a:lnTo>
                  <a:lnTo>
                    <a:pt x="346" y="164"/>
                  </a:lnTo>
                  <a:lnTo>
                    <a:pt x="342" y="160"/>
                  </a:lnTo>
                  <a:lnTo>
                    <a:pt x="343" y="160"/>
                  </a:lnTo>
                  <a:lnTo>
                    <a:pt x="344" y="160"/>
                  </a:lnTo>
                  <a:lnTo>
                    <a:pt x="344" y="168"/>
                  </a:lnTo>
                  <a:lnTo>
                    <a:pt x="343" y="168"/>
                  </a:lnTo>
                  <a:lnTo>
                    <a:pt x="342" y="168"/>
                  </a:lnTo>
                  <a:lnTo>
                    <a:pt x="338" y="164"/>
                  </a:lnTo>
                  <a:lnTo>
                    <a:pt x="338" y="163"/>
                  </a:lnTo>
                  <a:lnTo>
                    <a:pt x="342" y="167"/>
                  </a:lnTo>
                  <a:lnTo>
                    <a:pt x="341" y="167"/>
                  </a:lnTo>
                  <a:lnTo>
                    <a:pt x="341" y="159"/>
                  </a:lnTo>
                  <a:close/>
                  <a:moveTo>
                    <a:pt x="344" y="160"/>
                  </a:moveTo>
                  <a:lnTo>
                    <a:pt x="345" y="160"/>
                  </a:lnTo>
                  <a:lnTo>
                    <a:pt x="348" y="164"/>
                  </a:lnTo>
                  <a:lnTo>
                    <a:pt x="348" y="165"/>
                  </a:lnTo>
                  <a:lnTo>
                    <a:pt x="345" y="161"/>
                  </a:lnTo>
                  <a:lnTo>
                    <a:pt x="346" y="161"/>
                  </a:lnTo>
                  <a:lnTo>
                    <a:pt x="347" y="161"/>
                  </a:lnTo>
                  <a:lnTo>
                    <a:pt x="350" y="165"/>
                  </a:lnTo>
                  <a:lnTo>
                    <a:pt x="350" y="166"/>
                  </a:lnTo>
                  <a:lnTo>
                    <a:pt x="343" y="166"/>
                  </a:lnTo>
                  <a:lnTo>
                    <a:pt x="343" y="165"/>
                  </a:lnTo>
                  <a:lnTo>
                    <a:pt x="347" y="169"/>
                  </a:lnTo>
                  <a:lnTo>
                    <a:pt x="346" y="169"/>
                  </a:lnTo>
                  <a:lnTo>
                    <a:pt x="345" y="169"/>
                  </a:lnTo>
                  <a:lnTo>
                    <a:pt x="341" y="165"/>
                  </a:lnTo>
                  <a:lnTo>
                    <a:pt x="341" y="164"/>
                  </a:lnTo>
                  <a:lnTo>
                    <a:pt x="345" y="168"/>
                  </a:lnTo>
                  <a:lnTo>
                    <a:pt x="344" y="168"/>
                  </a:lnTo>
                  <a:lnTo>
                    <a:pt x="344" y="160"/>
                  </a:lnTo>
                  <a:close/>
                  <a:moveTo>
                    <a:pt x="347" y="162"/>
                  </a:moveTo>
                  <a:lnTo>
                    <a:pt x="347" y="162"/>
                  </a:lnTo>
                  <a:lnTo>
                    <a:pt x="348" y="162"/>
                  </a:lnTo>
                  <a:lnTo>
                    <a:pt x="352" y="166"/>
                  </a:lnTo>
                  <a:lnTo>
                    <a:pt x="352" y="167"/>
                  </a:lnTo>
                  <a:lnTo>
                    <a:pt x="348" y="163"/>
                  </a:lnTo>
                  <a:lnTo>
                    <a:pt x="349" y="163"/>
                  </a:lnTo>
                  <a:lnTo>
                    <a:pt x="349" y="171"/>
                  </a:lnTo>
                  <a:lnTo>
                    <a:pt x="348" y="171"/>
                  </a:lnTo>
                  <a:lnTo>
                    <a:pt x="345" y="167"/>
                  </a:lnTo>
                  <a:lnTo>
                    <a:pt x="345" y="166"/>
                  </a:lnTo>
                  <a:lnTo>
                    <a:pt x="348" y="170"/>
                  </a:lnTo>
                  <a:lnTo>
                    <a:pt x="347" y="170"/>
                  </a:lnTo>
                  <a:lnTo>
                    <a:pt x="347" y="170"/>
                  </a:lnTo>
                  <a:lnTo>
                    <a:pt x="347" y="162"/>
                  </a:lnTo>
                  <a:close/>
                  <a:moveTo>
                    <a:pt x="349" y="163"/>
                  </a:moveTo>
                  <a:lnTo>
                    <a:pt x="350" y="163"/>
                  </a:lnTo>
                  <a:lnTo>
                    <a:pt x="354" y="167"/>
                  </a:lnTo>
                  <a:lnTo>
                    <a:pt x="354" y="168"/>
                  </a:lnTo>
                  <a:lnTo>
                    <a:pt x="350" y="164"/>
                  </a:lnTo>
                  <a:lnTo>
                    <a:pt x="351" y="164"/>
                  </a:lnTo>
                  <a:lnTo>
                    <a:pt x="352" y="164"/>
                  </a:lnTo>
                  <a:lnTo>
                    <a:pt x="356" y="168"/>
                  </a:lnTo>
                  <a:lnTo>
                    <a:pt x="356" y="169"/>
                  </a:lnTo>
                  <a:lnTo>
                    <a:pt x="348" y="169"/>
                  </a:lnTo>
                  <a:lnTo>
                    <a:pt x="348" y="168"/>
                  </a:lnTo>
                  <a:lnTo>
                    <a:pt x="352" y="172"/>
                  </a:lnTo>
                  <a:lnTo>
                    <a:pt x="351" y="172"/>
                  </a:lnTo>
                  <a:lnTo>
                    <a:pt x="350" y="172"/>
                  </a:lnTo>
                  <a:lnTo>
                    <a:pt x="347" y="168"/>
                  </a:lnTo>
                  <a:lnTo>
                    <a:pt x="347" y="167"/>
                  </a:lnTo>
                  <a:lnTo>
                    <a:pt x="350" y="171"/>
                  </a:lnTo>
                  <a:lnTo>
                    <a:pt x="349" y="171"/>
                  </a:lnTo>
                  <a:lnTo>
                    <a:pt x="349" y="163"/>
                  </a:lnTo>
                  <a:close/>
                  <a:moveTo>
                    <a:pt x="352" y="165"/>
                  </a:moveTo>
                  <a:lnTo>
                    <a:pt x="353" y="165"/>
                  </a:lnTo>
                  <a:lnTo>
                    <a:pt x="354" y="165"/>
                  </a:lnTo>
                  <a:lnTo>
                    <a:pt x="358" y="169"/>
                  </a:lnTo>
                  <a:lnTo>
                    <a:pt x="358" y="170"/>
                  </a:lnTo>
                  <a:lnTo>
                    <a:pt x="354" y="166"/>
                  </a:lnTo>
                  <a:lnTo>
                    <a:pt x="355" y="166"/>
                  </a:lnTo>
                  <a:lnTo>
                    <a:pt x="356" y="166"/>
                  </a:lnTo>
                  <a:lnTo>
                    <a:pt x="356" y="174"/>
                  </a:lnTo>
                  <a:lnTo>
                    <a:pt x="355" y="174"/>
                  </a:lnTo>
                  <a:lnTo>
                    <a:pt x="354" y="174"/>
                  </a:lnTo>
                  <a:lnTo>
                    <a:pt x="350" y="170"/>
                  </a:lnTo>
                  <a:lnTo>
                    <a:pt x="350" y="169"/>
                  </a:lnTo>
                  <a:lnTo>
                    <a:pt x="354" y="173"/>
                  </a:lnTo>
                  <a:lnTo>
                    <a:pt x="353" y="173"/>
                  </a:lnTo>
                  <a:lnTo>
                    <a:pt x="352" y="173"/>
                  </a:lnTo>
                  <a:lnTo>
                    <a:pt x="352" y="165"/>
                  </a:lnTo>
                  <a:close/>
                  <a:moveTo>
                    <a:pt x="360" y="170"/>
                  </a:moveTo>
                  <a:lnTo>
                    <a:pt x="360" y="171"/>
                  </a:lnTo>
                  <a:lnTo>
                    <a:pt x="356" y="167"/>
                  </a:lnTo>
                  <a:lnTo>
                    <a:pt x="357" y="167"/>
                  </a:lnTo>
                  <a:lnTo>
                    <a:pt x="358" y="167"/>
                  </a:lnTo>
                  <a:lnTo>
                    <a:pt x="362" y="171"/>
                  </a:lnTo>
                  <a:lnTo>
                    <a:pt x="362" y="172"/>
                  </a:lnTo>
                  <a:lnTo>
                    <a:pt x="358" y="168"/>
                  </a:lnTo>
                  <a:lnTo>
                    <a:pt x="359" y="168"/>
                  </a:lnTo>
                  <a:lnTo>
                    <a:pt x="359" y="176"/>
                  </a:lnTo>
                  <a:lnTo>
                    <a:pt x="358" y="176"/>
                  </a:lnTo>
                  <a:lnTo>
                    <a:pt x="354" y="172"/>
                  </a:lnTo>
                  <a:lnTo>
                    <a:pt x="354" y="171"/>
                  </a:lnTo>
                  <a:lnTo>
                    <a:pt x="358" y="175"/>
                  </a:lnTo>
                  <a:lnTo>
                    <a:pt x="357" y="175"/>
                  </a:lnTo>
                  <a:lnTo>
                    <a:pt x="356" y="175"/>
                  </a:lnTo>
                  <a:lnTo>
                    <a:pt x="352" y="171"/>
                  </a:lnTo>
                  <a:lnTo>
                    <a:pt x="352" y="170"/>
                  </a:lnTo>
                  <a:lnTo>
                    <a:pt x="360" y="170"/>
                  </a:lnTo>
                  <a:close/>
                  <a:moveTo>
                    <a:pt x="359" y="168"/>
                  </a:moveTo>
                  <a:lnTo>
                    <a:pt x="360" y="168"/>
                  </a:lnTo>
                  <a:lnTo>
                    <a:pt x="364" y="172"/>
                  </a:lnTo>
                  <a:lnTo>
                    <a:pt x="364" y="173"/>
                  </a:lnTo>
                  <a:lnTo>
                    <a:pt x="360" y="169"/>
                  </a:lnTo>
                  <a:lnTo>
                    <a:pt x="361" y="169"/>
                  </a:lnTo>
                  <a:lnTo>
                    <a:pt x="362" y="169"/>
                  </a:lnTo>
                  <a:lnTo>
                    <a:pt x="362" y="177"/>
                  </a:lnTo>
                  <a:lnTo>
                    <a:pt x="361" y="177"/>
                  </a:lnTo>
                  <a:lnTo>
                    <a:pt x="360" y="177"/>
                  </a:lnTo>
                  <a:lnTo>
                    <a:pt x="356" y="173"/>
                  </a:lnTo>
                  <a:lnTo>
                    <a:pt x="356" y="172"/>
                  </a:lnTo>
                  <a:lnTo>
                    <a:pt x="360" y="176"/>
                  </a:lnTo>
                  <a:lnTo>
                    <a:pt x="359" y="176"/>
                  </a:lnTo>
                  <a:lnTo>
                    <a:pt x="359" y="168"/>
                  </a:lnTo>
                  <a:close/>
                  <a:moveTo>
                    <a:pt x="362" y="169"/>
                  </a:moveTo>
                  <a:lnTo>
                    <a:pt x="363" y="169"/>
                  </a:lnTo>
                  <a:lnTo>
                    <a:pt x="367" y="173"/>
                  </a:lnTo>
                  <a:lnTo>
                    <a:pt x="367" y="174"/>
                  </a:lnTo>
                  <a:lnTo>
                    <a:pt x="363" y="170"/>
                  </a:lnTo>
                  <a:lnTo>
                    <a:pt x="364" y="170"/>
                  </a:lnTo>
                  <a:lnTo>
                    <a:pt x="365" y="170"/>
                  </a:lnTo>
                  <a:lnTo>
                    <a:pt x="369" y="174"/>
                  </a:lnTo>
                  <a:lnTo>
                    <a:pt x="369" y="175"/>
                  </a:lnTo>
                  <a:lnTo>
                    <a:pt x="361" y="175"/>
                  </a:lnTo>
                  <a:lnTo>
                    <a:pt x="361" y="174"/>
                  </a:lnTo>
                  <a:lnTo>
                    <a:pt x="365" y="178"/>
                  </a:lnTo>
                  <a:lnTo>
                    <a:pt x="364" y="178"/>
                  </a:lnTo>
                  <a:lnTo>
                    <a:pt x="363" y="178"/>
                  </a:lnTo>
                  <a:lnTo>
                    <a:pt x="359" y="174"/>
                  </a:lnTo>
                  <a:lnTo>
                    <a:pt x="359" y="173"/>
                  </a:lnTo>
                  <a:lnTo>
                    <a:pt x="363" y="177"/>
                  </a:lnTo>
                  <a:lnTo>
                    <a:pt x="362" y="177"/>
                  </a:lnTo>
                  <a:lnTo>
                    <a:pt x="362" y="169"/>
                  </a:lnTo>
                  <a:close/>
                  <a:moveTo>
                    <a:pt x="365" y="171"/>
                  </a:moveTo>
                  <a:lnTo>
                    <a:pt x="366" y="171"/>
                  </a:lnTo>
                  <a:lnTo>
                    <a:pt x="367" y="171"/>
                  </a:lnTo>
                  <a:lnTo>
                    <a:pt x="371" y="175"/>
                  </a:lnTo>
                  <a:lnTo>
                    <a:pt x="371" y="176"/>
                  </a:lnTo>
                  <a:lnTo>
                    <a:pt x="367" y="172"/>
                  </a:lnTo>
                  <a:lnTo>
                    <a:pt x="368" y="172"/>
                  </a:lnTo>
                  <a:lnTo>
                    <a:pt x="369" y="172"/>
                  </a:lnTo>
                  <a:lnTo>
                    <a:pt x="369" y="180"/>
                  </a:lnTo>
                  <a:lnTo>
                    <a:pt x="368" y="180"/>
                  </a:lnTo>
                  <a:lnTo>
                    <a:pt x="367" y="180"/>
                  </a:lnTo>
                  <a:lnTo>
                    <a:pt x="363" y="176"/>
                  </a:lnTo>
                  <a:lnTo>
                    <a:pt x="363" y="175"/>
                  </a:lnTo>
                  <a:lnTo>
                    <a:pt x="367" y="179"/>
                  </a:lnTo>
                  <a:lnTo>
                    <a:pt x="366" y="179"/>
                  </a:lnTo>
                  <a:lnTo>
                    <a:pt x="365" y="179"/>
                  </a:lnTo>
                  <a:lnTo>
                    <a:pt x="365" y="171"/>
                  </a:lnTo>
                  <a:close/>
                  <a:moveTo>
                    <a:pt x="372" y="176"/>
                  </a:moveTo>
                  <a:lnTo>
                    <a:pt x="372" y="177"/>
                  </a:lnTo>
                  <a:lnTo>
                    <a:pt x="369" y="173"/>
                  </a:lnTo>
                  <a:lnTo>
                    <a:pt x="370" y="173"/>
                  </a:lnTo>
                  <a:lnTo>
                    <a:pt x="371" y="173"/>
                  </a:lnTo>
                  <a:lnTo>
                    <a:pt x="374" y="177"/>
                  </a:lnTo>
                  <a:lnTo>
                    <a:pt x="374" y="178"/>
                  </a:lnTo>
                  <a:lnTo>
                    <a:pt x="371" y="174"/>
                  </a:lnTo>
                  <a:lnTo>
                    <a:pt x="371" y="174"/>
                  </a:lnTo>
                  <a:lnTo>
                    <a:pt x="371" y="182"/>
                  </a:lnTo>
                  <a:lnTo>
                    <a:pt x="371" y="182"/>
                  </a:lnTo>
                  <a:lnTo>
                    <a:pt x="367" y="178"/>
                  </a:lnTo>
                  <a:lnTo>
                    <a:pt x="367" y="177"/>
                  </a:lnTo>
                  <a:lnTo>
                    <a:pt x="371" y="181"/>
                  </a:lnTo>
                  <a:lnTo>
                    <a:pt x="370" y="181"/>
                  </a:lnTo>
                  <a:lnTo>
                    <a:pt x="369" y="181"/>
                  </a:lnTo>
                  <a:lnTo>
                    <a:pt x="365" y="177"/>
                  </a:lnTo>
                  <a:lnTo>
                    <a:pt x="365" y="176"/>
                  </a:lnTo>
                  <a:lnTo>
                    <a:pt x="372" y="176"/>
                  </a:lnTo>
                  <a:close/>
                  <a:moveTo>
                    <a:pt x="371" y="174"/>
                  </a:moveTo>
                  <a:lnTo>
                    <a:pt x="372" y="174"/>
                  </a:lnTo>
                  <a:lnTo>
                    <a:pt x="376" y="178"/>
                  </a:lnTo>
                  <a:lnTo>
                    <a:pt x="376" y="179"/>
                  </a:lnTo>
                  <a:lnTo>
                    <a:pt x="372" y="175"/>
                  </a:lnTo>
                  <a:lnTo>
                    <a:pt x="373" y="175"/>
                  </a:lnTo>
                  <a:lnTo>
                    <a:pt x="374" y="175"/>
                  </a:lnTo>
                  <a:lnTo>
                    <a:pt x="374" y="182"/>
                  </a:lnTo>
                  <a:lnTo>
                    <a:pt x="373" y="182"/>
                  </a:lnTo>
                  <a:lnTo>
                    <a:pt x="372" y="182"/>
                  </a:lnTo>
                  <a:lnTo>
                    <a:pt x="369" y="179"/>
                  </a:lnTo>
                  <a:lnTo>
                    <a:pt x="369" y="178"/>
                  </a:lnTo>
                  <a:lnTo>
                    <a:pt x="372" y="182"/>
                  </a:lnTo>
                  <a:lnTo>
                    <a:pt x="371" y="182"/>
                  </a:lnTo>
                  <a:lnTo>
                    <a:pt x="371" y="174"/>
                  </a:lnTo>
                  <a:close/>
                  <a:moveTo>
                    <a:pt x="378" y="179"/>
                  </a:moveTo>
                  <a:lnTo>
                    <a:pt x="378" y="180"/>
                  </a:lnTo>
                  <a:lnTo>
                    <a:pt x="374" y="176"/>
                  </a:lnTo>
                  <a:lnTo>
                    <a:pt x="375" y="176"/>
                  </a:lnTo>
                  <a:lnTo>
                    <a:pt x="376" y="176"/>
                  </a:lnTo>
                  <a:lnTo>
                    <a:pt x="380" y="180"/>
                  </a:lnTo>
                  <a:lnTo>
                    <a:pt x="380" y="181"/>
                  </a:lnTo>
                  <a:lnTo>
                    <a:pt x="376" y="177"/>
                  </a:lnTo>
                  <a:lnTo>
                    <a:pt x="377" y="177"/>
                  </a:lnTo>
                  <a:lnTo>
                    <a:pt x="377" y="184"/>
                  </a:lnTo>
                  <a:lnTo>
                    <a:pt x="376" y="184"/>
                  </a:lnTo>
                  <a:lnTo>
                    <a:pt x="372" y="181"/>
                  </a:lnTo>
                  <a:lnTo>
                    <a:pt x="372" y="180"/>
                  </a:lnTo>
                  <a:lnTo>
                    <a:pt x="376" y="183"/>
                  </a:lnTo>
                  <a:lnTo>
                    <a:pt x="375" y="183"/>
                  </a:lnTo>
                  <a:lnTo>
                    <a:pt x="374" y="183"/>
                  </a:lnTo>
                  <a:lnTo>
                    <a:pt x="371" y="180"/>
                  </a:lnTo>
                  <a:lnTo>
                    <a:pt x="371" y="179"/>
                  </a:lnTo>
                  <a:lnTo>
                    <a:pt x="378" y="179"/>
                  </a:lnTo>
                  <a:close/>
                  <a:moveTo>
                    <a:pt x="377" y="177"/>
                  </a:moveTo>
                  <a:lnTo>
                    <a:pt x="378" y="177"/>
                  </a:lnTo>
                  <a:lnTo>
                    <a:pt x="379" y="177"/>
                  </a:lnTo>
                  <a:lnTo>
                    <a:pt x="383" y="181"/>
                  </a:lnTo>
                  <a:lnTo>
                    <a:pt x="383" y="182"/>
                  </a:lnTo>
                  <a:lnTo>
                    <a:pt x="379" y="178"/>
                  </a:lnTo>
                  <a:lnTo>
                    <a:pt x="380" y="178"/>
                  </a:lnTo>
                  <a:lnTo>
                    <a:pt x="380" y="185"/>
                  </a:lnTo>
                  <a:lnTo>
                    <a:pt x="379" y="185"/>
                  </a:lnTo>
                  <a:lnTo>
                    <a:pt x="375" y="182"/>
                  </a:lnTo>
                  <a:lnTo>
                    <a:pt x="375" y="181"/>
                  </a:lnTo>
                  <a:lnTo>
                    <a:pt x="379" y="184"/>
                  </a:lnTo>
                  <a:lnTo>
                    <a:pt x="378" y="184"/>
                  </a:lnTo>
                  <a:lnTo>
                    <a:pt x="377" y="184"/>
                  </a:lnTo>
                  <a:lnTo>
                    <a:pt x="377" y="177"/>
                  </a:lnTo>
                  <a:close/>
                  <a:moveTo>
                    <a:pt x="380" y="178"/>
                  </a:moveTo>
                  <a:lnTo>
                    <a:pt x="381" y="178"/>
                  </a:lnTo>
                  <a:lnTo>
                    <a:pt x="385" y="182"/>
                  </a:lnTo>
                  <a:lnTo>
                    <a:pt x="385" y="182"/>
                  </a:lnTo>
                  <a:lnTo>
                    <a:pt x="381" y="179"/>
                  </a:lnTo>
                  <a:lnTo>
                    <a:pt x="382" y="179"/>
                  </a:lnTo>
                  <a:lnTo>
                    <a:pt x="383" y="179"/>
                  </a:lnTo>
                  <a:lnTo>
                    <a:pt x="387" y="182"/>
                  </a:lnTo>
                  <a:lnTo>
                    <a:pt x="387" y="183"/>
                  </a:lnTo>
                  <a:lnTo>
                    <a:pt x="383" y="180"/>
                  </a:lnTo>
                  <a:lnTo>
                    <a:pt x="383" y="180"/>
                  </a:lnTo>
                  <a:lnTo>
                    <a:pt x="383" y="187"/>
                  </a:lnTo>
                  <a:lnTo>
                    <a:pt x="383" y="187"/>
                  </a:lnTo>
                  <a:lnTo>
                    <a:pt x="379" y="183"/>
                  </a:lnTo>
                  <a:lnTo>
                    <a:pt x="379" y="182"/>
                  </a:lnTo>
                  <a:lnTo>
                    <a:pt x="383" y="186"/>
                  </a:lnTo>
                  <a:lnTo>
                    <a:pt x="382" y="186"/>
                  </a:lnTo>
                  <a:lnTo>
                    <a:pt x="381" y="186"/>
                  </a:lnTo>
                  <a:lnTo>
                    <a:pt x="377" y="182"/>
                  </a:lnTo>
                  <a:lnTo>
                    <a:pt x="377" y="182"/>
                  </a:lnTo>
                  <a:lnTo>
                    <a:pt x="381" y="185"/>
                  </a:lnTo>
                  <a:lnTo>
                    <a:pt x="380" y="185"/>
                  </a:lnTo>
                  <a:lnTo>
                    <a:pt x="380" y="178"/>
                  </a:lnTo>
                  <a:close/>
                  <a:moveTo>
                    <a:pt x="442" y="209"/>
                  </a:moveTo>
                  <a:lnTo>
                    <a:pt x="442" y="209"/>
                  </a:lnTo>
                  <a:lnTo>
                    <a:pt x="438" y="206"/>
                  </a:lnTo>
                  <a:lnTo>
                    <a:pt x="439" y="206"/>
                  </a:lnTo>
                  <a:lnTo>
                    <a:pt x="440" y="206"/>
                  </a:lnTo>
                  <a:lnTo>
                    <a:pt x="440" y="213"/>
                  </a:lnTo>
                  <a:lnTo>
                    <a:pt x="439" y="213"/>
                  </a:lnTo>
                  <a:lnTo>
                    <a:pt x="438" y="213"/>
                  </a:lnTo>
                  <a:lnTo>
                    <a:pt x="434" y="209"/>
                  </a:lnTo>
                  <a:lnTo>
                    <a:pt x="434" y="209"/>
                  </a:lnTo>
                  <a:lnTo>
                    <a:pt x="442" y="209"/>
                  </a:lnTo>
                  <a:close/>
                  <a:moveTo>
                    <a:pt x="443" y="209"/>
                  </a:moveTo>
                  <a:lnTo>
                    <a:pt x="443" y="210"/>
                  </a:lnTo>
                  <a:lnTo>
                    <a:pt x="440" y="207"/>
                  </a:lnTo>
                  <a:lnTo>
                    <a:pt x="441" y="207"/>
                  </a:lnTo>
                  <a:lnTo>
                    <a:pt x="442" y="207"/>
                  </a:lnTo>
                  <a:lnTo>
                    <a:pt x="445" y="210"/>
                  </a:lnTo>
                  <a:lnTo>
                    <a:pt x="445" y="211"/>
                  </a:lnTo>
                  <a:lnTo>
                    <a:pt x="442" y="207"/>
                  </a:lnTo>
                  <a:lnTo>
                    <a:pt x="442" y="207"/>
                  </a:lnTo>
                  <a:lnTo>
                    <a:pt x="442" y="215"/>
                  </a:lnTo>
                  <a:lnTo>
                    <a:pt x="442" y="215"/>
                  </a:lnTo>
                  <a:lnTo>
                    <a:pt x="438" y="211"/>
                  </a:lnTo>
                  <a:lnTo>
                    <a:pt x="438" y="210"/>
                  </a:lnTo>
                  <a:lnTo>
                    <a:pt x="442" y="214"/>
                  </a:lnTo>
                  <a:lnTo>
                    <a:pt x="441" y="214"/>
                  </a:lnTo>
                  <a:lnTo>
                    <a:pt x="440" y="214"/>
                  </a:lnTo>
                  <a:lnTo>
                    <a:pt x="436" y="210"/>
                  </a:lnTo>
                  <a:lnTo>
                    <a:pt x="436" y="209"/>
                  </a:lnTo>
                  <a:lnTo>
                    <a:pt x="443" y="209"/>
                  </a:lnTo>
                  <a:close/>
                  <a:moveTo>
                    <a:pt x="442" y="207"/>
                  </a:moveTo>
                  <a:lnTo>
                    <a:pt x="443" y="207"/>
                  </a:lnTo>
                  <a:lnTo>
                    <a:pt x="447" y="211"/>
                  </a:lnTo>
                  <a:lnTo>
                    <a:pt x="447" y="212"/>
                  </a:lnTo>
                  <a:lnTo>
                    <a:pt x="443" y="208"/>
                  </a:lnTo>
                  <a:lnTo>
                    <a:pt x="444" y="208"/>
                  </a:lnTo>
                  <a:lnTo>
                    <a:pt x="445" y="208"/>
                  </a:lnTo>
                  <a:lnTo>
                    <a:pt x="445" y="216"/>
                  </a:lnTo>
                  <a:lnTo>
                    <a:pt x="444" y="216"/>
                  </a:lnTo>
                  <a:lnTo>
                    <a:pt x="443" y="216"/>
                  </a:lnTo>
                  <a:lnTo>
                    <a:pt x="440" y="212"/>
                  </a:lnTo>
                  <a:lnTo>
                    <a:pt x="440" y="211"/>
                  </a:lnTo>
                  <a:lnTo>
                    <a:pt x="443" y="215"/>
                  </a:lnTo>
                  <a:lnTo>
                    <a:pt x="442" y="215"/>
                  </a:lnTo>
                  <a:lnTo>
                    <a:pt x="442" y="207"/>
                  </a:lnTo>
                  <a:close/>
                  <a:moveTo>
                    <a:pt x="449" y="212"/>
                  </a:moveTo>
                  <a:lnTo>
                    <a:pt x="449" y="213"/>
                  </a:lnTo>
                  <a:lnTo>
                    <a:pt x="445" y="209"/>
                  </a:lnTo>
                  <a:lnTo>
                    <a:pt x="446" y="209"/>
                  </a:lnTo>
                  <a:lnTo>
                    <a:pt x="447" y="209"/>
                  </a:lnTo>
                  <a:lnTo>
                    <a:pt x="448" y="209"/>
                  </a:lnTo>
                  <a:lnTo>
                    <a:pt x="452" y="213"/>
                  </a:lnTo>
                  <a:lnTo>
                    <a:pt x="452" y="214"/>
                  </a:lnTo>
                  <a:lnTo>
                    <a:pt x="444" y="214"/>
                  </a:lnTo>
                  <a:lnTo>
                    <a:pt x="444" y="213"/>
                  </a:lnTo>
                  <a:lnTo>
                    <a:pt x="448" y="217"/>
                  </a:lnTo>
                  <a:lnTo>
                    <a:pt x="447" y="217"/>
                  </a:lnTo>
                  <a:lnTo>
                    <a:pt x="446" y="217"/>
                  </a:lnTo>
                  <a:lnTo>
                    <a:pt x="445" y="217"/>
                  </a:lnTo>
                  <a:lnTo>
                    <a:pt x="442" y="213"/>
                  </a:lnTo>
                  <a:lnTo>
                    <a:pt x="442" y="212"/>
                  </a:lnTo>
                  <a:lnTo>
                    <a:pt x="449" y="212"/>
                  </a:lnTo>
                  <a:close/>
                  <a:moveTo>
                    <a:pt x="448" y="210"/>
                  </a:moveTo>
                  <a:lnTo>
                    <a:pt x="449" y="210"/>
                  </a:lnTo>
                  <a:lnTo>
                    <a:pt x="450" y="210"/>
                  </a:lnTo>
                  <a:lnTo>
                    <a:pt x="454" y="214"/>
                  </a:lnTo>
                  <a:lnTo>
                    <a:pt x="454" y="215"/>
                  </a:lnTo>
                  <a:lnTo>
                    <a:pt x="450" y="211"/>
                  </a:lnTo>
                  <a:lnTo>
                    <a:pt x="451" y="211"/>
                  </a:lnTo>
                  <a:lnTo>
                    <a:pt x="452" y="211"/>
                  </a:lnTo>
                  <a:lnTo>
                    <a:pt x="452" y="219"/>
                  </a:lnTo>
                  <a:lnTo>
                    <a:pt x="451" y="219"/>
                  </a:lnTo>
                  <a:lnTo>
                    <a:pt x="450" y="219"/>
                  </a:lnTo>
                  <a:lnTo>
                    <a:pt x="446" y="215"/>
                  </a:lnTo>
                  <a:lnTo>
                    <a:pt x="446" y="214"/>
                  </a:lnTo>
                  <a:lnTo>
                    <a:pt x="450" y="218"/>
                  </a:lnTo>
                  <a:lnTo>
                    <a:pt x="449" y="218"/>
                  </a:lnTo>
                  <a:lnTo>
                    <a:pt x="448" y="218"/>
                  </a:lnTo>
                  <a:lnTo>
                    <a:pt x="448" y="210"/>
                  </a:lnTo>
                  <a:close/>
                  <a:moveTo>
                    <a:pt x="456" y="215"/>
                  </a:moveTo>
                  <a:lnTo>
                    <a:pt x="456" y="216"/>
                  </a:lnTo>
                  <a:lnTo>
                    <a:pt x="452" y="212"/>
                  </a:lnTo>
                  <a:lnTo>
                    <a:pt x="453" y="212"/>
                  </a:lnTo>
                  <a:lnTo>
                    <a:pt x="454" y="212"/>
                  </a:lnTo>
                  <a:lnTo>
                    <a:pt x="458" y="216"/>
                  </a:lnTo>
                  <a:lnTo>
                    <a:pt x="458" y="217"/>
                  </a:lnTo>
                  <a:lnTo>
                    <a:pt x="454" y="213"/>
                  </a:lnTo>
                  <a:lnTo>
                    <a:pt x="455" y="213"/>
                  </a:lnTo>
                  <a:lnTo>
                    <a:pt x="455" y="221"/>
                  </a:lnTo>
                  <a:lnTo>
                    <a:pt x="454" y="221"/>
                  </a:lnTo>
                  <a:lnTo>
                    <a:pt x="450" y="217"/>
                  </a:lnTo>
                  <a:lnTo>
                    <a:pt x="450" y="216"/>
                  </a:lnTo>
                  <a:lnTo>
                    <a:pt x="454" y="220"/>
                  </a:lnTo>
                  <a:lnTo>
                    <a:pt x="453" y="220"/>
                  </a:lnTo>
                  <a:lnTo>
                    <a:pt x="452" y="220"/>
                  </a:lnTo>
                  <a:lnTo>
                    <a:pt x="448" y="216"/>
                  </a:lnTo>
                  <a:lnTo>
                    <a:pt x="448" y="215"/>
                  </a:lnTo>
                  <a:lnTo>
                    <a:pt x="456" y="215"/>
                  </a:lnTo>
                  <a:close/>
                  <a:moveTo>
                    <a:pt x="455" y="213"/>
                  </a:moveTo>
                  <a:lnTo>
                    <a:pt x="456" y="213"/>
                  </a:lnTo>
                  <a:lnTo>
                    <a:pt x="460" y="217"/>
                  </a:lnTo>
                  <a:lnTo>
                    <a:pt x="460" y="218"/>
                  </a:lnTo>
                  <a:lnTo>
                    <a:pt x="456" y="214"/>
                  </a:lnTo>
                  <a:lnTo>
                    <a:pt x="457" y="214"/>
                  </a:lnTo>
                  <a:lnTo>
                    <a:pt x="458" y="214"/>
                  </a:lnTo>
                  <a:lnTo>
                    <a:pt x="458" y="222"/>
                  </a:lnTo>
                  <a:lnTo>
                    <a:pt x="457" y="222"/>
                  </a:lnTo>
                  <a:lnTo>
                    <a:pt x="456" y="222"/>
                  </a:lnTo>
                  <a:lnTo>
                    <a:pt x="452" y="218"/>
                  </a:lnTo>
                  <a:lnTo>
                    <a:pt x="452" y="217"/>
                  </a:lnTo>
                  <a:lnTo>
                    <a:pt x="456" y="221"/>
                  </a:lnTo>
                  <a:lnTo>
                    <a:pt x="455" y="221"/>
                  </a:lnTo>
                  <a:lnTo>
                    <a:pt x="455" y="213"/>
                  </a:lnTo>
                  <a:close/>
                  <a:moveTo>
                    <a:pt x="462" y="218"/>
                  </a:moveTo>
                  <a:lnTo>
                    <a:pt x="462" y="219"/>
                  </a:lnTo>
                  <a:lnTo>
                    <a:pt x="458" y="215"/>
                  </a:lnTo>
                  <a:lnTo>
                    <a:pt x="459" y="215"/>
                  </a:lnTo>
                  <a:lnTo>
                    <a:pt x="460" y="215"/>
                  </a:lnTo>
                  <a:lnTo>
                    <a:pt x="464" y="219"/>
                  </a:lnTo>
                  <a:lnTo>
                    <a:pt x="464" y="220"/>
                  </a:lnTo>
                  <a:lnTo>
                    <a:pt x="460" y="216"/>
                  </a:lnTo>
                  <a:lnTo>
                    <a:pt x="461" y="216"/>
                  </a:lnTo>
                  <a:lnTo>
                    <a:pt x="461" y="224"/>
                  </a:lnTo>
                  <a:lnTo>
                    <a:pt x="460" y="224"/>
                  </a:lnTo>
                  <a:lnTo>
                    <a:pt x="456" y="220"/>
                  </a:lnTo>
                  <a:lnTo>
                    <a:pt x="456" y="219"/>
                  </a:lnTo>
                  <a:lnTo>
                    <a:pt x="460" y="223"/>
                  </a:lnTo>
                  <a:lnTo>
                    <a:pt x="459" y="223"/>
                  </a:lnTo>
                  <a:lnTo>
                    <a:pt x="458" y="223"/>
                  </a:lnTo>
                  <a:lnTo>
                    <a:pt x="454" y="219"/>
                  </a:lnTo>
                  <a:lnTo>
                    <a:pt x="454" y="218"/>
                  </a:lnTo>
                  <a:lnTo>
                    <a:pt x="462" y="218"/>
                  </a:lnTo>
                  <a:close/>
                  <a:moveTo>
                    <a:pt x="461" y="216"/>
                  </a:moveTo>
                  <a:lnTo>
                    <a:pt x="462" y="216"/>
                  </a:lnTo>
                  <a:lnTo>
                    <a:pt x="465" y="220"/>
                  </a:lnTo>
                  <a:lnTo>
                    <a:pt x="465" y="221"/>
                  </a:lnTo>
                  <a:lnTo>
                    <a:pt x="462" y="217"/>
                  </a:lnTo>
                  <a:lnTo>
                    <a:pt x="463" y="217"/>
                  </a:lnTo>
                  <a:lnTo>
                    <a:pt x="464" y="217"/>
                  </a:lnTo>
                  <a:lnTo>
                    <a:pt x="464" y="225"/>
                  </a:lnTo>
                  <a:lnTo>
                    <a:pt x="463" y="225"/>
                  </a:lnTo>
                  <a:lnTo>
                    <a:pt x="462" y="225"/>
                  </a:lnTo>
                  <a:lnTo>
                    <a:pt x="458" y="221"/>
                  </a:lnTo>
                  <a:lnTo>
                    <a:pt x="458" y="220"/>
                  </a:lnTo>
                  <a:lnTo>
                    <a:pt x="462" y="224"/>
                  </a:lnTo>
                  <a:lnTo>
                    <a:pt x="461" y="224"/>
                  </a:lnTo>
                  <a:lnTo>
                    <a:pt x="461" y="216"/>
                  </a:lnTo>
                  <a:close/>
                </a:path>
              </a:pathLst>
            </a:custGeom>
            <a:solidFill>
              <a:srgbClr val="00994D"/>
            </a:solidFill>
            <a:ln w="1588" cap="flat">
              <a:solidFill>
                <a:srgbClr val="00994D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67" name="Freeform 57"/>
            <p:cNvSpPr>
              <a:spLocks noEditPoints="1"/>
            </p:cNvSpPr>
            <p:nvPr/>
          </p:nvSpPr>
          <p:spPr bwMode="auto">
            <a:xfrm>
              <a:off x="874" y="3088"/>
              <a:ext cx="545" cy="263"/>
            </a:xfrm>
            <a:custGeom>
              <a:avLst/>
              <a:gdLst>
                <a:gd name="T0" fmla="*/ 8 w 545"/>
                <a:gd name="T1" fmla="*/ 3 h 263"/>
                <a:gd name="T2" fmla="*/ 8 w 545"/>
                <a:gd name="T3" fmla="*/ 10 h 263"/>
                <a:gd name="T4" fmla="*/ 14 w 545"/>
                <a:gd name="T5" fmla="*/ 11 h 263"/>
                <a:gd name="T6" fmla="*/ 22 w 545"/>
                <a:gd name="T7" fmla="*/ 8 h 263"/>
                <a:gd name="T8" fmla="*/ 52 w 545"/>
                <a:gd name="T9" fmla="*/ 25 h 263"/>
                <a:gd name="T10" fmla="*/ 56 w 545"/>
                <a:gd name="T11" fmla="*/ 27 h 263"/>
                <a:gd name="T12" fmla="*/ 58 w 545"/>
                <a:gd name="T13" fmla="*/ 33 h 263"/>
                <a:gd name="T14" fmla="*/ 62 w 545"/>
                <a:gd name="T15" fmla="*/ 29 h 263"/>
                <a:gd name="T16" fmla="*/ 60 w 545"/>
                <a:gd name="T17" fmla="*/ 33 h 263"/>
                <a:gd name="T18" fmla="*/ 87 w 545"/>
                <a:gd name="T19" fmla="*/ 46 h 263"/>
                <a:gd name="T20" fmla="*/ 97 w 545"/>
                <a:gd name="T21" fmla="*/ 44 h 263"/>
                <a:gd name="T22" fmla="*/ 97 w 545"/>
                <a:gd name="T23" fmla="*/ 50 h 263"/>
                <a:gd name="T24" fmla="*/ 105 w 545"/>
                <a:gd name="T25" fmla="*/ 49 h 263"/>
                <a:gd name="T26" fmla="*/ 111 w 545"/>
                <a:gd name="T27" fmla="*/ 58 h 263"/>
                <a:gd name="T28" fmla="*/ 131 w 545"/>
                <a:gd name="T29" fmla="*/ 67 h 263"/>
                <a:gd name="T30" fmla="*/ 140 w 545"/>
                <a:gd name="T31" fmla="*/ 64 h 263"/>
                <a:gd name="T32" fmla="*/ 144 w 545"/>
                <a:gd name="T33" fmla="*/ 75 h 263"/>
                <a:gd name="T34" fmla="*/ 142 w 545"/>
                <a:gd name="T35" fmla="*/ 71 h 263"/>
                <a:gd name="T36" fmla="*/ 153 w 545"/>
                <a:gd name="T37" fmla="*/ 72 h 263"/>
                <a:gd name="T38" fmla="*/ 174 w 545"/>
                <a:gd name="T39" fmla="*/ 86 h 263"/>
                <a:gd name="T40" fmla="*/ 179 w 545"/>
                <a:gd name="T41" fmla="*/ 91 h 263"/>
                <a:gd name="T42" fmla="*/ 188 w 545"/>
                <a:gd name="T43" fmla="*/ 88 h 263"/>
                <a:gd name="T44" fmla="*/ 190 w 545"/>
                <a:gd name="T45" fmla="*/ 96 h 263"/>
                <a:gd name="T46" fmla="*/ 196 w 545"/>
                <a:gd name="T47" fmla="*/ 100 h 263"/>
                <a:gd name="T48" fmla="*/ 217 w 545"/>
                <a:gd name="T49" fmla="*/ 107 h 263"/>
                <a:gd name="T50" fmla="*/ 230 w 545"/>
                <a:gd name="T51" fmla="*/ 109 h 263"/>
                <a:gd name="T52" fmla="*/ 227 w 545"/>
                <a:gd name="T53" fmla="*/ 112 h 263"/>
                <a:gd name="T54" fmla="*/ 233 w 545"/>
                <a:gd name="T55" fmla="*/ 116 h 263"/>
                <a:gd name="T56" fmla="*/ 240 w 545"/>
                <a:gd name="T57" fmla="*/ 120 h 263"/>
                <a:gd name="T58" fmla="*/ 264 w 545"/>
                <a:gd name="T59" fmla="*/ 131 h 263"/>
                <a:gd name="T60" fmla="*/ 271 w 545"/>
                <a:gd name="T61" fmla="*/ 127 h 263"/>
                <a:gd name="T62" fmla="*/ 273 w 545"/>
                <a:gd name="T63" fmla="*/ 136 h 263"/>
                <a:gd name="T64" fmla="*/ 279 w 545"/>
                <a:gd name="T65" fmla="*/ 130 h 263"/>
                <a:gd name="T66" fmla="*/ 285 w 545"/>
                <a:gd name="T67" fmla="*/ 135 h 263"/>
                <a:gd name="T68" fmla="*/ 306 w 545"/>
                <a:gd name="T69" fmla="*/ 144 h 263"/>
                <a:gd name="T70" fmla="*/ 317 w 545"/>
                <a:gd name="T71" fmla="*/ 151 h 263"/>
                <a:gd name="T72" fmla="*/ 317 w 545"/>
                <a:gd name="T73" fmla="*/ 156 h 263"/>
                <a:gd name="T74" fmla="*/ 323 w 545"/>
                <a:gd name="T75" fmla="*/ 151 h 263"/>
                <a:gd name="T76" fmla="*/ 348 w 545"/>
                <a:gd name="T77" fmla="*/ 163 h 263"/>
                <a:gd name="T78" fmla="*/ 346 w 545"/>
                <a:gd name="T79" fmla="*/ 169 h 263"/>
                <a:gd name="T80" fmla="*/ 359 w 545"/>
                <a:gd name="T81" fmla="*/ 168 h 263"/>
                <a:gd name="T82" fmla="*/ 359 w 545"/>
                <a:gd name="T83" fmla="*/ 176 h 263"/>
                <a:gd name="T84" fmla="*/ 366 w 545"/>
                <a:gd name="T85" fmla="*/ 173 h 263"/>
                <a:gd name="T86" fmla="*/ 392 w 545"/>
                <a:gd name="T87" fmla="*/ 184 h 263"/>
                <a:gd name="T88" fmla="*/ 393 w 545"/>
                <a:gd name="T89" fmla="*/ 192 h 263"/>
                <a:gd name="T90" fmla="*/ 402 w 545"/>
                <a:gd name="T91" fmla="*/ 189 h 263"/>
                <a:gd name="T92" fmla="*/ 408 w 545"/>
                <a:gd name="T93" fmla="*/ 194 h 263"/>
                <a:gd name="T94" fmla="*/ 408 w 545"/>
                <a:gd name="T95" fmla="*/ 200 h 263"/>
                <a:gd name="T96" fmla="*/ 435 w 545"/>
                <a:gd name="T97" fmla="*/ 213 h 263"/>
                <a:gd name="T98" fmla="*/ 441 w 545"/>
                <a:gd name="T99" fmla="*/ 207 h 263"/>
                <a:gd name="T100" fmla="*/ 439 w 545"/>
                <a:gd name="T101" fmla="*/ 212 h 263"/>
                <a:gd name="T102" fmla="*/ 454 w 545"/>
                <a:gd name="T103" fmla="*/ 215 h 263"/>
                <a:gd name="T104" fmla="*/ 450 w 545"/>
                <a:gd name="T105" fmla="*/ 217 h 263"/>
                <a:gd name="T106" fmla="*/ 474 w 545"/>
                <a:gd name="T107" fmla="*/ 229 h 263"/>
                <a:gd name="T108" fmla="*/ 488 w 545"/>
                <a:gd name="T109" fmla="*/ 232 h 263"/>
                <a:gd name="T110" fmla="*/ 482 w 545"/>
                <a:gd name="T111" fmla="*/ 232 h 263"/>
                <a:gd name="T112" fmla="*/ 498 w 545"/>
                <a:gd name="T113" fmla="*/ 236 h 263"/>
                <a:gd name="T114" fmla="*/ 496 w 545"/>
                <a:gd name="T115" fmla="*/ 241 h 263"/>
                <a:gd name="T116" fmla="*/ 517 w 545"/>
                <a:gd name="T117" fmla="*/ 249 h 263"/>
                <a:gd name="T118" fmla="*/ 528 w 545"/>
                <a:gd name="T119" fmla="*/ 248 h 263"/>
                <a:gd name="T120" fmla="*/ 530 w 545"/>
                <a:gd name="T121" fmla="*/ 257 h 263"/>
                <a:gd name="T122" fmla="*/ 538 w 545"/>
                <a:gd name="T123" fmla="*/ 261 h 263"/>
                <a:gd name="T124" fmla="*/ 538 w 545"/>
                <a:gd name="T125" fmla="*/ 25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5" h="263">
                  <a:moveTo>
                    <a:pt x="3" y="0"/>
                  </a:moveTo>
                  <a:lnTo>
                    <a:pt x="4" y="0"/>
                  </a:lnTo>
                  <a:lnTo>
                    <a:pt x="7" y="4"/>
                  </a:lnTo>
                  <a:lnTo>
                    <a:pt x="7" y="5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9" y="5"/>
                  </a:lnTo>
                  <a:lnTo>
                    <a:pt x="9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5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0"/>
                  </a:lnTo>
                  <a:close/>
                  <a:moveTo>
                    <a:pt x="5" y="2"/>
                  </a:moveTo>
                  <a:lnTo>
                    <a:pt x="6" y="2"/>
                  </a:lnTo>
                  <a:lnTo>
                    <a:pt x="7" y="2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4" y="6"/>
                  </a:lnTo>
                  <a:lnTo>
                    <a:pt x="4" y="5"/>
                  </a:lnTo>
                  <a:lnTo>
                    <a:pt x="7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2"/>
                  </a:lnTo>
                  <a:close/>
                  <a:moveTo>
                    <a:pt x="8" y="3"/>
                  </a:moveTo>
                  <a:lnTo>
                    <a:pt x="9" y="3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4" y="5"/>
                  </a:lnTo>
                  <a:lnTo>
                    <a:pt x="15" y="6"/>
                  </a:lnTo>
                  <a:lnTo>
                    <a:pt x="10" y="11"/>
                  </a:lnTo>
                  <a:lnTo>
                    <a:pt x="9" y="10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5" y="7"/>
                  </a:lnTo>
                  <a:lnTo>
                    <a:pt x="5" y="6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8" y="3"/>
                  </a:lnTo>
                  <a:close/>
                  <a:moveTo>
                    <a:pt x="12" y="5"/>
                  </a:moveTo>
                  <a:lnTo>
                    <a:pt x="13" y="5"/>
                  </a:lnTo>
                  <a:lnTo>
                    <a:pt x="14" y="5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4" y="12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2" y="5"/>
                  </a:lnTo>
                  <a:close/>
                  <a:moveTo>
                    <a:pt x="15" y="5"/>
                  </a:moveTo>
                  <a:lnTo>
                    <a:pt x="16" y="5"/>
                  </a:lnTo>
                  <a:lnTo>
                    <a:pt x="20" y="9"/>
                  </a:lnTo>
                  <a:lnTo>
                    <a:pt x="20" y="10"/>
                  </a:lnTo>
                  <a:lnTo>
                    <a:pt x="16" y="6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22" y="10"/>
                  </a:lnTo>
                  <a:lnTo>
                    <a:pt x="22" y="11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6" y="14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5" y="5"/>
                  </a:lnTo>
                  <a:close/>
                  <a:moveTo>
                    <a:pt x="18" y="7"/>
                  </a:moveTo>
                  <a:lnTo>
                    <a:pt x="19" y="7"/>
                  </a:lnTo>
                  <a:lnTo>
                    <a:pt x="20" y="7"/>
                  </a:lnTo>
                  <a:lnTo>
                    <a:pt x="24" y="11"/>
                  </a:lnTo>
                  <a:lnTo>
                    <a:pt x="24" y="12"/>
                  </a:lnTo>
                  <a:lnTo>
                    <a:pt x="20" y="8"/>
                  </a:lnTo>
                  <a:lnTo>
                    <a:pt x="21" y="8"/>
                  </a:lnTo>
                  <a:lnTo>
                    <a:pt x="21" y="16"/>
                  </a:lnTo>
                  <a:lnTo>
                    <a:pt x="20" y="16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20" y="15"/>
                  </a:lnTo>
                  <a:lnTo>
                    <a:pt x="19" y="15"/>
                  </a:lnTo>
                  <a:lnTo>
                    <a:pt x="18" y="15"/>
                  </a:lnTo>
                  <a:lnTo>
                    <a:pt x="18" y="7"/>
                  </a:lnTo>
                  <a:close/>
                  <a:moveTo>
                    <a:pt x="21" y="8"/>
                  </a:moveTo>
                  <a:lnTo>
                    <a:pt x="22" y="8"/>
                  </a:lnTo>
                  <a:lnTo>
                    <a:pt x="26" y="12"/>
                  </a:lnTo>
                  <a:lnTo>
                    <a:pt x="26" y="13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9"/>
                  </a:lnTo>
                  <a:lnTo>
                    <a:pt x="28" y="13"/>
                  </a:lnTo>
                  <a:lnTo>
                    <a:pt x="28" y="14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24" y="17"/>
                  </a:lnTo>
                  <a:lnTo>
                    <a:pt x="23" y="17"/>
                  </a:lnTo>
                  <a:lnTo>
                    <a:pt x="22" y="17"/>
                  </a:lnTo>
                  <a:lnTo>
                    <a:pt x="18" y="13"/>
                  </a:lnTo>
                  <a:lnTo>
                    <a:pt x="18" y="12"/>
                  </a:lnTo>
                  <a:lnTo>
                    <a:pt x="22" y="16"/>
                  </a:lnTo>
                  <a:lnTo>
                    <a:pt x="21" y="16"/>
                  </a:lnTo>
                  <a:lnTo>
                    <a:pt x="21" y="8"/>
                  </a:lnTo>
                  <a:close/>
                  <a:moveTo>
                    <a:pt x="46" y="21"/>
                  </a:moveTo>
                  <a:lnTo>
                    <a:pt x="47" y="21"/>
                  </a:lnTo>
                  <a:lnTo>
                    <a:pt x="48" y="21"/>
                  </a:lnTo>
                  <a:lnTo>
                    <a:pt x="49" y="21"/>
                  </a:lnTo>
                  <a:lnTo>
                    <a:pt x="52" y="25"/>
                  </a:lnTo>
                  <a:lnTo>
                    <a:pt x="52" y="26"/>
                  </a:lnTo>
                  <a:lnTo>
                    <a:pt x="45" y="26"/>
                  </a:lnTo>
                  <a:lnTo>
                    <a:pt x="45" y="25"/>
                  </a:lnTo>
                  <a:lnTo>
                    <a:pt x="49" y="29"/>
                  </a:lnTo>
                  <a:lnTo>
                    <a:pt x="48" y="29"/>
                  </a:lnTo>
                  <a:lnTo>
                    <a:pt x="47" y="29"/>
                  </a:lnTo>
                  <a:lnTo>
                    <a:pt x="46" y="29"/>
                  </a:lnTo>
                  <a:lnTo>
                    <a:pt x="46" y="21"/>
                  </a:lnTo>
                  <a:close/>
                  <a:moveTo>
                    <a:pt x="49" y="22"/>
                  </a:moveTo>
                  <a:lnTo>
                    <a:pt x="50" y="22"/>
                  </a:lnTo>
                  <a:lnTo>
                    <a:pt x="51" y="22"/>
                  </a:lnTo>
                  <a:lnTo>
                    <a:pt x="54" y="26"/>
                  </a:lnTo>
                  <a:lnTo>
                    <a:pt x="54" y="27"/>
                  </a:lnTo>
                  <a:lnTo>
                    <a:pt x="51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1" y="30"/>
                  </a:lnTo>
                  <a:lnTo>
                    <a:pt x="47" y="27"/>
                  </a:lnTo>
                  <a:lnTo>
                    <a:pt x="47" y="26"/>
                  </a:lnTo>
                  <a:lnTo>
                    <a:pt x="51" y="29"/>
                  </a:lnTo>
                  <a:lnTo>
                    <a:pt x="50" y="29"/>
                  </a:lnTo>
                  <a:lnTo>
                    <a:pt x="49" y="29"/>
                  </a:lnTo>
                  <a:lnTo>
                    <a:pt x="49" y="22"/>
                  </a:lnTo>
                  <a:close/>
                  <a:moveTo>
                    <a:pt x="56" y="27"/>
                  </a:moveTo>
                  <a:lnTo>
                    <a:pt x="56" y="28"/>
                  </a:lnTo>
                  <a:lnTo>
                    <a:pt x="52" y="24"/>
                  </a:lnTo>
                  <a:lnTo>
                    <a:pt x="53" y="24"/>
                  </a:lnTo>
                  <a:lnTo>
                    <a:pt x="54" y="24"/>
                  </a:lnTo>
                  <a:lnTo>
                    <a:pt x="58" y="28"/>
                  </a:lnTo>
                  <a:lnTo>
                    <a:pt x="58" y="29"/>
                  </a:lnTo>
                  <a:lnTo>
                    <a:pt x="54" y="25"/>
                  </a:lnTo>
                  <a:lnTo>
                    <a:pt x="55" y="25"/>
                  </a:lnTo>
                  <a:lnTo>
                    <a:pt x="55" y="32"/>
                  </a:lnTo>
                  <a:lnTo>
                    <a:pt x="54" y="32"/>
                  </a:lnTo>
                  <a:lnTo>
                    <a:pt x="51" y="29"/>
                  </a:lnTo>
                  <a:lnTo>
                    <a:pt x="51" y="28"/>
                  </a:lnTo>
                  <a:lnTo>
                    <a:pt x="54" y="31"/>
                  </a:lnTo>
                  <a:lnTo>
                    <a:pt x="53" y="31"/>
                  </a:lnTo>
                  <a:lnTo>
                    <a:pt x="52" y="31"/>
                  </a:lnTo>
                  <a:lnTo>
                    <a:pt x="49" y="28"/>
                  </a:lnTo>
                  <a:lnTo>
                    <a:pt x="49" y="27"/>
                  </a:lnTo>
                  <a:lnTo>
                    <a:pt x="56" y="27"/>
                  </a:lnTo>
                  <a:close/>
                  <a:moveTo>
                    <a:pt x="55" y="25"/>
                  </a:moveTo>
                  <a:lnTo>
                    <a:pt x="56" y="25"/>
                  </a:lnTo>
                  <a:lnTo>
                    <a:pt x="60" y="29"/>
                  </a:lnTo>
                  <a:lnTo>
                    <a:pt x="60" y="29"/>
                  </a:lnTo>
                  <a:lnTo>
                    <a:pt x="56" y="26"/>
                  </a:lnTo>
                  <a:lnTo>
                    <a:pt x="57" y="26"/>
                  </a:lnTo>
                  <a:lnTo>
                    <a:pt x="58" y="26"/>
                  </a:lnTo>
                  <a:lnTo>
                    <a:pt x="58" y="33"/>
                  </a:lnTo>
                  <a:lnTo>
                    <a:pt x="57" y="33"/>
                  </a:lnTo>
                  <a:lnTo>
                    <a:pt x="56" y="33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6" y="32"/>
                  </a:lnTo>
                  <a:lnTo>
                    <a:pt x="55" y="32"/>
                  </a:lnTo>
                  <a:lnTo>
                    <a:pt x="55" y="25"/>
                  </a:lnTo>
                  <a:close/>
                  <a:moveTo>
                    <a:pt x="62" y="29"/>
                  </a:moveTo>
                  <a:lnTo>
                    <a:pt x="62" y="30"/>
                  </a:lnTo>
                  <a:lnTo>
                    <a:pt x="58" y="27"/>
                  </a:lnTo>
                  <a:lnTo>
                    <a:pt x="59" y="27"/>
                  </a:lnTo>
                  <a:lnTo>
                    <a:pt x="60" y="27"/>
                  </a:lnTo>
                  <a:lnTo>
                    <a:pt x="64" y="30"/>
                  </a:lnTo>
                  <a:lnTo>
                    <a:pt x="64" y="31"/>
                  </a:lnTo>
                  <a:lnTo>
                    <a:pt x="60" y="28"/>
                  </a:lnTo>
                  <a:lnTo>
                    <a:pt x="61" y="28"/>
                  </a:lnTo>
                  <a:lnTo>
                    <a:pt x="61" y="35"/>
                  </a:lnTo>
                  <a:lnTo>
                    <a:pt x="60" y="35"/>
                  </a:lnTo>
                  <a:lnTo>
                    <a:pt x="56" y="31"/>
                  </a:lnTo>
                  <a:lnTo>
                    <a:pt x="56" y="30"/>
                  </a:lnTo>
                  <a:lnTo>
                    <a:pt x="60" y="34"/>
                  </a:lnTo>
                  <a:lnTo>
                    <a:pt x="59" y="34"/>
                  </a:lnTo>
                  <a:lnTo>
                    <a:pt x="58" y="34"/>
                  </a:lnTo>
                  <a:lnTo>
                    <a:pt x="54" y="30"/>
                  </a:lnTo>
                  <a:lnTo>
                    <a:pt x="54" y="29"/>
                  </a:lnTo>
                  <a:lnTo>
                    <a:pt x="62" y="29"/>
                  </a:lnTo>
                  <a:close/>
                  <a:moveTo>
                    <a:pt x="61" y="28"/>
                  </a:moveTo>
                  <a:lnTo>
                    <a:pt x="62" y="28"/>
                  </a:lnTo>
                  <a:lnTo>
                    <a:pt x="66" y="31"/>
                  </a:lnTo>
                  <a:lnTo>
                    <a:pt x="66" y="32"/>
                  </a:lnTo>
                  <a:lnTo>
                    <a:pt x="62" y="29"/>
                  </a:lnTo>
                  <a:lnTo>
                    <a:pt x="63" y="29"/>
                  </a:lnTo>
                  <a:lnTo>
                    <a:pt x="64" y="29"/>
                  </a:lnTo>
                  <a:lnTo>
                    <a:pt x="68" y="32"/>
                  </a:lnTo>
                  <a:lnTo>
                    <a:pt x="68" y="33"/>
                  </a:lnTo>
                  <a:lnTo>
                    <a:pt x="64" y="29"/>
                  </a:lnTo>
                  <a:lnTo>
                    <a:pt x="65" y="29"/>
                  </a:lnTo>
                  <a:lnTo>
                    <a:pt x="66" y="29"/>
                  </a:lnTo>
                  <a:lnTo>
                    <a:pt x="67" y="29"/>
                  </a:lnTo>
                  <a:lnTo>
                    <a:pt x="71" y="33"/>
                  </a:lnTo>
                  <a:lnTo>
                    <a:pt x="71" y="34"/>
                  </a:lnTo>
                  <a:lnTo>
                    <a:pt x="67" y="30"/>
                  </a:lnTo>
                  <a:lnTo>
                    <a:pt x="68" y="30"/>
                  </a:lnTo>
                  <a:lnTo>
                    <a:pt x="68" y="38"/>
                  </a:lnTo>
                  <a:lnTo>
                    <a:pt x="67" y="38"/>
                  </a:lnTo>
                  <a:lnTo>
                    <a:pt x="63" y="34"/>
                  </a:lnTo>
                  <a:lnTo>
                    <a:pt x="63" y="33"/>
                  </a:lnTo>
                  <a:lnTo>
                    <a:pt x="67" y="37"/>
                  </a:lnTo>
                  <a:lnTo>
                    <a:pt x="66" y="37"/>
                  </a:lnTo>
                  <a:lnTo>
                    <a:pt x="65" y="37"/>
                  </a:lnTo>
                  <a:lnTo>
                    <a:pt x="64" y="37"/>
                  </a:lnTo>
                  <a:lnTo>
                    <a:pt x="60" y="33"/>
                  </a:lnTo>
                  <a:lnTo>
                    <a:pt x="60" y="32"/>
                  </a:lnTo>
                  <a:lnTo>
                    <a:pt x="64" y="36"/>
                  </a:lnTo>
                  <a:lnTo>
                    <a:pt x="63" y="36"/>
                  </a:lnTo>
                  <a:lnTo>
                    <a:pt x="62" y="36"/>
                  </a:lnTo>
                  <a:lnTo>
                    <a:pt x="58" y="32"/>
                  </a:lnTo>
                  <a:lnTo>
                    <a:pt x="58" y="31"/>
                  </a:lnTo>
                  <a:lnTo>
                    <a:pt x="62" y="35"/>
                  </a:lnTo>
                  <a:lnTo>
                    <a:pt x="61" y="35"/>
                  </a:lnTo>
                  <a:lnTo>
                    <a:pt x="61" y="28"/>
                  </a:lnTo>
                  <a:close/>
                  <a:moveTo>
                    <a:pt x="68" y="30"/>
                  </a:moveTo>
                  <a:lnTo>
                    <a:pt x="68" y="30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8" y="30"/>
                  </a:lnTo>
                  <a:close/>
                  <a:moveTo>
                    <a:pt x="89" y="41"/>
                  </a:moveTo>
                  <a:lnTo>
                    <a:pt x="90" y="41"/>
                  </a:lnTo>
                  <a:lnTo>
                    <a:pt x="91" y="41"/>
                  </a:lnTo>
                  <a:lnTo>
                    <a:pt x="95" y="45"/>
                  </a:lnTo>
                  <a:lnTo>
                    <a:pt x="95" y="46"/>
                  </a:lnTo>
                  <a:lnTo>
                    <a:pt x="91" y="42"/>
                  </a:lnTo>
                  <a:lnTo>
                    <a:pt x="92" y="42"/>
                  </a:lnTo>
                  <a:lnTo>
                    <a:pt x="93" y="42"/>
                  </a:lnTo>
                  <a:lnTo>
                    <a:pt x="93" y="50"/>
                  </a:lnTo>
                  <a:lnTo>
                    <a:pt x="92" y="50"/>
                  </a:lnTo>
                  <a:lnTo>
                    <a:pt x="91" y="50"/>
                  </a:lnTo>
                  <a:lnTo>
                    <a:pt x="87" y="46"/>
                  </a:lnTo>
                  <a:lnTo>
                    <a:pt x="87" y="45"/>
                  </a:lnTo>
                  <a:lnTo>
                    <a:pt x="91" y="49"/>
                  </a:lnTo>
                  <a:lnTo>
                    <a:pt x="90" y="49"/>
                  </a:lnTo>
                  <a:lnTo>
                    <a:pt x="89" y="49"/>
                  </a:lnTo>
                  <a:lnTo>
                    <a:pt x="89" y="41"/>
                  </a:lnTo>
                  <a:close/>
                  <a:moveTo>
                    <a:pt x="97" y="46"/>
                  </a:moveTo>
                  <a:lnTo>
                    <a:pt x="97" y="47"/>
                  </a:lnTo>
                  <a:lnTo>
                    <a:pt x="93" y="43"/>
                  </a:lnTo>
                  <a:lnTo>
                    <a:pt x="94" y="43"/>
                  </a:lnTo>
                  <a:lnTo>
                    <a:pt x="95" y="43"/>
                  </a:lnTo>
                  <a:lnTo>
                    <a:pt x="99" y="47"/>
                  </a:lnTo>
                  <a:lnTo>
                    <a:pt x="99" y="48"/>
                  </a:lnTo>
                  <a:lnTo>
                    <a:pt x="95" y="44"/>
                  </a:lnTo>
                  <a:lnTo>
                    <a:pt x="96" y="44"/>
                  </a:lnTo>
                  <a:lnTo>
                    <a:pt x="96" y="52"/>
                  </a:lnTo>
                  <a:lnTo>
                    <a:pt x="95" y="52"/>
                  </a:lnTo>
                  <a:lnTo>
                    <a:pt x="91" y="48"/>
                  </a:lnTo>
                  <a:lnTo>
                    <a:pt x="91" y="47"/>
                  </a:lnTo>
                  <a:lnTo>
                    <a:pt x="95" y="51"/>
                  </a:lnTo>
                  <a:lnTo>
                    <a:pt x="94" y="51"/>
                  </a:lnTo>
                  <a:lnTo>
                    <a:pt x="93" y="51"/>
                  </a:lnTo>
                  <a:lnTo>
                    <a:pt x="89" y="47"/>
                  </a:lnTo>
                  <a:lnTo>
                    <a:pt x="89" y="46"/>
                  </a:lnTo>
                  <a:lnTo>
                    <a:pt x="97" y="46"/>
                  </a:lnTo>
                  <a:close/>
                  <a:moveTo>
                    <a:pt x="96" y="44"/>
                  </a:moveTo>
                  <a:lnTo>
                    <a:pt x="97" y="44"/>
                  </a:lnTo>
                  <a:lnTo>
                    <a:pt x="100" y="48"/>
                  </a:lnTo>
                  <a:lnTo>
                    <a:pt x="100" y="49"/>
                  </a:lnTo>
                  <a:lnTo>
                    <a:pt x="97" y="45"/>
                  </a:lnTo>
                  <a:lnTo>
                    <a:pt x="98" y="45"/>
                  </a:lnTo>
                  <a:lnTo>
                    <a:pt x="99" y="45"/>
                  </a:lnTo>
                  <a:lnTo>
                    <a:pt x="99" y="53"/>
                  </a:lnTo>
                  <a:lnTo>
                    <a:pt x="98" y="53"/>
                  </a:lnTo>
                  <a:lnTo>
                    <a:pt x="97" y="53"/>
                  </a:lnTo>
                  <a:lnTo>
                    <a:pt x="93" y="49"/>
                  </a:lnTo>
                  <a:lnTo>
                    <a:pt x="93" y="48"/>
                  </a:lnTo>
                  <a:lnTo>
                    <a:pt x="97" y="52"/>
                  </a:lnTo>
                  <a:lnTo>
                    <a:pt x="96" y="52"/>
                  </a:lnTo>
                  <a:lnTo>
                    <a:pt x="96" y="44"/>
                  </a:lnTo>
                  <a:close/>
                  <a:moveTo>
                    <a:pt x="102" y="49"/>
                  </a:moveTo>
                  <a:lnTo>
                    <a:pt x="102" y="50"/>
                  </a:lnTo>
                  <a:lnTo>
                    <a:pt x="99" y="46"/>
                  </a:lnTo>
                  <a:lnTo>
                    <a:pt x="100" y="46"/>
                  </a:lnTo>
                  <a:lnTo>
                    <a:pt x="100" y="46"/>
                  </a:lnTo>
                  <a:lnTo>
                    <a:pt x="104" y="50"/>
                  </a:lnTo>
                  <a:lnTo>
                    <a:pt x="104" y="51"/>
                  </a:lnTo>
                  <a:lnTo>
                    <a:pt x="100" y="47"/>
                  </a:lnTo>
                  <a:lnTo>
                    <a:pt x="101" y="47"/>
                  </a:lnTo>
                  <a:lnTo>
                    <a:pt x="101" y="54"/>
                  </a:lnTo>
                  <a:lnTo>
                    <a:pt x="100" y="54"/>
                  </a:lnTo>
                  <a:lnTo>
                    <a:pt x="97" y="51"/>
                  </a:lnTo>
                  <a:lnTo>
                    <a:pt x="97" y="50"/>
                  </a:lnTo>
                  <a:lnTo>
                    <a:pt x="100" y="53"/>
                  </a:lnTo>
                  <a:lnTo>
                    <a:pt x="100" y="53"/>
                  </a:lnTo>
                  <a:lnTo>
                    <a:pt x="99" y="53"/>
                  </a:lnTo>
                  <a:lnTo>
                    <a:pt x="95" y="50"/>
                  </a:lnTo>
                  <a:lnTo>
                    <a:pt x="95" y="49"/>
                  </a:lnTo>
                  <a:lnTo>
                    <a:pt x="102" y="49"/>
                  </a:lnTo>
                  <a:close/>
                  <a:moveTo>
                    <a:pt x="101" y="47"/>
                  </a:moveTo>
                  <a:lnTo>
                    <a:pt x="102" y="47"/>
                  </a:lnTo>
                  <a:lnTo>
                    <a:pt x="103" y="47"/>
                  </a:lnTo>
                  <a:lnTo>
                    <a:pt x="107" y="51"/>
                  </a:lnTo>
                  <a:lnTo>
                    <a:pt x="107" y="52"/>
                  </a:lnTo>
                  <a:lnTo>
                    <a:pt x="103" y="48"/>
                  </a:lnTo>
                  <a:lnTo>
                    <a:pt x="104" y="48"/>
                  </a:lnTo>
                  <a:lnTo>
                    <a:pt x="104" y="55"/>
                  </a:lnTo>
                  <a:lnTo>
                    <a:pt x="103" y="55"/>
                  </a:lnTo>
                  <a:lnTo>
                    <a:pt x="100" y="52"/>
                  </a:lnTo>
                  <a:lnTo>
                    <a:pt x="100" y="51"/>
                  </a:lnTo>
                  <a:lnTo>
                    <a:pt x="103" y="54"/>
                  </a:lnTo>
                  <a:lnTo>
                    <a:pt x="102" y="54"/>
                  </a:lnTo>
                  <a:lnTo>
                    <a:pt x="101" y="54"/>
                  </a:lnTo>
                  <a:lnTo>
                    <a:pt x="101" y="47"/>
                  </a:lnTo>
                  <a:close/>
                  <a:moveTo>
                    <a:pt x="104" y="48"/>
                  </a:moveTo>
                  <a:lnTo>
                    <a:pt x="105" y="48"/>
                  </a:lnTo>
                  <a:lnTo>
                    <a:pt x="109" y="52"/>
                  </a:lnTo>
                  <a:lnTo>
                    <a:pt x="109" y="53"/>
                  </a:lnTo>
                  <a:lnTo>
                    <a:pt x="105" y="49"/>
                  </a:lnTo>
                  <a:lnTo>
                    <a:pt x="106" y="49"/>
                  </a:lnTo>
                  <a:lnTo>
                    <a:pt x="107" y="49"/>
                  </a:lnTo>
                  <a:lnTo>
                    <a:pt x="111" y="53"/>
                  </a:lnTo>
                  <a:lnTo>
                    <a:pt x="111" y="53"/>
                  </a:lnTo>
                  <a:lnTo>
                    <a:pt x="107" y="50"/>
                  </a:lnTo>
                  <a:lnTo>
                    <a:pt x="108" y="50"/>
                  </a:lnTo>
                  <a:lnTo>
                    <a:pt x="108" y="57"/>
                  </a:lnTo>
                  <a:lnTo>
                    <a:pt x="107" y="57"/>
                  </a:lnTo>
                  <a:lnTo>
                    <a:pt x="103" y="53"/>
                  </a:lnTo>
                  <a:lnTo>
                    <a:pt x="103" y="53"/>
                  </a:lnTo>
                  <a:lnTo>
                    <a:pt x="107" y="56"/>
                  </a:lnTo>
                  <a:lnTo>
                    <a:pt x="106" y="56"/>
                  </a:lnTo>
                  <a:lnTo>
                    <a:pt x="105" y="56"/>
                  </a:lnTo>
                  <a:lnTo>
                    <a:pt x="101" y="53"/>
                  </a:lnTo>
                  <a:lnTo>
                    <a:pt x="101" y="52"/>
                  </a:lnTo>
                  <a:lnTo>
                    <a:pt x="105" y="55"/>
                  </a:lnTo>
                  <a:lnTo>
                    <a:pt x="104" y="55"/>
                  </a:lnTo>
                  <a:lnTo>
                    <a:pt x="104" y="48"/>
                  </a:lnTo>
                  <a:close/>
                  <a:moveTo>
                    <a:pt x="108" y="50"/>
                  </a:moveTo>
                  <a:lnTo>
                    <a:pt x="109" y="50"/>
                  </a:lnTo>
                  <a:lnTo>
                    <a:pt x="113" y="53"/>
                  </a:lnTo>
                  <a:lnTo>
                    <a:pt x="113" y="54"/>
                  </a:lnTo>
                  <a:lnTo>
                    <a:pt x="109" y="51"/>
                  </a:lnTo>
                  <a:lnTo>
                    <a:pt x="110" y="51"/>
                  </a:lnTo>
                  <a:lnTo>
                    <a:pt x="111" y="51"/>
                  </a:lnTo>
                  <a:lnTo>
                    <a:pt x="111" y="58"/>
                  </a:lnTo>
                  <a:lnTo>
                    <a:pt x="110" y="58"/>
                  </a:lnTo>
                  <a:lnTo>
                    <a:pt x="109" y="58"/>
                  </a:lnTo>
                  <a:lnTo>
                    <a:pt x="105" y="54"/>
                  </a:lnTo>
                  <a:lnTo>
                    <a:pt x="105" y="53"/>
                  </a:lnTo>
                  <a:lnTo>
                    <a:pt x="109" y="57"/>
                  </a:lnTo>
                  <a:lnTo>
                    <a:pt x="108" y="57"/>
                  </a:lnTo>
                  <a:lnTo>
                    <a:pt x="108" y="50"/>
                  </a:lnTo>
                  <a:close/>
                  <a:moveTo>
                    <a:pt x="115" y="54"/>
                  </a:moveTo>
                  <a:lnTo>
                    <a:pt x="115" y="55"/>
                  </a:lnTo>
                  <a:lnTo>
                    <a:pt x="107" y="55"/>
                  </a:lnTo>
                  <a:lnTo>
                    <a:pt x="107" y="54"/>
                  </a:lnTo>
                  <a:lnTo>
                    <a:pt x="115" y="54"/>
                  </a:lnTo>
                  <a:close/>
                  <a:moveTo>
                    <a:pt x="132" y="61"/>
                  </a:moveTo>
                  <a:lnTo>
                    <a:pt x="133" y="61"/>
                  </a:lnTo>
                  <a:lnTo>
                    <a:pt x="137" y="65"/>
                  </a:lnTo>
                  <a:lnTo>
                    <a:pt x="137" y="66"/>
                  </a:lnTo>
                  <a:lnTo>
                    <a:pt x="133" y="62"/>
                  </a:lnTo>
                  <a:lnTo>
                    <a:pt x="134" y="62"/>
                  </a:lnTo>
                  <a:lnTo>
                    <a:pt x="135" y="62"/>
                  </a:lnTo>
                  <a:lnTo>
                    <a:pt x="139" y="66"/>
                  </a:lnTo>
                  <a:lnTo>
                    <a:pt x="139" y="67"/>
                  </a:lnTo>
                  <a:lnTo>
                    <a:pt x="135" y="63"/>
                  </a:lnTo>
                  <a:lnTo>
                    <a:pt x="136" y="63"/>
                  </a:lnTo>
                  <a:lnTo>
                    <a:pt x="136" y="71"/>
                  </a:lnTo>
                  <a:lnTo>
                    <a:pt x="135" y="71"/>
                  </a:lnTo>
                  <a:lnTo>
                    <a:pt x="131" y="67"/>
                  </a:lnTo>
                  <a:lnTo>
                    <a:pt x="131" y="66"/>
                  </a:lnTo>
                  <a:lnTo>
                    <a:pt x="135" y="70"/>
                  </a:lnTo>
                  <a:lnTo>
                    <a:pt x="134" y="70"/>
                  </a:lnTo>
                  <a:lnTo>
                    <a:pt x="133" y="70"/>
                  </a:lnTo>
                  <a:lnTo>
                    <a:pt x="129" y="66"/>
                  </a:lnTo>
                  <a:lnTo>
                    <a:pt x="129" y="65"/>
                  </a:lnTo>
                  <a:lnTo>
                    <a:pt x="133" y="69"/>
                  </a:lnTo>
                  <a:lnTo>
                    <a:pt x="132" y="69"/>
                  </a:lnTo>
                  <a:lnTo>
                    <a:pt x="132" y="61"/>
                  </a:lnTo>
                  <a:close/>
                  <a:moveTo>
                    <a:pt x="136" y="63"/>
                  </a:moveTo>
                  <a:lnTo>
                    <a:pt x="137" y="63"/>
                  </a:lnTo>
                  <a:lnTo>
                    <a:pt x="141" y="67"/>
                  </a:lnTo>
                  <a:lnTo>
                    <a:pt x="141" y="68"/>
                  </a:lnTo>
                  <a:lnTo>
                    <a:pt x="137" y="64"/>
                  </a:lnTo>
                  <a:lnTo>
                    <a:pt x="138" y="64"/>
                  </a:lnTo>
                  <a:lnTo>
                    <a:pt x="139" y="64"/>
                  </a:lnTo>
                  <a:lnTo>
                    <a:pt x="139" y="72"/>
                  </a:lnTo>
                  <a:lnTo>
                    <a:pt x="138" y="72"/>
                  </a:lnTo>
                  <a:lnTo>
                    <a:pt x="137" y="72"/>
                  </a:lnTo>
                  <a:lnTo>
                    <a:pt x="133" y="68"/>
                  </a:lnTo>
                  <a:lnTo>
                    <a:pt x="133" y="67"/>
                  </a:lnTo>
                  <a:lnTo>
                    <a:pt x="137" y="71"/>
                  </a:lnTo>
                  <a:lnTo>
                    <a:pt x="136" y="71"/>
                  </a:lnTo>
                  <a:lnTo>
                    <a:pt x="136" y="63"/>
                  </a:lnTo>
                  <a:close/>
                  <a:moveTo>
                    <a:pt x="139" y="64"/>
                  </a:moveTo>
                  <a:lnTo>
                    <a:pt x="140" y="64"/>
                  </a:lnTo>
                  <a:lnTo>
                    <a:pt x="144" y="68"/>
                  </a:lnTo>
                  <a:lnTo>
                    <a:pt x="144" y="69"/>
                  </a:lnTo>
                  <a:lnTo>
                    <a:pt x="140" y="65"/>
                  </a:lnTo>
                  <a:lnTo>
                    <a:pt x="141" y="65"/>
                  </a:lnTo>
                  <a:lnTo>
                    <a:pt x="142" y="65"/>
                  </a:lnTo>
                  <a:lnTo>
                    <a:pt x="146" y="69"/>
                  </a:lnTo>
                  <a:lnTo>
                    <a:pt x="146" y="70"/>
                  </a:lnTo>
                  <a:lnTo>
                    <a:pt x="138" y="70"/>
                  </a:lnTo>
                  <a:lnTo>
                    <a:pt x="138" y="69"/>
                  </a:lnTo>
                  <a:lnTo>
                    <a:pt x="142" y="73"/>
                  </a:lnTo>
                  <a:lnTo>
                    <a:pt x="141" y="73"/>
                  </a:lnTo>
                  <a:lnTo>
                    <a:pt x="140" y="73"/>
                  </a:lnTo>
                  <a:lnTo>
                    <a:pt x="136" y="69"/>
                  </a:lnTo>
                  <a:lnTo>
                    <a:pt x="136" y="68"/>
                  </a:lnTo>
                  <a:lnTo>
                    <a:pt x="140" y="72"/>
                  </a:lnTo>
                  <a:lnTo>
                    <a:pt x="139" y="72"/>
                  </a:lnTo>
                  <a:lnTo>
                    <a:pt x="139" y="64"/>
                  </a:lnTo>
                  <a:close/>
                  <a:moveTo>
                    <a:pt x="142" y="66"/>
                  </a:moveTo>
                  <a:lnTo>
                    <a:pt x="143" y="66"/>
                  </a:lnTo>
                  <a:lnTo>
                    <a:pt x="144" y="66"/>
                  </a:lnTo>
                  <a:lnTo>
                    <a:pt x="147" y="70"/>
                  </a:lnTo>
                  <a:lnTo>
                    <a:pt x="147" y="71"/>
                  </a:lnTo>
                  <a:lnTo>
                    <a:pt x="144" y="67"/>
                  </a:lnTo>
                  <a:lnTo>
                    <a:pt x="145" y="67"/>
                  </a:lnTo>
                  <a:lnTo>
                    <a:pt x="145" y="75"/>
                  </a:lnTo>
                  <a:lnTo>
                    <a:pt x="144" y="75"/>
                  </a:lnTo>
                  <a:lnTo>
                    <a:pt x="140" y="71"/>
                  </a:lnTo>
                  <a:lnTo>
                    <a:pt x="140" y="70"/>
                  </a:lnTo>
                  <a:lnTo>
                    <a:pt x="144" y="74"/>
                  </a:lnTo>
                  <a:lnTo>
                    <a:pt x="143" y="74"/>
                  </a:lnTo>
                  <a:lnTo>
                    <a:pt x="142" y="74"/>
                  </a:lnTo>
                  <a:lnTo>
                    <a:pt x="142" y="66"/>
                  </a:lnTo>
                  <a:close/>
                  <a:moveTo>
                    <a:pt x="145" y="67"/>
                  </a:moveTo>
                  <a:lnTo>
                    <a:pt x="146" y="67"/>
                  </a:lnTo>
                  <a:lnTo>
                    <a:pt x="149" y="71"/>
                  </a:lnTo>
                  <a:lnTo>
                    <a:pt x="149" y="72"/>
                  </a:lnTo>
                  <a:lnTo>
                    <a:pt x="146" y="68"/>
                  </a:lnTo>
                  <a:lnTo>
                    <a:pt x="147" y="68"/>
                  </a:lnTo>
                  <a:lnTo>
                    <a:pt x="147" y="68"/>
                  </a:lnTo>
                  <a:lnTo>
                    <a:pt x="151" y="72"/>
                  </a:lnTo>
                  <a:lnTo>
                    <a:pt x="151" y="73"/>
                  </a:lnTo>
                  <a:lnTo>
                    <a:pt x="147" y="69"/>
                  </a:lnTo>
                  <a:lnTo>
                    <a:pt x="148" y="69"/>
                  </a:lnTo>
                  <a:lnTo>
                    <a:pt x="148" y="77"/>
                  </a:lnTo>
                  <a:lnTo>
                    <a:pt x="147" y="77"/>
                  </a:lnTo>
                  <a:lnTo>
                    <a:pt x="144" y="73"/>
                  </a:lnTo>
                  <a:lnTo>
                    <a:pt x="144" y="72"/>
                  </a:lnTo>
                  <a:lnTo>
                    <a:pt x="147" y="76"/>
                  </a:lnTo>
                  <a:lnTo>
                    <a:pt x="147" y="76"/>
                  </a:lnTo>
                  <a:lnTo>
                    <a:pt x="146" y="76"/>
                  </a:lnTo>
                  <a:lnTo>
                    <a:pt x="142" y="72"/>
                  </a:lnTo>
                  <a:lnTo>
                    <a:pt x="142" y="71"/>
                  </a:lnTo>
                  <a:lnTo>
                    <a:pt x="146" y="75"/>
                  </a:lnTo>
                  <a:lnTo>
                    <a:pt x="145" y="75"/>
                  </a:lnTo>
                  <a:lnTo>
                    <a:pt x="145" y="67"/>
                  </a:lnTo>
                  <a:close/>
                  <a:moveTo>
                    <a:pt x="148" y="69"/>
                  </a:moveTo>
                  <a:lnTo>
                    <a:pt x="149" y="69"/>
                  </a:lnTo>
                  <a:lnTo>
                    <a:pt x="153" y="73"/>
                  </a:lnTo>
                  <a:lnTo>
                    <a:pt x="153" y="74"/>
                  </a:lnTo>
                  <a:lnTo>
                    <a:pt x="149" y="70"/>
                  </a:lnTo>
                  <a:lnTo>
                    <a:pt x="150" y="70"/>
                  </a:lnTo>
                  <a:lnTo>
                    <a:pt x="151" y="70"/>
                  </a:lnTo>
                  <a:lnTo>
                    <a:pt x="151" y="78"/>
                  </a:lnTo>
                  <a:lnTo>
                    <a:pt x="150" y="78"/>
                  </a:lnTo>
                  <a:lnTo>
                    <a:pt x="149" y="78"/>
                  </a:lnTo>
                  <a:lnTo>
                    <a:pt x="146" y="74"/>
                  </a:lnTo>
                  <a:lnTo>
                    <a:pt x="146" y="73"/>
                  </a:lnTo>
                  <a:lnTo>
                    <a:pt x="149" y="77"/>
                  </a:lnTo>
                  <a:lnTo>
                    <a:pt x="148" y="77"/>
                  </a:lnTo>
                  <a:lnTo>
                    <a:pt x="148" y="69"/>
                  </a:lnTo>
                  <a:close/>
                  <a:moveTo>
                    <a:pt x="155" y="74"/>
                  </a:moveTo>
                  <a:lnTo>
                    <a:pt x="155" y="75"/>
                  </a:lnTo>
                  <a:lnTo>
                    <a:pt x="151" y="71"/>
                  </a:lnTo>
                  <a:lnTo>
                    <a:pt x="152" y="71"/>
                  </a:lnTo>
                  <a:lnTo>
                    <a:pt x="153" y="71"/>
                  </a:lnTo>
                  <a:lnTo>
                    <a:pt x="157" y="75"/>
                  </a:lnTo>
                  <a:lnTo>
                    <a:pt x="157" y="76"/>
                  </a:lnTo>
                  <a:lnTo>
                    <a:pt x="153" y="72"/>
                  </a:lnTo>
                  <a:lnTo>
                    <a:pt x="153" y="72"/>
                  </a:lnTo>
                  <a:lnTo>
                    <a:pt x="153" y="79"/>
                  </a:lnTo>
                  <a:lnTo>
                    <a:pt x="153" y="79"/>
                  </a:lnTo>
                  <a:lnTo>
                    <a:pt x="149" y="76"/>
                  </a:lnTo>
                  <a:lnTo>
                    <a:pt x="149" y="75"/>
                  </a:lnTo>
                  <a:lnTo>
                    <a:pt x="153" y="78"/>
                  </a:lnTo>
                  <a:lnTo>
                    <a:pt x="152" y="78"/>
                  </a:lnTo>
                  <a:lnTo>
                    <a:pt x="151" y="78"/>
                  </a:lnTo>
                  <a:lnTo>
                    <a:pt x="147" y="75"/>
                  </a:lnTo>
                  <a:lnTo>
                    <a:pt x="147" y="74"/>
                  </a:lnTo>
                  <a:lnTo>
                    <a:pt x="155" y="74"/>
                  </a:lnTo>
                  <a:close/>
                  <a:moveTo>
                    <a:pt x="175" y="81"/>
                  </a:moveTo>
                  <a:lnTo>
                    <a:pt x="176" y="81"/>
                  </a:lnTo>
                  <a:lnTo>
                    <a:pt x="180" y="85"/>
                  </a:lnTo>
                  <a:lnTo>
                    <a:pt x="180" y="86"/>
                  </a:lnTo>
                  <a:lnTo>
                    <a:pt x="176" y="82"/>
                  </a:lnTo>
                  <a:lnTo>
                    <a:pt x="177" y="82"/>
                  </a:lnTo>
                  <a:lnTo>
                    <a:pt x="178" y="82"/>
                  </a:lnTo>
                  <a:lnTo>
                    <a:pt x="182" y="86"/>
                  </a:lnTo>
                  <a:lnTo>
                    <a:pt x="182" y="87"/>
                  </a:lnTo>
                  <a:lnTo>
                    <a:pt x="178" y="83"/>
                  </a:lnTo>
                  <a:lnTo>
                    <a:pt x="179" y="83"/>
                  </a:lnTo>
                  <a:lnTo>
                    <a:pt x="179" y="91"/>
                  </a:lnTo>
                  <a:lnTo>
                    <a:pt x="178" y="91"/>
                  </a:lnTo>
                  <a:lnTo>
                    <a:pt x="174" y="87"/>
                  </a:lnTo>
                  <a:lnTo>
                    <a:pt x="174" y="86"/>
                  </a:lnTo>
                  <a:lnTo>
                    <a:pt x="178" y="90"/>
                  </a:lnTo>
                  <a:lnTo>
                    <a:pt x="177" y="90"/>
                  </a:lnTo>
                  <a:lnTo>
                    <a:pt x="176" y="90"/>
                  </a:lnTo>
                  <a:lnTo>
                    <a:pt x="172" y="86"/>
                  </a:lnTo>
                  <a:lnTo>
                    <a:pt x="172" y="85"/>
                  </a:lnTo>
                  <a:lnTo>
                    <a:pt x="176" y="89"/>
                  </a:lnTo>
                  <a:lnTo>
                    <a:pt x="175" y="89"/>
                  </a:lnTo>
                  <a:lnTo>
                    <a:pt x="175" y="81"/>
                  </a:lnTo>
                  <a:close/>
                  <a:moveTo>
                    <a:pt x="179" y="83"/>
                  </a:moveTo>
                  <a:lnTo>
                    <a:pt x="180" y="83"/>
                  </a:lnTo>
                  <a:lnTo>
                    <a:pt x="184" y="87"/>
                  </a:lnTo>
                  <a:lnTo>
                    <a:pt x="184" y="88"/>
                  </a:lnTo>
                  <a:lnTo>
                    <a:pt x="180" y="84"/>
                  </a:lnTo>
                  <a:lnTo>
                    <a:pt x="181" y="84"/>
                  </a:lnTo>
                  <a:lnTo>
                    <a:pt x="182" y="84"/>
                  </a:lnTo>
                  <a:lnTo>
                    <a:pt x="186" y="88"/>
                  </a:lnTo>
                  <a:lnTo>
                    <a:pt x="186" y="89"/>
                  </a:lnTo>
                  <a:lnTo>
                    <a:pt x="178" y="89"/>
                  </a:lnTo>
                  <a:lnTo>
                    <a:pt x="178" y="88"/>
                  </a:lnTo>
                  <a:lnTo>
                    <a:pt x="182" y="92"/>
                  </a:lnTo>
                  <a:lnTo>
                    <a:pt x="181" y="92"/>
                  </a:lnTo>
                  <a:lnTo>
                    <a:pt x="180" y="92"/>
                  </a:lnTo>
                  <a:lnTo>
                    <a:pt x="176" y="88"/>
                  </a:lnTo>
                  <a:lnTo>
                    <a:pt x="176" y="87"/>
                  </a:lnTo>
                  <a:lnTo>
                    <a:pt x="180" y="91"/>
                  </a:lnTo>
                  <a:lnTo>
                    <a:pt x="179" y="91"/>
                  </a:lnTo>
                  <a:lnTo>
                    <a:pt x="179" y="83"/>
                  </a:lnTo>
                  <a:close/>
                  <a:moveTo>
                    <a:pt x="182" y="85"/>
                  </a:moveTo>
                  <a:lnTo>
                    <a:pt x="183" y="85"/>
                  </a:lnTo>
                  <a:lnTo>
                    <a:pt x="184" y="85"/>
                  </a:lnTo>
                  <a:lnTo>
                    <a:pt x="188" y="89"/>
                  </a:lnTo>
                  <a:lnTo>
                    <a:pt x="188" y="90"/>
                  </a:lnTo>
                  <a:lnTo>
                    <a:pt x="184" y="86"/>
                  </a:lnTo>
                  <a:lnTo>
                    <a:pt x="185" y="86"/>
                  </a:lnTo>
                  <a:lnTo>
                    <a:pt x="185" y="94"/>
                  </a:lnTo>
                  <a:lnTo>
                    <a:pt x="184" y="94"/>
                  </a:lnTo>
                  <a:lnTo>
                    <a:pt x="180" y="90"/>
                  </a:lnTo>
                  <a:lnTo>
                    <a:pt x="180" y="89"/>
                  </a:lnTo>
                  <a:lnTo>
                    <a:pt x="184" y="93"/>
                  </a:lnTo>
                  <a:lnTo>
                    <a:pt x="183" y="93"/>
                  </a:lnTo>
                  <a:lnTo>
                    <a:pt x="182" y="93"/>
                  </a:lnTo>
                  <a:lnTo>
                    <a:pt x="182" y="85"/>
                  </a:lnTo>
                  <a:close/>
                  <a:moveTo>
                    <a:pt x="185" y="86"/>
                  </a:moveTo>
                  <a:lnTo>
                    <a:pt x="186" y="86"/>
                  </a:lnTo>
                  <a:lnTo>
                    <a:pt x="190" y="90"/>
                  </a:lnTo>
                  <a:lnTo>
                    <a:pt x="190" y="91"/>
                  </a:lnTo>
                  <a:lnTo>
                    <a:pt x="186" y="87"/>
                  </a:lnTo>
                  <a:lnTo>
                    <a:pt x="187" y="87"/>
                  </a:lnTo>
                  <a:lnTo>
                    <a:pt x="188" y="87"/>
                  </a:lnTo>
                  <a:lnTo>
                    <a:pt x="192" y="91"/>
                  </a:lnTo>
                  <a:lnTo>
                    <a:pt x="192" y="92"/>
                  </a:lnTo>
                  <a:lnTo>
                    <a:pt x="188" y="88"/>
                  </a:lnTo>
                  <a:lnTo>
                    <a:pt x="189" y="88"/>
                  </a:lnTo>
                  <a:lnTo>
                    <a:pt x="189" y="96"/>
                  </a:lnTo>
                  <a:lnTo>
                    <a:pt x="188" y="96"/>
                  </a:lnTo>
                  <a:lnTo>
                    <a:pt x="184" y="92"/>
                  </a:lnTo>
                  <a:lnTo>
                    <a:pt x="184" y="91"/>
                  </a:lnTo>
                  <a:lnTo>
                    <a:pt x="188" y="95"/>
                  </a:lnTo>
                  <a:lnTo>
                    <a:pt x="187" y="95"/>
                  </a:lnTo>
                  <a:lnTo>
                    <a:pt x="186" y="95"/>
                  </a:lnTo>
                  <a:lnTo>
                    <a:pt x="182" y="91"/>
                  </a:lnTo>
                  <a:lnTo>
                    <a:pt x="182" y="90"/>
                  </a:lnTo>
                  <a:lnTo>
                    <a:pt x="186" y="94"/>
                  </a:lnTo>
                  <a:lnTo>
                    <a:pt x="185" y="94"/>
                  </a:lnTo>
                  <a:lnTo>
                    <a:pt x="185" y="86"/>
                  </a:lnTo>
                  <a:close/>
                  <a:moveTo>
                    <a:pt x="189" y="88"/>
                  </a:moveTo>
                  <a:lnTo>
                    <a:pt x="190" y="88"/>
                  </a:lnTo>
                  <a:lnTo>
                    <a:pt x="194" y="92"/>
                  </a:lnTo>
                  <a:lnTo>
                    <a:pt x="194" y="93"/>
                  </a:lnTo>
                  <a:lnTo>
                    <a:pt x="190" y="89"/>
                  </a:lnTo>
                  <a:lnTo>
                    <a:pt x="191" y="89"/>
                  </a:lnTo>
                  <a:lnTo>
                    <a:pt x="192" y="89"/>
                  </a:lnTo>
                  <a:lnTo>
                    <a:pt x="192" y="97"/>
                  </a:lnTo>
                  <a:lnTo>
                    <a:pt x="191" y="97"/>
                  </a:lnTo>
                  <a:lnTo>
                    <a:pt x="190" y="97"/>
                  </a:lnTo>
                  <a:lnTo>
                    <a:pt x="186" y="93"/>
                  </a:lnTo>
                  <a:lnTo>
                    <a:pt x="186" y="92"/>
                  </a:lnTo>
                  <a:lnTo>
                    <a:pt x="190" y="96"/>
                  </a:lnTo>
                  <a:lnTo>
                    <a:pt x="189" y="96"/>
                  </a:lnTo>
                  <a:lnTo>
                    <a:pt x="189" y="88"/>
                  </a:lnTo>
                  <a:close/>
                  <a:moveTo>
                    <a:pt x="194" y="90"/>
                  </a:moveTo>
                  <a:lnTo>
                    <a:pt x="195" y="91"/>
                  </a:lnTo>
                  <a:lnTo>
                    <a:pt x="193" y="90"/>
                  </a:lnTo>
                  <a:lnTo>
                    <a:pt x="194" y="90"/>
                  </a:lnTo>
                  <a:lnTo>
                    <a:pt x="195" y="90"/>
                  </a:lnTo>
                  <a:lnTo>
                    <a:pt x="198" y="94"/>
                  </a:lnTo>
                  <a:lnTo>
                    <a:pt x="198" y="95"/>
                  </a:lnTo>
                  <a:lnTo>
                    <a:pt x="191" y="95"/>
                  </a:lnTo>
                  <a:lnTo>
                    <a:pt x="191" y="94"/>
                  </a:lnTo>
                  <a:lnTo>
                    <a:pt x="195" y="98"/>
                  </a:lnTo>
                  <a:lnTo>
                    <a:pt x="194" y="98"/>
                  </a:lnTo>
                  <a:lnTo>
                    <a:pt x="193" y="98"/>
                  </a:lnTo>
                  <a:lnTo>
                    <a:pt x="190" y="97"/>
                  </a:lnTo>
                  <a:lnTo>
                    <a:pt x="189" y="96"/>
                  </a:lnTo>
                  <a:lnTo>
                    <a:pt x="194" y="90"/>
                  </a:lnTo>
                  <a:close/>
                  <a:moveTo>
                    <a:pt x="195" y="91"/>
                  </a:moveTo>
                  <a:lnTo>
                    <a:pt x="195" y="91"/>
                  </a:lnTo>
                  <a:lnTo>
                    <a:pt x="196" y="91"/>
                  </a:lnTo>
                  <a:lnTo>
                    <a:pt x="200" y="95"/>
                  </a:lnTo>
                  <a:lnTo>
                    <a:pt x="200" y="96"/>
                  </a:lnTo>
                  <a:lnTo>
                    <a:pt x="196" y="92"/>
                  </a:lnTo>
                  <a:lnTo>
                    <a:pt x="197" y="92"/>
                  </a:lnTo>
                  <a:lnTo>
                    <a:pt x="197" y="100"/>
                  </a:lnTo>
                  <a:lnTo>
                    <a:pt x="196" y="100"/>
                  </a:lnTo>
                  <a:lnTo>
                    <a:pt x="193" y="96"/>
                  </a:lnTo>
                  <a:lnTo>
                    <a:pt x="193" y="95"/>
                  </a:lnTo>
                  <a:lnTo>
                    <a:pt x="196" y="99"/>
                  </a:lnTo>
                  <a:lnTo>
                    <a:pt x="195" y="99"/>
                  </a:lnTo>
                  <a:lnTo>
                    <a:pt x="195" y="99"/>
                  </a:lnTo>
                  <a:lnTo>
                    <a:pt x="195" y="91"/>
                  </a:lnTo>
                  <a:close/>
                  <a:moveTo>
                    <a:pt x="222" y="106"/>
                  </a:moveTo>
                  <a:lnTo>
                    <a:pt x="222" y="106"/>
                  </a:lnTo>
                  <a:lnTo>
                    <a:pt x="218" y="102"/>
                  </a:lnTo>
                  <a:lnTo>
                    <a:pt x="219" y="102"/>
                  </a:lnTo>
                  <a:lnTo>
                    <a:pt x="219" y="110"/>
                  </a:lnTo>
                  <a:lnTo>
                    <a:pt x="218" y="110"/>
                  </a:lnTo>
                  <a:lnTo>
                    <a:pt x="215" y="106"/>
                  </a:lnTo>
                  <a:lnTo>
                    <a:pt x="215" y="106"/>
                  </a:lnTo>
                  <a:lnTo>
                    <a:pt x="222" y="106"/>
                  </a:lnTo>
                  <a:close/>
                  <a:moveTo>
                    <a:pt x="219" y="102"/>
                  </a:moveTo>
                  <a:lnTo>
                    <a:pt x="220" y="102"/>
                  </a:lnTo>
                  <a:lnTo>
                    <a:pt x="224" y="106"/>
                  </a:lnTo>
                  <a:lnTo>
                    <a:pt x="224" y="107"/>
                  </a:lnTo>
                  <a:lnTo>
                    <a:pt x="220" y="103"/>
                  </a:lnTo>
                  <a:lnTo>
                    <a:pt x="221" y="103"/>
                  </a:lnTo>
                  <a:lnTo>
                    <a:pt x="222" y="103"/>
                  </a:lnTo>
                  <a:lnTo>
                    <a:pt x="222" y="111"/>
                  </a:lnTo>
                  <a:lnTo>
                    <a:pt x="221" y="111"/>
                  </a:lnTo>
                  <a:lnTo>
                    <a:pt x="220" y="111"/>
                  </a:lnTo>
                  <a:lnTo>
                    <a:pt x="217" y="107"/>
                  </a:lnTo>
                  <a:lnTo>
                    <a:pt x="217" y="106"/>
                  </a:lnTo>
                  <a:lnTo>
                    <a:pt x="220" y="110"/>
                  </a:lnTo>
                  <a:lnTo>
                    <a:pt x="219" y="110"/>
                  </a:lnTo>
                  <a:lnTo>
                    <a:pt x="219" y="102"/>
                  </a:lnTo>
                  <a:close/>
                  <a:moveTo>
                    <a:pt x="226" y="107"/>
                  </a:moveTo>
                  <a:lnTo>
                    <a:pt x="226" y="108"/>
                  </a:lnTo>
                  <a:lnTo>
                    <a:pt x="222" y="104"/>
                  </a:lnTo>
                  <a:lnTo>
                    <a:pt x="223" y="104"/>
                  </a:lnTo>
                  <a:lnTo>
                    <a:pt x="224" y="104"/>
                  </a:lnTo>
                  <a:lnTo>
                    <a:pt x="228" y="108"/>
                  </a:lnTo>
                  <a:lnTo>
                    <a:pt x="228" y="109"/>
                  </a:lnTo>
                  <a:lnTo>
                    <a:pt x="224" y="105"/>
                  </a:lnTo>
                  <a:lnTo>
                    <a:pt x="225" y="105"/>
                  </a:lnTo>
                  <a:lnTo>
                    <a:pt x="225" y="113"/>
                  </a:lnTo>
                  <a:lnTo>
                    <a:pt x="224" y="113"/>
                  </a:lnTo>
                  <a:lnTo>
                    <a:pt x="220" y="109"/>
                  </a:lnTo>
                  <a:lnTo>
                    <a:pt x="220" y="108"/>
                  </a:lnTo>
                  <a:lnTo>
                    <a:pt x="224" y="112"/>
                  </a:lnTo>
                  <a:lnTo>
                    <a:pt x="223" y="112"/>
                  </a:lnTo>
                  <a:lnTo>
                    <a:pt x="222" y="112"/>
                  </a:lnTo>
                  <a:lnTo>
                    <a:pt x="218" y="108"/>
                  </a:lnTo>
                  <a:lnTo>
                    <a:pt x="218" y="107"/>
                  </a:lnTo>
                  <a:lnTo>
                    <a:pt x="226" y="107"/>
                  </a:lnTo>
                  <a:close/>
                  <a:moveTo>
                    <a:pt x="225" y="105"/>
                  </a:moveTo>
                  <a:lnTo>
                    <a:pt x="226" y="105"/>
                  </a:lnTo>
                  <a:lnTo>
                    <a:pt x="230" y="109"/>
                  </a:lnTo>
                  <a:lnTo>
                    <a:pt x="230" y="110"/>
                  </a:lnTo>
                  <a:lnTo>
                    <a:pt x="226" y="106"/>
                  </a:lnTo>
                  <a:lnTo>
                    <a:pt x="227" y="106"/>
                  </a:lnTo>
                  <a:lnTo>
                    <a:pt x="228" y="106"/>
                  </a:lnTo>
                  <a:lnTo>
                    <a:pt x="228" y="114"/>
                  </a:lnTo>
                  <a:lnTo>
                    <a:pt x="227" y="114"/>
                  </a:lnTo>
                  <a:lnTo>
                    <a:pt x="226" y="114"/>
                  </a:lnTo>
                  <a:lnTo>
                    <a:pt x="222" y="110"/>
                  </a:lnTo>
                  <a:lnTo>
                    <a:pt x="222" y="109"/>
                  </a:lnTo>
                  <a:lnTo>
                    <a:pt x="226" y="113"/>
                  </a:lnTo>
                  <a:lnTo>
                    <a:pt x="225" y="113"/>
                  </a:lnTo>
                  <a:lnTo>
                    <a:pt x="225" y="105"/>
                  </a:lnTo>
                  <a:close/>
                  <a:moveTo>
                    <a:pt x="228" y="106"/>
                  </a:moveTo>
                  <a:lnTo>
                    <a:pt x="229" y="106"/>
                  </a:lnTo>
                  <a:lnTo>
                    <a:pt x="233" y="110"/>
                  </a:lnTo>
                  <a:lnTo>
                    <a:pt x="233" y="111"/>
                  </a:lnTo>
                  <a:lnTo>
                    <a:pt x="229" y="107"/>
                  </a:lnTo>
                  <a:lnTo>
                    <a:pt x="230" y="107"/>
                  </a:lnTo>
                  <a:lnTo>
                    <a:pt x="231" y="107"/>
                  </a:lnTo>
                  <a:lnTo>
                    <a:pt x="235" y="111"/>
                  </a:lnTo>
                  <a:lnTo>
                    <a:pt x="235" y="112"/>
                  </a:lnTo>
                  <a:lnTo>
                    <a:pt x="231" y="108"/>
                  </a:lnTo>
                  <a:lnTo>
                    <a:pt x="232" y="108"/>
                  </a:lnTo>
                  <a:lnTo>
                    <a:pt x="232" y="116"/>
                  </a:lnTo>
                  <a:lnTo>
                    <a:pt x="231" y="116"/>
                  </a:lnTo>
                  <a:lnTo>
                    <a:pt x="227" y="112"/>
                  </a:lnTo>
                  <a:lnTo>
                    <a:pt x="227" y="111"/>
                  </a:lnTo>
                  <a:lnTo>
                    <a:pt x="231" y="115"/>
                  </a:lnTo>
                  <a:lnTo>
                    <a:pt x="230" y="115"/>
                  </a:lnTo>
                  <a:lnTo>
                    <a:pt x="229" y="115"/>
                  </a:lnTo>
                  <a:lnTo>
                    <a:pt x="225" y="111"/>
                  </a:lnTo>
                  <a:lnTo>
                    <a:pt x="225" y="110"/>
                  </a:lnTo>
                  <a:lnTo>
                    <a:pt x="229" y="114"/>
                  </a:lnTo>
                  <a:lnTo>
                    <a:pt x="228" y="114"/>
                  </a:lnTo>
                  <a:lnTo>
                    <a:pt x="228" y="106"/>
                  </a:lnTo>
                  <a:close/>
                  <a:moveTo>
                    <a:pt x="232" y="108"/>
                  </a:moveTo>
                  <a:lnTo>
                    <a:pt x="233" y="108"/>
                  </a:lnTo>
                  <a:lnTo>
                    <a:pt x="237" y="112"/>
                  </a:lnTo>
                  <a:lnTo>
                    <a:pt x="237" y="113"/>
                  </a:lnTo>
                  <a:lnTo>
                    <a:pt x="233" y="109"/>
                  </a:lnTo>
                  <a:lnTo>
                    <a:pt x="234" y="109"/>
                  </a:lnTo>
                  <a:lnTo>
                    <a:pt x="235" y="109"/>
                  </a:lnTo>
                  <a:lnTo>
                    <a:pt x="239" y="113"/>
                  </a:lnTo>
                  <a:lnTo>
                    <a:pt x="239" y="114"/>
                  </a:lnTo>
                  <a:lnTo>
                    <a:pt x="231" y="114"/>
                  </a:lnTo>
                  <a:lnTo>
                    <a:pt x="231" y="113"/>
                  </a:lnTo>
                  <a:lnTo>
                    <a:pt x="235" y="117"/>
                  </a:lnTo>
                  <a:lnTo>
                    <a:pt x="234" y="117"/>
                  </a:lnTo>
                  <a:lnTo>
                    <a:pt x="233" y="117"/>
                  </a:lnTo>
                  <a:lnTo>
                    <a:pt x="229" y="113"/>
                  </a:lnTo>
                  <a:lnTo>
                    <a:pt x="229" y="112"/>
                  </a:lnTo>
                  <a:lnTo>
                    <a:pt x="233" y="116"/>
                  </a:lnTo>
                  <a:lnTo>
                    <a:pt x="232" y="116"/>
                  </a:lnTo>
                  <a:lnTo>
                    <a:pt x="232" y="108"/>
                  </a:lnTo>
                  <a:close/>
                  <a:moveTo>
                    <a:pt x="235" y="110"/>
                  </a:moveTo>
                  <a:lnTo>
                    <a:pt x="236" y="110"/>
                  </a:lnTo>
                  <a:lnTo>
                    <a:pt x="237" y="110"/>
                  </a:lnTo>
                  <a:lnTo>
                    <a:pt x="241" y="114"/>
                  </a:lnTo>
                  <a:lnTo>
                    <a:pt x="241" y="115"/>
                  </a:lnTo>
                  <a:lnTo>
                    <a:pt x="237" y="111"/>
                  </a:lnTo>
                  <a:lnTo>
                    <a:pt x="238" y="111"/>
                  </a:lnTo>
                  <a:lnTo>
                    <a:pt x="238" y="119"/>
                  </a:lnTo>
                  <a:lnTo>
                    <a:pt x="237" y="119"/>
                  </a:lnTo>
                  <a:lnTo>
                    <a:pt x="233" y="115"/>
                  </a:lnTo>
                  <a:lnTo>
                    <a:pt x="233" y="114"/>
                  </a:lnTo>
                  <a:lnTo>
                    <a:pt x="237" y="118"/>
                  </a:lnTo>
                  <a:lnTo>
                    <a:pt x="236" y="118"/>
                  </a:lnTo>
                  <a:lnTo>
                    <a:pt x="235" y="118"/>
                  </a:lnTo>
                  <a:lnTo>
                    <a:pt x="235" y="110"/>
                  </a:lnTo>
                  <a:close/>
                  <a:moveTo>
                    <a:pt x="238" y="111"/>
                  </a:moveTo>
                  <a:lnTo>
                    <a:pt x="239" y="111"/>
                  </a:lnTo>
                  <a:lnTo>
                    <a:pt x="242" y="115"/>
                  </a:lnTo>
                  <a:lnTo>
                    <a:pt x="242" y="116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0" y="112"/>
                  </a:lnTo>
                  <a:lnTo>
                    <a:pt x="240" y="120"/>
                  </a:lnTo>
                  <a:lnTo>
                    <a:pt x="240" y="120"/>
                  </a:lnTo>
                  <a:lnTo>
                    <a:pt x="239" y="120"/>
                  </a:lnTo>
                  <a:lnTo>
                    <a:pt x="235" y="116"/>
                  </a:lnTo>
                  <a:lnTo>
                    <a:pt x="235" y="115"/>
                  </a:lnTo>
                  <a:lnTo>
                    <a:pt x="239" y="119"/>
                  </a:lnTo>
                  <a:lnTo>
                    <a:pt x="238" y="119"/>
                  </a:lnTo>
                  <a:lnTo>
                    <a:pt x="238" y="111"/>
                  </a:lnTo>
                  <a:close/>
                  <a:moveTo>
                    <a:pt x="261" y="123"/>
                  </a:moveTo>
                  <a:lnTo>
                    <a:pt x="262" y="123"/>
                  </a:lnTo>
                  <a:lnTo>
                    <a:pt x="263" y="123"/>
                  </a:lnTo>
                  <a:lnTo>
                    <a:pt x="263" y="130"/>
                  </a:lnTo>
                  <a:lnTo>
                    <a:pt x="262" y="130"/>
                  </a:lnTo>
                  <a:lnTo>
                    <a:pt x="261" y="130"/>
                  </a:lnTo>
                  <a:lnTo>
                    <a:pt x="261" y="123"/>
                  </a:lnTo>
                  <a:close/>
                  <a:moveTo>
                    <a:pt x="266" y="127"/>
                  </a:moveTo>
                  <a:lnTo>
                    <a:pt x="266" y="127"/>
                  </a:lnTo>
                  <a:lnTo>
                    <a:pt x="263" y="124"/>
                  </a:lnTo>
                  <a:lnTo>
                    <a:pt x="264" y="124"/>
                  </a:lnTo>
                  <a:lnTo>
                    <a:pt x="265" y="124"/>
                  </a:lnTo>
                  <a:lnTo>
                    <a:pt x="266" y="124"/>
                  </a:lnTo>
                  <a:lnTo>
                    <a:pt x="269" y="127"/>
                  </a:lnTo>
                  <a:lnTo>
                    <a:pt x="269" y="128"/>
                  </a:lnTo>
                  <a:lnTo>
                    <a:pt x="262" y="128"/>
                  </a:lnTo>
                  <a:lnTo>
                    <a:pt x="262" y="127"/>
                  </a:lnTo>
                  <a:lnTo>
                    <a:pt x="266" y="131"/>
                  </a:lnTo>
                  <a:lnTo>
                    <a:pt x="265" y="131"/>
                  </a:lnTo>
                  <a:lnTo>
                    <a:pt x="264" y="131"/>
                  </a:lnTo>
                  <a:lnTo>
                    <a:pt x="263" y="131"/>
                  </a:lnTo>
                  <a:lnTo>
                    <a:pt x="259" y="127"/>
                  </a:lnTo>
                  <a:lnTo>
                    <a:pt x="259" y="127"/>
                  </a:lnTo>
                  <a:lnTo>
                    <a:pt x="266" y="127"/>
                  </a:lnTo>
                  <a:close/>
                  <a:moveTo>
                    <a:pt x="266" y="125"/>
                  </a:moveTo>
                  <a:lnTo>
                    <a:pt x="266" y="125"/>
                  </a:lnTo>
                  <a:lnTo>
                    <a:pt x="267" y="125"/>
                  </a:lnTo>
                  <a:lnTo>
                    <a:pt x="271" y="128"/>
                  </a:lnTo>
                  <a:lnTo>
                    <a:pt x="271" y="129"/>
                  </a:lnTo>
                  <a:lnTo>
                    <a:pt x="267" y="126"/>
                  </a:lnTo>
                  <a:lnTo>
                    <a:pt x="268" y="126"/>
                  </a:lnTo>
                  <a:lnTo>
                    <a:pt x="268" y="133"/>
                  </a:lnTo>
                  <a:lnTo>
                    <a:pt x="267" y="133"/>
                  </a:lnTo>
                  <a:lnTo>
                    <a:pt x="264" y="129"/>
                  </a:lnTo>
                  <a:lnTo>
                    <a:pt x="264" y="128"/>
                  </a:lnTo>
                  <a:lnTo>
                    <a:pt x="267" y="132"/>
                  </a:lnTo>
                  <a:lnTo>
                    <a:pt x="266" y="132"/>
                  </a:lnTo>
                  <a:lnTo>
                    <a:pt x="266" y="132"/>
                  </a:lnTo>
                  <a:lnTo>
                    <a:pt x="266" y="125"/>
                  </a:lnTo>
                  <a:close/>
                  <a:moveTo>
                    <a:pt x="268" y="126"/>
                  </a:moveTo>
                  <a:lnTo>
                    <a:pt x="269" y="126"/>
                  </a:lnTo>
                  <a:lnTo>
                    <a:pt x="273" y="129"/>
                  </a:lnTo>
                  <a:lnTo>
                    <a:pt x="273" y="130"/>
                  </a:lnTo>
                  <a:lnTo>
                    <a:pt x="269" y="127"/>
                  </a:lnTo>
                  <a:lnTo>
                    <a:pt x="270" y="127"/>
                  </a:lnTo>
                  <a:lnTo>
                    <a:pt x="271" y="127"/>
                  </a:lnTo>
                  <a:lnTo>
                    <a:pt x="275" y="130"/>
                  </a:lnTo>
                  <a:lnTo>
                    <a:pt x="275" y="131"/>
                  </a:lnTo>
                  <a:lnTo>
                    <a:pt x="271" y="127"/>
                  </a:lnTo>
                  <a:lnTo>
                    <a:pt x="272" y="127"/>
                  </a:lnTo>
                  <a:lnTo>
                    <a:pt x="272" y="135"/>
                  </a:lnTo>
                  <a:lnTo>
                    <a:pt x="271" y="135"/>
                  </a:lnTo>
                  <a:lnTo>
                    <a:pt x="267" y="131"/>
                  </a:lnTo>
                  <a:lnTo>
                    <a:pt x="267" y="130"/>
                  </a:lnTo>
                  <a:lnTo>
                    <a:pt x="271" y="134"/>
                  </a:lnTo>
                  <a:lnTo>
                    <a:pt x="270" y="134"/>
                  </a:lnTo>
                  <a:lnTo>
                    <a:pt x="269" y="134"/>
                  </a:lnTo>
                  <a:lnTo>
                    <a:pt x="266" y="130"/>
                  </a:lnTo>
                  <a:lnTo>
                    <a:pt x="266" y="129"/>
                  </a:lnTo>
                  <a:lnTo>
                    <a:pt x="269" y="133"/>
                  </a:lnTo>
                  <a:lnTo>
                    <a:pt x="268" y="133"/>
                  </a:lnTo>
                  <a:lnTo>
                    <a:pt x="268" y="126"/>
                  </a:lnTo>
                  <a:close/>
                  <a:moveTo>
                    <a:pt x="272" y="127"/>
                  </a:moveTo>
                  <a:lnTo>
                    <a:pt x="273" y="127"/>
                  </a:lnTo>
                  <a:lnTo>
                    <a:pt x="277" y="131"/>
                  </a:lnTo>
                  <a:lnTo>
                    <a:pt x="277" y="132"/>
                  </a:lnTo>
                  <a:lnTo>
                    <a:pt x="273" y="128"/>
                  </a:lnTo>
                  <a:lnTo>
                    <a:pt x="274" y="128"/>
                  </a:lnTo>
                  <a:lnTo>
                    <a:pt x="275" y="128"/>
                  </a:lnTo>
                  <a:lnTo>
                    <a:pt x="275" y="136"/>
                  </a:lnTo>
                  <a:lnTo>
                    <a:pt x="274" y="136"/>
                  </a:lnTo>
                  <a:lnTo>
                    <a:pt x="273" y="136"/>
                  </a:lnTo>
                  <a:lnTo>
                    <a:pt x="269" y="132"/>
                  </a:lnTo>
                  <a:lnTo>
                    <a:pt x="269" y="131"/>
                  </a:lnTo>
                  <a:lnTo>
                    <a:pt x="273" y="135"/>
                  </a:lnTo>
                  <a:lnTo>
                    <a:pt x="272" y="135"/>
                  </a:lnTo>
                  <a:lnTo>
                    <a:pt x="272" y="127"/>
                  </a:lnTo>
                  <a:close/>
                  <a:moveTo>
                    <a:pt x="279" y="132"/>
                  </a:moveTo>
                  <a:lnTo>
                    <a:pt x="279" y="133"/>
                  </a:lnTo>
                  <a:lnTo>
                    <a:pt x="275" y="129"/>
                  </a:lnTo>
                  <a:lnTo>
                    <a:pt x="276" y="129"/>
                  </a:lnTo>
                  <a:lnTo>
                    <a:pt x="277" y="129"/>
                  </a:lnTo>
                  <a:lnTo>
                    <a:pt x="281" y="133"/>
                  </a:lnTo>
                  <a:lnTo>
                    <a:pt x="281" y="134"/>
                  </a:lnTo>
                  <a:lnTo>
                    <a:pt x="277" y="130"/>
                  </a:lnTo>
                  <a:lnTo>
                    <a:pt x="278" y="130"/>
                  </a:lnTo>
                  <a:lnTo>
                    <a:pt x="278" y="138"/>
                  </a:lnTo>
                  <a:lnTo>
                    <a:pt x="277" y="138"/>
                  </a:lnTo>
                  <a:lnTo>
                    <a:pt x="273" y="134"/>
                  </a:lnTo>
                  <a:lnTo>
                    <a:pt x="273" y="133"/>
                  </a:lnTo>
                  <a:lnTo>
                    <a:pt x="277" y="137"/>
                  </a:lnTo>
                  <a:lnTo>
                    <a:pt x="276" y="137"/>
                  </a:lnTo>
                  <a:lnTo>
                    <a:pt x="275" y="137"/>
                  </a:lnTo>
                  <a:lnTo>
                    <a:pt x="271" y="133"/>
                  </a:lnTo>
                  <a:lnTo>
                    <a:pt x="271" y="132"/>
                  </a:lnTo>
                  <a:lnTo>
                    <a:pt x="279" y="132"/>
                  </a:lnTo>
                  <a:close/>
                  <a:moveTo>
                    <a:pt x="278" y="130"/>
                  </a:moveTo>
                  <a:lnTo>
                    <a:pt x="279" y="130"/>
                  </a:lnTo>
                  <a:lnTo>
                    <a:pt x="283" y="134"/>
                  </a:lnTo>
                  <a:lnTo>
                    <a:pt x="283" y="135"/>
                  </a:lnTo>
                  <a:lnTo>
                    <a:pt x="279" y="131"/>
                  </a:lnTo>
                  <a:lnTo>
                    <a:pt x="280" y="131"/>
                  </a:lnTo>
                  <a:lnTo>
                    <a:pt x="281" y="131"/>
                  </a:lnTo>
                  <a:lnTo>
                    <a:pt x="281" y="139"/>
                  </a:lnTo>
                  <a:lnTo>
                    <a:pt x="280" y="139"/>
                  </a:lnTo>
                  <a:lnTo>
                    <a:pt x="279" y="139"/>
                  </a:lnTo>
                  <a:lnTo>
                    <a:pt x="275" y="135"/>
                  </a:lnTo>
                  <a:lnTo>
                    <a:pt x="275" y="134"/>
                  </a:lnTo>
                  <a:lnTo>
                    <a:pt x="279" y="138"/>
                  </a:lnTo>
                  <a:lnTo>
                    <a:pt x="278" y="138"/>
                  </a:lnTo>
                  <a:lnTo>
                    <a:pt x="278" y="130"/>
                  </a:lnTo>
                  <a:close/>
                  <a:moveTo>
                    <a:pt x="285" y="135"/>
                  </a:moveTo>
                  <a:lnTo>
                    <a:pt x="285" y="136"/>
                  </a:lnTo>
                  <a:lnTo>
                    <a:pt x="281" y="132"/>
                  </a:lnTo>
                  <a:lnTo>
                    <a:pt x="282" y="132"/>
                  </a:lnTo>
                  <a:lnTo>
                    <a:pt x="283" y="132"/>
                  </a:lnTo>
                  <a:lnTo>
                    <a:pt x="284" y="132"/>
                  </a:lnTo>
                  <a:lnTo>
                    <a:pt x="284" y="140"/>
                  </a:lnTo>
                  <a:lnTo>
                    <a:pt x="283" y="140"/>
                  </a:lnTo>
                  <a:lnTo>
                    <a:pt x="282" y="140"/>
                  </a:lnTo>
                  <a:lnTo>
                    <a:pt x="281" y="140"/>
                  </a:lnTo>
                  <a:lnTo>
                    <a:pt x="277" y="136"/>
                  </a:lnTo>
                  <a:lnTo>
                    <a:pt x="277" y="135"/>
                  </a:lnTo>
                  <a:lnTo>
                    <a:pt x="285" y="135"/>
                  </a:lnTo>
                  <a:close/>
                  <a:moveTo>
                    <a:pt x="305" y="143"/>
                  </a:moveTo>
                  <a:lnTo>
                    <a:pt x="305" y="143"/>
                  </a:lnTo>
                  <a:lnTo>
                    <a:pt x="306" y="143"/>
                  </a:lnTo>
                  <a:lnTo>
                    <a:pt x="310" y="147"/>
                  </a:lnTo>
                  <a:lnTo>
                    <a:pt x="310" y="148"/>
                  </a:lnTo>
                  <a:lnTo>
                    <a:pt x="302" y="148"/>
                  </a:lnTo>
                  <a:lnTo>
                    <a:pt x="302" y="147"/>
                  </a:lnTo>
                  <a:lnTo>
                    <a:pt x="306" y="151"/>
                  </a:lnTo>
                  <a:lnTo>
                    <a:pt x="305" y="151"/>
                  </a:lnTo>
                  <a:lnTo>
                    <a:pt x="305" y="151"/>
                  </a:lnTo>
                  <a:lnTo>
                    <a:pt x="305" y="143"/>
                  </a:lnTo>
                  <a:close/>
                  <a:moveTo>
                    <a:pt x="306" y="144"/>
                  </a:moveTo>
                  <a:lnTo>
                    <a:pt x="307" y="144"/>
                  </a:lnTo>
                  <a:lnTo>
                    <a:pt x="308" y="144"/>
                  </a:lnTo>
                  <a:lnTo>
                    <a:pt x="312" y="148"/>
                  </a:lnTo>
                  <a:lnTo>
                    <a:pt x="312" y="149"/>
                  </a:lnTo>
                  <a:lnTo>
                    <a:pt x="308" y="145"/>
                  </a:lnTo>
                  <a:lnTo>
                    <a:pt x="309" y="145"/>
                  </a:lnTo>
                  <a:lnTo>
                    <a:pt x="309" y="152"/>
                  </a:lnTo>
                  <a:lnTo>
                    <a:pt x="308" y="152"/>
                  </a:lnTo>
                  <a:lnTo>
                    <a:pt x="304" y="149"/>
                  </a:lnTo>
                  <a:lnTo>
                    <a:pt x="304" y="148"/>
                  </a:lnTo>
                  <a:lnTo>
                    <a:pt x="308" y="151"/>
                  </a:lnTo>
                  <a:lnTo>
                    <a:pt x="307" y="151"/>
                  </a:lnTo>
                  <a:lnTo>
                    <a:pt x="306" y="151"/>
                  </a:lnTo>
                  <a:lnTo>
                    <a:pt x="306" y="144"/>
                  </a:lnTo>
                  <a:close/>
                  <a:moveTo>
                    <a:pt x="309" y="145"/>
                  </a:moveTo>
                  <a:lnTo>
                    <a:pt x="310" y="145"/>
                  </a:lnTo>
                  <a:lnTo>
                    <a:pt x="313" y="149"/>
                  </a:lnTo>
                  <a:lnTo>
                    <a:pt x="313" y="150"/>
                  </a:lnTo>
                  <a:lnTo>
                    <a:pt x="310" y="146"/>
                  </a:lnTo>
                  <a:lnTo>
                    <a:pt x="311" y="146"/>
                  </a:lnTo>
                  <a:lnTo>
                    <a:pt x="312" y="146"/>
                  </a:lnTo>
                  <a:lnTo>
                    <a:pt x="315" y="150"/>
                  </a:lnTo>
                  <a:lnTo>
                    <a:pt x="315" y="151"/>
                  </a:lnTo>
                  <a:lnTo>
                    <a:pt x="312" y="147"/>
                  </a:lnTo>
                  <a:lnTo>
                    <a:pt x="313" y="147"/>
                  </a:lnTo>
                  <a:lnTo>
                    <a:pt x="313" y="154"/>
                  </a:lnTo>
                  <a:lnTo>
                    <a:pt x="312" y="154"/>
                  </a:lnTo>
                  <a:lnTo>
                    <a:pt x="308" y="151"/>
                  </a:lnTo>
                  <a:lnTo>
                    <a:pt x="308" y="150"/>
                  </a:lnTo>
                  <a:lnTo>
                    <a:pt x="312" y="153"/>
                  </a:lnTo>
                  <a:lnTo>
                    <a:pt x="311" y="153"/>
                  </a:lnTo>
                  <a:lnTo>
                    <a:pt x="310" y="153"/>
                  </a:lnTo>
                  <a:lnTo>
                    <a:pt x="306" y="150"/>
                  </a:lnTo>
                  <a:lnTo>
                    <a:pt x="306" y="149"/>
                  </a:lnTo>
                  <a:lnTo>
                    <a:pt x="310" y="152"/>
                  </a:lnTo>
                  <a:lnTo>
                    <a:pt x="309" y="152"/>
                  </a:lnTo>
                  <a:lnTo>
                    <a:pt x="309" y="145"/>
                  </a:lnTo>
                  <a:close/>
                  <a:moveTo>
                    <a:pt x="313" y="147"/>
                  </a:moveTo>
                  <a:lnTo>
                    <a:pt x="313" y="147"/>
                  </a:lnTo>
                  <a:lnTo>
                    <a:pt x="317" y="151"/>
                  </a:lnTo>
                  <a:lnTo>
                    <a:pt x="317" y="151"/>
                  </a:lnTo>
                  <a:lnTo>
                    <a:pt x="313" y="148"/>
                  </a:lnTo>
                  <a:lnTo>
                    <a:pt x="314" y="148"/>
                  </a:lnTo>
                  <a:lnTo>
                    <a:pt x="315" y="148"/>
                  </a:lnTo>
                  <a:lnTo>
                    <a:pt x="315" y="155"/>
                  </a:lnTo>
                  <a:lnTo>
                    <a:pt x="314" y="155"/>
                  </a:lnTo>
                  <a:lnTo>
                    <a:pt x="313" y="155"/>
                  </a:lnTo>
                  <a:lnTo>
                    <a:pt x="310" y="151"/>
                  </a:lnTo>
                  <a:lnTo>
                    <a:pt x="310" y="151"/>
                  </a:lnTo>
                  <a:lnTo>
                    <a:pt x="313" y="154"/>
                  </a:lnTo>
                  <a:lnTo>
                    <a:pt x="313" y="154"/>
                  </a:lnTo>
                  <a:lnTo>
                    <a:pt x="313" y="147"/>
                  </a:lnTo>
                  <a:close/>
                  <a:moveTo>
                    <a:pt x="319" y="151"/>
                  </a:moveTo>
                  <a:lnTo>
                    <a:pt x="319" y="152"/>
                  </a:lnTo>
                  <a:lnTo>
                    <a:pt x="315" y="149"/>
                  </a:lnTo>
                  <a:lnTo>
                    <a:pt x="316" y="149"/>
                  </a:lnTo>
                  <a:lnTo>
                    <a:pt x="317" y="149"/>
                  </a:lnTo>
                  <a:lnTo>
                    <a:pt x="321" y="152"/>
                  </a:lnTo>
                  <a:lnTo>
                    <a:pt x="321" y="153"/>
                  </a:lnTo>
                  <a:lnTo>
                    <a:pt x="317" y="150"/>
                  </a:lnTo>
                  <a:lnTo>
                    <a:pt x="318" y="150"/>
                  </a:lnTo>
                  <a:lnTo>
                    <a:pt x="318" y="157"/>
                  </a:lnTo>
                  <a:lnTo>
                    <a:pt x="317" y="157"/>
                  </a:lnTo>
                  <a:lnTo>
                    <a:pt x="313" y="153"/>
                  </a:lnTo>
                  <a:lnTo>
                    <a:pt x="313" y="152"/>
                  </a:lnTo>
                  <a:lnTo>
                    <a:pt x="317" y="156"/>
                  </a:lnTo>
                  <a:lnTo>
                    <a:pt x="316" y="156"/>
                  </a:lnTo>
                  <a:lnTo>
                    <a:pt x="315" y="156"/>
                  </a:lnTo>
                  <a:lnTo>
                    <a:pt x="312" y="152"/>
                  </a:lnTo>
                  <a:lnTo>
                    <a:pt x="312" y="151"/>
                  </a:lnTo>
                  <a:lnTo>
                    <a:pt x="319" y="151"/>
                  </a:lnTo>
                  <a:close/>
                  <a:moveTo>
                    <a:pt x="318" y="150"/>
                  </a:moveTo>
                  <a:lnTo>
                    <a:pt x="319" y="150"/>
                  </a:lnTo>
                  <a:lnTo>
                    <a:pt x="320" y="150"/>
                  </a:lnTo>
                  <a:lnTo>
                    <a:pt x="324" y="153"/>
                  </a:lnTo>
                  <a:lnTo>
                    <a:pt x="324" y="154"/>
                  </a:lnTo>
                  <a:lnTo>
                    <a:pt x="320" y="151"/>
                  </a:lnTo>
                  <a:lnTo>
                    <a:pt x="321" y="151"/>
                  </a:lnTo>
                  <a:lnTo>
                    <a:pt x="321" y="158"/>
                  </a:lnTo>
                  <a:lnTo>
                    <a:pt x="320" y="158"/>
                  </a:lnTo>
                  <a:lnTo>
                    <a:pt x="316" y="154"/>
                  </a:lnTo>
                  <a:lnTo>
                    <a:pt x="316" y="153"/>
                  </a:lnTo>
                  <a:lnTo>
                    <a:pt x="320" y="157"/>
                  </a:lnTo>
                  <a:lnTo>
                    <a:pt x="319" y="157"/>
                  </a:lnTo>
                  <a:lnTo>
                    <a:pt x="318" y="157"/>
                  </a:lnTo>
                  <a:lnTo>
                    <a:pt x="318" y="150"/>
                  </a:lnTo>
                  <a:close/>
                  <a:moveTo>
                    <a:pt x="321" y="151"/>
                  </a:moveTo>
                  <a:lnTo>
                    <a:pt x="322" y="151"/>
                  </a:lnTo>
                  <a:lnTo>
                    <a:pt x="326" y="154"/>
                  </a:lnTo>
                  <a:lnTo>
                    <a:pt x="326" y="155"/>
                  </a:lnTo>
                  <a:lnTo>
                    <a:pt x="322" y="151"/>
                  </a:lnTo>
                  <a:lnTo>
                    <a:pt x="323" y="151"/>
                  </a:lnTo>
                  <a:lnTo>
                    <a:pt x="324" y="151"/>
                  </a:lnTo>
                  <a:lnTo>
                    <a:pt x="328" y="155"/>
                  </a:lnTo>
                  <a:lnTo>
                    <a:pt x="328" y="156"/>
                  </a:lnTo>
                  <a:lnTo>
                    <a:pt x="320" y="156"/>
                  </a:lnTo>
                  <a:lnTo>
                    <a:pt x="320" y="155"/>
                  </a:lnTo>
                  <a:lnTo>
                    <a:pt x="324" y="159"/>
                  </a:lnTo>
                  <a:lnTo>
                    <a:pt x="323" y="159"/>
                  </a:lnTo>
                  <a:lnTo>
                    <a:pt x="322" y="159"/>
                  </a:lnTo>
                  <a:lnTo>
                    <a:pt x="318" y="155"/>
                  </a:lnTo>
                  <a:lnTo>
                    <a:pt x="318" y="154"/>
                  </a:lnTo>
                  <a:lnTo>
                    <a:pt x="322" y="158"/>
                  </a:lnTo>
                  <a:lnTo>
                    <a:pt x="321" y="158"/>
                  </a:lnTo>
                  <a:lnTo>
                    <a:pt x="321" y="151"/>
                  </a:lnTo>
                  <a:close/>
                  <a:moveTo>
                    <a:pt x="324" y="152"/>
                  </a:moveTo>
                  <a:lnTo>
                    <a:pt x="325" y="152"/>
                  </a:lnTo>
                  <a:lnTo>
                    <a:pt x="326" y="152"/>
                  </a:lnTo>
                  <a:lnTo>
                    <a:pt x="330" y="156"/>
                  </a:lnTo>
                  <a:lnTo>
                    <a:pt x="330" y="157"/>
                  </a:lnTo>
                  <a:lnTo>
                    <a:pt x="322" y="157"/>
                  </a:lnTo>
                  <a:lnTo>
                    <a:pt x="322" y="156"/>
                  </a:lnTo>
                  <a:lnTo>
                    <a:pt x="326" y="160"/>
                  </a:lnTo>
                  <a:lnTo>
                    <a:pt x="325" y="160"/>
                  </a:lnTo>
                  <a:lnTo>
                    <a:pt x="324" y="160"/>
                  </a:lnTo>
                  <a:lnTo>
                    <a:pt x="324" y="152"/>
                  </a:lnTo>
                  <a:close/>
                  <a:moveTo>
                    <a:pt x="348" y="163"/>
                  </a:moveTo>
                  <a:lnTo>
                    <a:pt x="348" y="163"/>
                  </a:lnTo>
                  <a:lnTo>
                    <a:pt x="352" y="167"/>
                  </a:lnTo>
                  <a:lnTo>
                    <a:pt x="352" y="168"/>
                  </a:lnTo>
                  <a:lnTo>
                    <a:pt x="348" y="164"/>
                  </a:lnTo>
                  <a:lnTo>
                    <a:pt x="349" y="164"/>
                  </a:lnTo>
                  <a:lnTo>
                    <a:pt x="349" y="172"/>
                  </a:lnTo>
                  <a:lnTo>
                    <a:pt x="348" y="172"/>
                  </a:lnTo>
                  <a:lnTo>
                    <a:pt x="344" y="168"/>
                  </a:lnTo>
                  <a:lnTo>
                    <a:pt x="344" y="167"/>
                  </a:lnTo>
                  <a:lnTo>
                    <a:pt x="348" y="171"/>
                  </a:lnTo>
                  <a:lnTo>
                    <a:pt x="348" y="171"/>
                  </a:lnTo>
                  <a:lnTo>
                    <a:pt x="348" y="163"/>
                  </a:lnTo>
                  <a:close/>
                  <a:moveTo>
                    <a:pt x="349" y="164"/>
                  </a:moveTo>
                  <a:lnTo>
                    <a:pt x="350" y="164"/>
                  </a:lnTo>
                  <a:lnTo>
                    <a:pt x="354" y="168"/>
                  </a:lnTo>
                  <a:lnTo>
                    <a:pt x="354" y="169"/>
                  </a:lnTo>
                  <a:lnTo>
                    <a:pt x="350" y="165"/>
                  </a:lnTo>
                  <a:lnTo>
                    <a:pt x="351" y="165"/>
                  </a:lnTo>
                  <a:lnTo>
                    <a:pt x="352" y="165"/>
                  </a:lnTo>
                  <a:lnTo>
                    <a:pt x="356" y="169"/>
                  </a:lnTo>
                  <a:lnTo>
                    <a:pt x="356" y="170"/>
                  </a:lnTo>
                  <a:lnTo>
                    <a:pt x="348" y="170"/>
                  </a:lnTo>
                  <a:lnTo>
                    <a:pt x="348" y="169"/>
                  </a:lnTo>
                  <a:lnTo>
                    <a:pt x="352" y="173"/>
                  </a:lnTo>
                  <a:lnTo>
                    <a:pt x="351" y="173"/>
                  </a:lnTo>
                  <a:lnTo>
                    <a:pt x="350" y="173"/>
                  </a:lnTo>
                  <a:lnTo>
                    <a:pt x="346" y="169"/>
                  </a:lnTo>
                  <a:lnTo>
                    <a:pt x="346" y="168"/>
                  </a:lnTo>
                  <a:lnTo>
                    <a:pt x="350" y="172"/>
                  </a:lnTo>
                  <a:lnTo>
                    <a:pt x="349" y="172"/>
                  </a:lnTo>
                  <a:lnTo>
                    <a:pt x="349" y="164"/>
                  </a:lnTo>
                  <a:close/>
                  <a:moveTo>
                    <a:pt x="352" y="166"/>
                  </a:moveTo>
                  <a:lnTo>
                    <a:pt x="353" y="166"/>
                  </a:lnTo>
                  <a:lnTo>
                    <a:pt x="354" y="166"/>
                  </a:lnTo>
                  <a:lnTo>
                    <a:pt x="357" y="167"/>
                  </a:lnTo>
                  <a:lnTo>
                    <a:pt x="357" y="168"/>
                  </a:lnTo>
                  <a:lnTo>
                    <a:pt x="355" y="167"/>
                  </a:lnTo>
                  <a:lnTo>
                    <a:pt x="356" y="167"/>
                  </a:lnTo>
                  <a:lnTo>
                    <a:pt x="356" y="175"/>
                  </a:lnTo>
                  <a:lnTo>
                    <a:pt x="355" y="175"/>
                  </a:lnTo>
                  <a:lnTo>
                    <a:pt x="352" y="173"/>
                  </a:lnTo>
                  <a:lnTo>
                    <a:pt x="351" y="172"/>
                  </a:lnTo>
                  <a:lnTo>
                    <a:pt x="354" y="174"/>
                  </a:lnTo>
                  <a:lnTo>
                    <a:pt x="353" y="174"/>
                  </a:lnTo>
                  <a:lnTo>
                    <a:pt x="352" y="174"/>
                  </a:lnTo>
                  <a:lnTo>
                    <a:pt x="352" y="166"/>
                  </a:lnTo>
                  <a:close/>
                  <a:moveTo>
                    <a:pt x="356" y="167"/>
                  </a:moveTo>
                  <a:lnTo>
                    <a:pt x="357" y="167"/>
                  </a:lnTo>
                  <a:lnTo>
                    <a:pt x="360" y="171"/>
                  </a:lnTo>
                  <a:lnTo>
                    <a:pt x="360" y="172"/>
                  </a:lnTo>
                  <a:lnTo>
                    <a:pt x="357" y="168"/>
                  </a:lnTo>
                  <a:lnTo>
                    <a:pt x="358" y="168"/>
                  </a:lnTo>
                  <a:lnTo>
                    <a:pt x="359" y="168"/>
                  </a:lnTo>
                  <a:lnTo>
                    <a:pt x="362" y="172"/>
                  </a:lnTo>
                  <a:lnTo>
                    <a:pt x="362" y="173"/>
                  </a:lnTo>
                  <a:lnTo>
                    <a:pt x="355" y="173"/>
                  </a:lnTo>
                  <a:lnTo>
                    <a:pt x="355" y="172"/>
                  </a:lnTo>
                  <a:lnTo>
                    <a:pt x="359" y="175"/>
                  </a:lnTo>
                  <a:lnTo>
                    <a:pt x="358" y="175"/>
                  </a:lnTo>
                  <a:lnTo>
                    <a:pt x="357" y="175"/>
                  </a:lnTo>
                  <a:lnTo>
                    <a:pt x="353" y="172"/>
                  </a:lnTo>
                  <a:lnTo>
                    <a:pt x="353" y="171"/>
                  </a:lnTo>
                  <a:lnTo>
                    <a:pt x="357" y="175"/>
                  </a:lnTo>
                  <a:lnTo>
                    <a:pt x="356" y="175"/>
                  </a:lnTo>
                  <a:lnTo>
                    <a:pt x="356" y="167"/>
                  </a:lnTo>
                  <a:close/>
                  <a:moveTo>
                    <a:pt x="359" y="169"/>
                  </a:moveTo>
                  <a:lnTo>
                    <a:pt x="360" y="169"/>
                  </a:lnTo>
                  <a:lnTo>
                    <a:pt x="360" y="169"/>
                  </a:lnTo>
                  <a:lnTo>
                    <a:pt x="364" y="173"/>
                  </a:lnTo>
                  <a:lnTo>
                    <a:pt x="364" y="174"/>
                  </a:lnTo>
                  <a:lnTo>
                    <a:pt x="360" y="170"/>
                  </a:lnTo>
                  <a:lnTo>
                    <a:pt x="361" y="170"/>
                  </a:lnTo>
                  <a:lnTo>
                    <a:pt x="361" y="177"/>
                  </a:lnTo>
                  <a:lnTo>
                    <a:pt x="360" y="177"/>
                  </a:lnTo>
                  <a:lnTo>
                    <a:pt x="357" y="174"/>
                  </a:lnTo>
                  <a:lnTo>
                    <a:pt x="357" y="173"/>
                  </a:lnTo>
                  <a:lnTo>
                    <a:pt x="360" y="176"/>
                  </a:lnTo>
                  <a:lnTo>
                    <a:pt x="360" y="176"/>
                  </a:lnTo>
                  <a:lnTo>
                    <a:pt x="359" y="176"/>
                  </a:lnTo>
                  <a:lnTo>
                    <a:pt x="359" y="169"/>
                  </a:lnTo>
                  <a:close/>
                  <a:moveTo>
                    <a:pt x="361" y="170"/>
                  </a:moveTo>
                  <a:lnTo>
                    <a:pt x="362" y="170"/>
                  </a:lnTo>
                  <a:lnTo>
                    <a:pt x="366" y="174"/>
                  </a:lnTo>
                  <a:lnTo>
                    <a:pt x="366" y="175"/>
                  </a:lnTo>
                  <a:lnTo>
                    <a:pt x="362" y="171"/>
                  </a:lnTo>
                  <a:lnTo>
                    <a:pt x="363" y="171"/>
                  </a:lnTo>
                  <a:lnTo>
                    <a:pt x="364" y="171"/>
                  </a:lnTo>
                  <a:lnTo>
                    <a:pt x="368" y="175"/>
                  </a:lnTo>
                  <a:lnTo>
                    <a:pt x="368" y="175"/>
                  </a:lnTo>
                  <a:lnTo>
                    <a:pt x="360" y="175"/>
                  </a:lnTo>
                  <a:lnTo>
                    <a:pt x="360" y="175"/>
                  </a:lnTo>
                  <a:lnTo>
                    <a:pt x="364" y="178"/>
                  </a:lnTo>
                  <a:lnTo>
                    <a:pt x="363" y="178"/>
                  </a:lnTo>
                  <a:lnTo>
                    <a:pt x="362" y="178"/>
                  </a:lnTo>
                  <a:lnTo>
                    <a:pt x="359" y="175"/>
                  </a:lnTo>
                  <a:lnTo>
                    <a:pt x="359" y="174"/>
                  </a:lnTo>
                  <a:lnTo>
                    <a:pt x="362" y="177"/>
                  </a:lnTo>
                  <a:lnTo>
                    <a:pt x="361" y="177"/>
                  </a:lnTo>
                  <a:lnTo>
                    <a:pt x="361" y="170"/>
                  </a:lnTo>
                  <a:close/>
                  <a:moveTo>
                    <a:pt x="364" y="172"/>
                  </a:moveTo>
                  <a:lnTo>
                    <a:pt x="365" y="172"/>
                  </a:lnTo>
                  <a:lnTo>
                    <a:pt x="366" y="172"/>
                  </a:lnTo>
                  <a:lnTo>
                    <a:pt x="370" y="175"/>
                  </a:lnTo>
                  <a:lnTo>
                    <a:pt x="370" y="176"/>
                  </a:lnTo>
                  <a:lnTo>
                    <a:pt x="366" y="173"/>
                  </a:lnTo>
                  <a:lnTo>
                    <a:pt x="367" y="173"/>
                  </a:lnTo>
                  <a:lnTo>
                    <a:pt x="368" y="173"/>
                  </a:lnTo>
                  <a:lnTo>
                    <a:pt x="368" y="180"/>
                  </a:lnTo>
                  <a:lnTo>
                    <a:pt x="367" y="180"/>
                  </a:lnTo>
                  <a:lnTo>
                    <a:pt x="366" y="180"/>
                  </a:lnTo>
                  <a:lnTo>
                    <a:pt x="362" y="176"/>
                  </a:lnTo>
                  <a:lnTo>
                    <a:pt x="362" y="175"/>
                  </a:lnTo>
                  <a:lnTo>
                    <a:pt x="366" y="179"/>
                  </a:lnTo>
                  <a:lnTo>
                    <a:pt x="365" y="179"/>
                  </a:lnTo>
                  <a:lnTo>
                    <a:pt x="364" y="179"/>
                  </a:lnTo>
                  <a:lnTo>
                    <a:pt x="364" y="172"/>
                  </a:lnTo>
                  <a:close/>
                  <a:moveTo>
                    <a:pt x="372" y="176"/>
                  </a:moveTo>
                  <a:lnTo>
                    <a:pt x="372" y="177"/>
                  </a:lnTo>
                  <a:lnTo>
                    <a:pt x="368" y="174"/>
                  </a:lnTo>
                  <a:lnTo>
                    <a:pt x="369" y="174"/>
                  </a:lnTo>
                  <a:lnTo>
                    <a:pt x="369" y="174"/>
                  </a:lnTo>
                  <a:lnTo>
                    <a:pt x="369" y="181"/>
                  </a:lnTo>
                  <a:lnTo>
                    <a:pt x="369" y="181"/>
                  </a:lnTo>
                  <a:lnTo>
                    <a:pt x="368" y="181"/>
                  </a:lnTo>
                  <a:lnTo>
                    <a:pt x="364" y="177"/>
                  </a:lnTo>
                  <a:lnTo>
                    <a:pt x="364" y="176"/>
                  </a:lnTo>
                  <a:lnTo>
                    <a:pt x="372" y="176"/>
                  </a:lnTo>
                  <a:close/>
                  <a:moveTo>
                    <a:pt x="395" y="188"/>
                  </a:moveTo>
                  <a:lnTo>
                    <a:pt x="395" y="188"/>
                  </a:lnTo>
                  <a:lnTo>
                    <a:pt x="391" y="184"/>
                  </a:lnTo>
                  <a:lnTo>
                    <a:pt x="392" y="184"/>
                  </a:lnTo>
                  <a:lnTo>
                    <a:pt x="392" y="192"/>
                  </a:lnTo>
                  <a:lnTo>
                    <a:pt x="391" y="192"/>
                  </a:lnTo>
                  <a:lnTo>
                    <a:pt x="387" y="188"/>
                  </a:lnTo>
                  <a:lnTo>
                    <a:pt x="387" y="188"/>
                  </a:lnTo>
                  <a:lnTo>
                    <a:pt x="395" y="188"/>
                  </a:lnTo>
                  <a:close/>
                  <a:moveTo>
                    <a:pt x="392" y="184"/>
                  </a:moveTo>
                  <a:lnTo>
                    <a:pt x="393" y="184"/>
                  </a:lnTo>
                  <a:lnTo>
                    <a:pt x="397" y="188"/>
                  </a:lnTo>
                  <a:lnTo>
                    <a:pt x="397" y="189"/>
                  </a:lnTo>
                  <a:lnTo>
                    <a:pt x="393" y="185"/>
                  </a:lnTo>
                  <a:lnTo>
                    <a:pt x="394" y="185"/>
                  </a:lnTo>
                  <a:lnTo>
                    <a:pt x="395" y="185"/>
                  </a:lnTo>
                  <a:lnTo>
                    <a:pt x="399" y="189"/>
                  </a:lnTo>
                  <a:lnTo>
                    <a:pt x="399" y="190"/>
                  </a:lnTo>
                  <a:lnTo>
                    <a:pt x="395" y="186"/>
                  </a:lnTo>
                  <a:lnTo>
                    <a:pt x="396" y="186"/>
                  </a:lnTo>
                  <a:lnTo>
                    <a:pt x="396" y="194"/>
                  </a:lnTo>
                  <a:lnTo>
                    <a:pt x="395" y="194"/>
                  </a:lnTo>
                  <a:lnTo>
                    <a:pt x="391" y="190"/>
                  </a:lnTo>
                  <a:lnTo>
                    <a:pt x="391" y="189"/>
                  </a:lnTo>
                  <a:lnTo>
                    <a:pt x="395" y="193"/>
                  </a:lnTo>
                  <a:lnTo>
                    <a:pt x="394" y="193"/>
                  </a:lnTo>
                  <a:lnTo>
                    <a:pt x="393" y="193"/>
                  </a:lnTo>
                  <a:lnTo>
                    <a:pt x="389" y="189"/>
                  </a:lnTo>
                  <a:lnTo>
                    <a:pt x="389" y="188"/>
                  </a:lnTo>
                  <a:lnTo>
                    <a:pt x="393" y="192"/>
                  </a:lnTo>
                  <a:lnTo>
                    <a:pt x="392" y="192"/>
                  </a:lnTo>
                  <a:lnTo>
                    <a:pt x="392" y="184"/>
                  </a:lnTo>
                  <a:close/>
                  <a:moveTo>
                    <a:pt x="396" y="186"/>
                  </a:moveTo>
                  <a:lnTo>
                    <a:pt x="397" y="186"/>
                  </a:lnTo>
                  <a:lnTo>
                    <a:pt x="401" y="190"/>
                  </a:lnTo>
                  <a:lnTo>
                    <a:pt x="401" y="191"/>
                  </a:lnTo>
                  <a:lnTo>
                    <a:pt x="397" y="187"/>
                  </a:lnTo>
                  <a:lnTo>
                    <a:pt x="398" y="187"/>
                  </a:lnTo>
                  <a:lnTo>
                    <a:pt x="399" y="187"/>
                  </a:lnTo>
                  <a:lnTo>
                    <a:pt x="399" y="195"/>
                  </a:lnTo>
                  <a:lnTo>
                    <a:pt x="398" y="195"/>
                  </a:lnTo>
                  <a:lnTo>
                    <a:pt x="397" y="195"/>
                  </a:lnTo>
                  <a:lnTo>
                    <a:pt x="393" y="191"/>
                  </a:lnTo>
                  <a:lnTo>
                    <a:pt x="393" y="190"/>
                  </a:lnTo>
                  <a:lnTo>
                    <a:pt x="397" y="194"/>
                  </a:lnTo>
                  <a:lnTo>
                    <a:pt x="396" y="194"/>
                  </a:lnTo>
                  <a:lnTo>
                    <a:pt x="396" y="186"/>
                  </a:lnTo>
                  <a:close/>
                  <a:moveTo>
                    <a:pt x="403" y="191"/>
                  </a:moveTo>
                  <a:lnTo>
                    <a:pt x="403" y="192"/>
                  </a:lnTo>
                  <a:lnTo>
                    <a:pt x="399" y="188"/>
                  </a:lnTo>
                  <a:lnTo>
                    <a:pt x="400" y="188"/>
                  </a:lnTo>
                  <a:lnTo>
                    <a:pt x="401" y="188"/>
                  </a:lnTo>
                  <a:lnTo>
                    <a:pt x="405" y="192"/>
                  </a:lnTo>
                  <a:lnTo>
                    <a:pt x="405" y="193"/>
                  </a:lnTo>
                  <a:lnTo>
                    <a:pt x="401" y="189"/>
                  </a:lnTo>
                  <a:lnTo>
                    <a:pt x="402" y="189"/>
                  </a:lnTo>
                  <a:lnTo>
                    <a:pt x="402" y="197"/>
                  </a:lnTo>
                  <a:lnTo>
                    <a:pt x="401" y="197"/>
                  </a:lnTo>
                  <a:lnTo>
                    <a:pt x="397" y="193"/>
                  </a:lnTo>
                  <a:lnTo>
                    <a:pt x="397" y="192"/>
                  </a:lnTo>
                  <a:lnTo>
                    <a:pt x="401" y="196"/>
                  </a:lnTo>
                  <a:lnTo>
                    <a:pt x="400" y="196"/>
                  </a:lnTo>
                  <a:lnTo>
                    <a:pt x="399" y="196"/>
                  </a:lnTo>
                  <a:lnTo>
                    <a:pt x="395" y="192"/>
                  </a:lnTo>
                  <a:lnTo>
                    <a:pt x="395" y="191"/>
                  </a:lnTo>
                  <a:lnTo>
                    <a:pt x="403" y="191"/>
                  </a:lnTo>
                  <a:close/>
                  <a:moveTo>
                    <a:pt x="402" y="189"/>
                  </a:moveTo>
                  <a:lnTo>
                    <a:pt x="403" y="189"/>
                  </a:lnTo>
                  <a:lnTo>
                    <a:pt x="407" y="193"/>
                  </a:lnTo>
                  <a:lnTo>
                    <a:pt x="407" y="194"/>
                  </a:lnTo>
                  <a:lnTo>
                    <a:pt x="403" y="190"/>
                  </a:lnTo>
                  <a:lnTo>
                    <a:pt x="404" y="190"/>
                  </a:lnTo>
                  <a:lnTo>
                    <a:pt x="405" y="190"/>
                  </a:lnTo>
                  <a:lnTo>
                    <a:pt x="405" y="198"/>
                  </a:lnTo>
                  <a:lnTo>
                    <a:pt x="404" y="198"/>
                  </a:lnTo>
                  <a:lnTo>
                    <a:pt x="403" y="198"/>
                  </a:lnTo>
                  <a:lnTo>
                    <a:pt x="399" y="194"/>
                  </a:lnTo>
                  <a:lnTo>
                    <a:pt x="399" y="193"/>
                  </a:lnTo>
                  <a:lnTo>
                    <a:pt x="403" y="197"/>
                  </a:lnTo>
                  <a:lnTo>
                    <a:pt x="402" y="197"/>
                  </a:lnTo>
                  <a:lnTo>
                    <a:pt x="402" y="189"/>
                  </a:lnTo>
                  <a:close/>
                  <a:moveTo>
                    <a:pt x="408" y="194"/>
                  </a:moveTo>
                  <a:lnTo>
                    <a:pt x="408" y="195"/>
                  </a:lnTo>
                  <a:lnTo>
                    <a:pt x="405" y="191"/>
                  </a:lnTo>
                  <a:lnTo>
                    <a:pt x="406" y="191"/>
                  </a:lnTo>
                  <a:lnTo>
                    <a:pt x="407" y="191"/>
                  </a:lnTo>
                  <a:lnTo>
                    <a:pt x="410" y="195"/>
                  </a:lnTo>
                  <a:lnTo>
                    <a:pt x="410" y="196"/>
                  </a:lnTo>
                  <a:lnTo>
                    <a:pt x="407" y="192"/>
                  </a:lnTo>
                  <a:lnTo>
                    <a:pt x="408" y="192"/>
                  </a:lnTo>
                  <a:lnTo>
                    <a:pt x="408" y="192"/>
                  </a:lnTo>
                  <a:lnTo>
                    <a:pt x="409" y="192"/>
                  </a:lnTo>
                  <a:lnTo>
                    <a:pt x="413" y="196"/>
                  </a:lnTo>
                  <a:lnTo>
                    <a:pt x="413" y="197"/>
                  </a:lnTo>
                  <a:lnTo>
                    <a:pt x="409" y="193"/>
                  </a:lnTo>
                  <a:lnTo>
                    <a:pt x="410" y="193"/>
                  </a:lnTo>
                  <a:lnTo>
                    <a:pt x="411" y="193"/>
                  </a:lnTo>
                  <a:lnTo>
                    <a:pt x="415" y="197"/>
                  </a:lnTo>
                  <a:lnTo>
                    <a:pt x="415" y="198"/>
                  </a:lnTo>
                  <a:lnTo>
                    <a:pt x="408" y="198"/>
                  </a:lnTo>
                  <a:lnTo>
                    <a:pt x="408" y="197"/>
                  </a:lnTo>
                  <a:lnTo>
                    <a:pt x="411" y="200"/>
                  </a:lnTo>
                  <a:lnTo>
                    <a:pt x="410" y="200"/>
                  </a:lnTo>
                  <a:lnTo>
                    <a:pt x="409" y="200"/>
                  </a:lnTo>
                  <a:lnTo>
                    <a:pt x="406" y="197"/>
                  </a:lnTo>
                  <a:lnTo>
                    <a:pt x="406" y="196"/>
                  </a:lnTo>
                  <a:lnTo>
                    <a:pt x="409" y="200"/>
                  </a:lnTo>
                  <a:lnTo>
                    <a:pt x="408" y="200"/>
                  </a:lnTo>
                  <a:lnTo>
                    <a:pt x="408" y="200"/>
                  </a:lnTo>
                  <a:lnTo>
                    <a:pt x="407" y="200"/>
                  </a:lnTo>
                  <a:lnTo>
                    <a:pt x="403" y="196"/>
                  </a:lnTo>
                  <a:lnTo>
                    <a:pt x="403" y="195"/>
                  </a:lnTo>
                  <a:lnTo>
                    <a:pt x="407" y="199"/>
                  </a:lnTo>
                  <a:lnTo>
                    <a:pt x="406" y="199"/>
                  </a:lnTo>
                  <a:lnTo>
                    <a:pt x="405" y="199"/>
                  </a:lnTo>
                  <a:lnTo>
                    <a:pt x="401" y="195"/>
                  </a:lnTo>
                  <a:lnTo>
                    <a:pt x="401" y="194"/>
                  </a:lnTo>
                  <a:lnTo>
                    <a:pt x="408" y="194"/>
                  </a:lnTo>
                  <a:close/>
                  <a:moveTo>
                    <a:pt x="411" y="194"/>
                  </a:moveTo>
                  <a:lnTo>
                    <a:pt x="412" y="194"/>
                  </a:lnTo>
                  <a:lnTo>
                    <a:pt x="413" y="194"/>
                  </a:lnTo>
                  <a:lnTo>
                    <a:pt x="413" y="201"/>
                  </a:lnTo>
                  <a:lnTo>
                    <a:pt x="412" y="201"/>
                  </a:lnTo>
                  <a:lnTo>
                    <a:pt x="411" y="201"/>
                  </a:lnTo>
                  <a:lnTo>
                    <a:pt x="411" y="194"/>
                  </a:lnTo>
                  <a:close/>
                  <a:moveTo>
                    <a:pt x="434" y="204"/>
                  </a:moveTo>
                  <a:lnTo>
                    <a:pt x="434" y="204"/>
                  </a:lnTo>
                  <a:lnTo>
                    <a:pt x="435" y="204"/>
                  </a:lnTo>
                  <a:lnTo>
                    <a:pt x="439" y="208"/>
                  </a:lnTo>
                  <a:lnTo>
                    <a:pt x="439" y="209"/>
                  </a:lnTo>
                  <a:lnTo>
                    <a:pt x="435" y="205"/>
                  </a:lnTo>
                  <a:lnTo>
                    <a:pt x="436" y="205"/>
                  </a:lnTo>
                  <a:lnTo>
                    <a:pt x="436" y="213"/>
                  </a:lnTo>
                  <a:lnTo>
                    <a:pt x="435" y="213"/>
                  </a:lnTo>
                  <a:lnTo>
                    <a:pt x="431" y="209"/>
                  </a:lnTo>
                  <a:lnTo>
                    <a:pt x="431" y="208"/>
                  </a:lnTo>
                  <a:lnTo>
                    <a:pt x="435" y="212"/>
                  </a:lnTo>
                  <a:lnTo>
                    <a:pt x="434" y="212"/>
                  </a:lnTo>
                  <a:lnTo>
                    <a:pt x="434" y="212"/>
                  </a:lnTo>
                  <a:lnTo>
                    <a:pt x="434" y="204"/>
                  </a:lnTo>
                  <a:close/>
                  <a:moveTo>
                    <a:pt x="436" y="205"/>
                  </a:moveTo>
                  <a:lnTo>
                    <a:pt x="437" y="205"/>
                  </a:lnTo>
                  <a:lnTo>
                    <a:pt x="441" y="209"/>
                  </a:lnTo>
                  <a:lnTo>
                    <a:pt x="441" y="210"/>
                  </a:lnTo>
                  <a:lnTo>
                    <a:pt x="437" y="206"/>
                  </a:lnTo>
                  <a:lnTo>
                    <a:pt x="438" y="206"/>
                  </a:lnTo>
                  <a:lnTo>
                    <a:pt x="439" y="206"/>
                  </a:lnTo>
                  <a:lnTo>
                    <a:pt x="439" y="214"/>
                  </a:lnTo>
                  <a:lnTo>
                    <a:pt x="438" y="214"/>
                  </a:lnTo>
                  <a:lnTo>
                    <a:pt x="437" y="214"/>
                  </a:lnTo>
                  <a:lnTo>
                    <a:pt x="433" y="210"/>
                  </a:lnTo>
                  <a:lnTo>
                    <a:pt x="433" y="209"/>
                  </a:lnTo>
                  <a:lnTo>
                    <a:pt x="437" y="213"/>
                  </a:lnTo>
                  <a:lnTo>
                    <a:pt x="436" y="213"/>
                  </a:lnTo>
                  <a:lnTo>
                    <a:pt x="436" y="205"/>
                  </a:lnTo>
                  <a:close/>
                  <a:moveTo>
                    <a:pt x="443" y="210"/>
                  </a:moveTo>
                  <a:lnTo>
                    <a:pt x="443" y="211"/>
                  </a:lnTo>
                  <a:lnTo>
                    <a:pt x="439" y="207"/>
                  </a:lnTo>
                  <a:lnTo>
                    <a:pt x="440" y="207"/>
                  </a:lnTo>
                  <a:lnTo>
                    <a:pt x="441" y="207"/>
                  </a:lnTo>
                  <a:lnTo>
                    <a:pt x="445" y="211"/>
                  </a:lnTo>
                  <a:lnTo>
                    <a:pt x="445" y="212"/>
                  </a:lnTo>
                  <a:lnTo>
                    <a:pt x="441" y="208"/>
                  </a:lnTo>
                  <a:lnTo>
                    <a:pt x="442" y="208"/>
                  </a:lnTo>
                  <a:lnTo>
                    <a:pt x="442" y="216"/>
                  </a:lnTo>
                  <a:lnTo>
                    <a:pt x="441" y="216"/>
                  </a:lnTo>
                  <a:lnTo>
                    <a:pt x="437" y="212"/>
                  </a:lnTo>
                  <a:lnTo>
                    <a:pt x="437" y="211"/>
                  </a:lnTo>
                  <a:lnTo>
                    <a:pt x="441" y="215"/>
                  </a:lnTo>
                  <a:lnTo>
                    <a:pt x="440" y="215"/>
                  </a:lnTo>
                  <a:lnTo>
                    <a:pt x="439" y="215"/>
                  </a:lnTo>
                  <a:lnTo>
                    <a:pt x="435" y="211"/>
                  </a:lnTo>
                  <a:lnTo>
                    <a:pt x="435" y="210"/>
                  </a:lnTo>
                  <a:lnTo>
                    <a:pt x="443" y="210"/>
                  </a:lnTo>
                  <a:close/>
                  <a:moveTo>
                    <a:pt x="442" y="208"/>
                  </a:moveTo>
                  <a:lnTo>
                    <a:pt x="443" y="208"/>
                  </a:lnTo>
                  <a:lnTo>
                    <a:pt x="447" y="212"/>
                  </a:lnTo>
                  <a:lnTo>
                    <a:pt x="447" y="213"/>
                  </a:lnTo>
                  <a:lnTo>
                    <a:pt x="443" y="209"/>
                  </a:lnTo>
                  <a:lnTo>
                    <a:pt x="444" y="209"/>
                  </a:lnTo>
                  <a:lnTo>
                    <a:pt x="445" y="209"/>
                  </a:lnTo>
                  <a:lnTo>
                    <a:pt x="445" y="217"/>
                  </a:lnTo>
                  <a:lnTo>
                    <a:pt x="444" y="217"/>
                  </a:lnTo>
                  <a:lnTo>
                    <a:pt x="443" y="217"/>
                  </a:lnTo>
                  <a:lnTo>
                    <a:pt x="439" y="213"/>
                  </a:lnTo>
                  <a:lnTo>
                    <a:pt x="439" y="212"/>
                  </a:lnTo>
                  <a:lnTo>
                    <a:pt x="443" y="216"/>
                  </a:lnTo>
                  <a:lnTo>
                    <a:pt x="442" y="216"/>
                  </a:lnTo>
                  <a:lnTo>
                    <a:pt x="442" y="208"/>
                  </a:lnTo>
                  <a:close/>
                  <a:moveTo>
                    <a:pt x="445" y="209"/>
                  </a:moveTo>
                  <a:lnTo>
                    <a:pt x="446" y="209"/>
                  </a:lnTo>
                  <a:lnTo>
                    <a:pt x="450" y="213"/>
                  </a:lnTo>
                  <a:lnTo>
                    <a:pt x="450" y="214"/>
                  </a:lnTo>
                  <a:lnTo>
                    <a:pt x="446" y="210"/>
                  </a:lnTo>
                  <a:lnTo>
                    <a:pt x="447" y="210"/>
                  </a:lnTo>
                  <a:lnTo>
                    <a:pt x="448" y="210"/>
                  </a:lnTo>
                  <a:lnTo>
                    <a:pt x="452" y="214"/>
                  </a:lnTo>
                  <a:lnTo>
                    <a:pt x="452" y="215"/>
                  </a:lnTo>
                  <a:lnTo>
                    <a:pt x="444" y="215"/>
                  </a:lnTo>
                  <a:lnTo>
                    <a:pt x="444" y="214"/>
                  </a:lnTo>
                  <a:lnTo>
                    <a:pt x="448" y="218"/>
                  </a:lnTo>
                  <a:lnTo>
                    <a:pt x="447" y="218"/>
                  </a:lnTo>
                  <a:lnTo>
                    <a:pt x="446" y="218"/>
                  </a:lnTo>
                  <a:lnTo>
                    <a:pt x="442" y="214"/>
                  </a:lnTo>
                  <a:lnTo>
                    <a:pt x="442" y="213"/>
                  </a:lnTo>
                  <a:lnTo>
                    <a:pt x="446" y="217"/>
                  </a:lnTo>
                  <a:lnTo>
                    <a:pt x="445" y="217"/>
                  </a:lnTo>
                  <a:lnTo>
                    <a:pt x="445" y="209"/>
                  </a:lnTo>
                  <a:close/>
                  <a:moveTo>
                    <a:pt x="448" y="211"/>
                  </a:moveTo>
                  <a:lnTo>
                    <a:pt x="449" y="211"/>
                  </a:lnTo>
                  <a:lnTo>
                    <a:pt x="450" y="211"/>
                  </a:lnTo>
                  <a:lnTo>
                    <a:pt x="454" y="215"/>
                  </a:lnTo>
                  <a:lnTo>
                    <a:pt x="454" y="216"/>
                  </a:lnTo>
                  <a:lnTo>
                    <a:pt x="450" y="212"/>
                  </a:lnTo>
                  <a:lnTo>
                    <a:pt x="451" y="212"/>
                  </a:lnTo>
                  <a:lnTo>
                    <a:pt x="452" y="212"/>
                  </a:lnTo>
                  <a:lnTo>
                    <a:pt x="452" y="220"/>
                  </a:lnTo>
                  <a:lnTo>
                    <a:pt x="451" y="220"/>
                  </a:lnTo>
                  <a:lnTo>
                    <a:pt x="450" y="220"/>
                  </a:lnTo>
                  <a:lnTo>
                    <a:pt x="446" y="216"/>
                  </a:lnTo>
                  <a:lnTo>
                    <a:pt x="446" y="215"/>
                  </a:lnTo>
                  <a:lnTo>
                    <a:pt x="450" y="219"/>
                  </a:lnTo>
                  <a:lnTo>
                    <a:pt x="449" y="219"/>
                  </a:lnTo>
                  <a:lnTo>
                    <a:pt x="448" y="219"/>
                  </a:lnTo>
                  <a:lnTo>
                    <a:pt x="448" y="211"/>
                  </a:lnTo>
                  <a:close/>
                  <a:moveTo>
                    <a:pt x="455" y="216"/>
                  </a:moveTo>
                  <a:lnTo>
                    <a:pt x="455" y="217"/>
                  </a:lnTo>
                  <a:lnTo>
                    <a:pt x="452" y="213"/>
                  </a:lnTo>
                  <a:lnTo>
                    <a:pt x="453" y="213"/>
                  </a:lnTo>
                  <a:lnTo>
                    <a:pt x="454" y="213"/>
                  </a:lnTo>
                  <a:lnTo>
                    <a:pt x="457" y="217"/>
                  </a:lnTo>
                  <a:lnTo>
                    <a:pt x="457" y="218"/>
                  </a:lnTo>
                  <a:lnTo>
                    <a:pt x="454" y="214"/>
                  </a:lnTo>
                  <a:lnTo>
                    <a:pt x="455" y="214"/>
                  </a:lnTo>
                  <a:lnTo>
                    <a:pt x="455" y="222"/>
                  </a:lnTo>
                  <a:lnTo>
                    <a:pt x="454" y="222"/>
                  </a:lnTo>
                  <a:lnTo>
                    <a:pt x="450" y="218"/>
                  </a:lnTo>
                  <a:lnTo>
                    <a:pt x="450" y="217"/>
                  </a:lnTo>
                  <a:lnTo>
                    <a:pt x="454" y="221"/>
                  </a:lnTo>
                  <a:lnTo>
                    <a:pt x="453" y="221"/>
                  </a:lnTo>
                  <a:lnTo>
                    <a:pt x="452" y="221"/>
                  </a:lnTo>
                  <a:lnTo>
                    <a:pt x="448" y="217"/>
                  </a:lnTo>
                  <a:lnTo>
                    <a:pt x="448" y="216"/>
                  </a:lnTo>
                  <a:lnTo>
                    <a:pt x="455" y="216"/>
                  </a:lnTo>
                  <a:close/>
                  <a:moveTo>
                    <a:pt x="455" y="214"/>
                  </a:moveTo>
                  <a:lnTo>
                    <a:pt x="455" y="214"/>
                  </a:lnTo>
                  <a:lnTo>
                    <a:pt x="459" y="218"/>
                  </a:lnTo>
                  <a:lnTo>
                    <a:pt x="459" y="219"/>
                  </a:lnTo>
                  <a:lnTo>
                    <a:pt x="452" y="219"/>
                  </a:lnTo>
                  <a:lnTo>
                    <a:pt x="452" y="218"/>
                  </a:lnTo>
                  <a:lnTo>
                    <a:pt x="455" y="222"/>
                  </a:lnTo>
                  <a:lnTo>
                    <a:pt x="455" y="222"/>
                  </a:lnTo>
                  <a:lnTo>
                    <a:pt x="455" y="214"/>
                  </a:lnTo>
                  <a:close/>
                  <a:moveTo>
                    <a:pt x="477" y="224"/>
                  </a:moveTo>
                  <a:lnTo>
                    <a:pt x="478" y="224"/>
                  </a:lnTo>
                  <a:lnTo>
                    <a:pt x="481" y="228"/>
                  </a:lnTo>
                  <a:lnTo>
                    <a:pt x="481" y="229"/>
                  </a:lnTo>
                  <a:lnTo>
                    <a:pt x="478" y="225"/>
                  </a:lnTo>
                  <a:lnTo>
                    <a:pt x="479" y="225"/>
                  </a:lnTo>
                  <a:lnTo>
                    <a:pt x="479" y="225"/>
                  </a:lnTo>
                  <a:lnTo>
                    <a:pt x="479" y="233"/>
                  </a:lnTo>
                  <a:lnTo>
                    <a:pt x="479" y="233"/>
                  </a:lnTo>
                  <a:lnTo>
                    <a:pt x="478" y="233"/>
                  </a:lnTo>
                  <a:lnTo>
                    <a:pt x="474" y="229"/>
                  </a:lnTo>
                  <a:lnTo>
                    <a:pt x="474" y="228"/>
                  </a:lnTo>
                  <a:lnTo>
                    <a:pt x="478" y="232"/>
                  </a:lnTo>
                  <a:lnTo>
                    <a:pt x="477" y="232"/>
                  </a:lnTo>
                  <a:lnTo>
                    <a:pt x="477" y="224"/>
                  </a:lnTo>
                  <a:close/>
                  <a:moveTo>
                    <a:pt x="483" y="229"/>
                  </a:moveTo>
                  <a:lnTo>
                    <a:pt x="483" y="230"/>
                  </a:lnTo>
                  <a:lnTo>
                    <a:pt x="479" y="226"/>
                  </a:lnTo>
                  <a:lnTo>
                    <a:pt x="480" y="226"/>
                  </a:lnTo>
                  <a:lnTo>
                    <a:pt x="481" y="226"/>
                  </a:lnTo>
                  <a:lnTo>
                    <a:pt x="482" y="226"/>
                  </a:lnTo>
                  <a:lnTo>
                    <a:pt x="486" y="230"/>
                  </a:lnTo>
                  <a:lnTo>
                    <a:pt x="486" y="231"/>
                  </a:lnTo>
                  <a:lnTo>
                    <a:pt x="479" y="231"/>
                  </a:lnTo>
                  <a:lnTo>
                    <a:pt x="479" y="230"/>
                  </a:lnTo>
                  <a:lnTo>
                    <a:pt x="482" y="234"/>
                  </a:lnTo>
                  <a:lnTo>
                    <a:pt x="481" y="234"/>
                  </a:lnTo>
                  <a:lnTo>
                    <a:pt x="480" y="234"/>
                  </a:lnTo>
                  <a:lnTo>
                    <a:pt x="479" y="234"/>
                  </a:lnTo>
                  <a:lnTo>
                    <a:pt x="476" y="230"/>
                  </a:lnTo>
                  <a:lnTo>
                    <a:pt x="476" y="229"/>
                  </a:lnTo>
                  <a:lnTo>
                    <a:pt x="483" y="229"/>
                  </a:lnTo>
                  <a:close/>
                  <a:moveTo>
                    <a:pt x="482" y="227"/>
                  </a:moveTo>
                  <a:lnTo>
                    <a:pt x="483" y="227"/>
                  </a:lnTo>
                  <a:lnTo>
                    <a:pt x="484" y="227"/>
                  </a:lnTo>
                  <a:lnTo>
                    <a:pt x="488" y="231"/>
                  </a:lnTo>
                  <a:lnTo>
                    <a:pt x="488" y="232"/>
                  </a:lnTo>
                  <a:lnTo>
                    <a:pt x="484" y="228"/>
                  </a:lnTo>
                  <a:lnTo>
                    <a:pt x="485" y="228"/>
                  </a:lnTo>
                  <a:lnTo>
                    <a:pt x="485" y="236"/>
                  </a:lnTo>
                  <a:lnTo>
                    <a:pt x="484" y="236"/>
                  </a:lnTo>
                  <a:lnTo>
                    <a:pt x="480" y="232"/>
                  </a:lnTo>
                  <a:lnTo>
                    <a:pt x="480" y="231"/>
                  </a:lnTo>
                  <a:lnTo>
                    <a:pt x="484" y="235"/>
                  </a:lnTo>
                  <a:lnTo>
                    <a:pt x="483" y="235"/>
                  </a:lnTo>
                  <a:lnTo>
                    <a:pt x="482" y="235"/>
                  </a:lnTo>
                  <a:lnTo>
                    <a:pt x="482" y="227"/>
                  </a:lnTo>
                  <a:close/>
                  <a:moveTo>
                    <a:pt x="485" y="228"/>
                  </a:moveTo>
                  <a:lnTo>
                    <a:pt x="486" y="228"/>
                  </a:lnTo>
                  <a:lnTo>
                    <a:pt x="490" y="232"/>
                  </a:lnTo>
                  <a:lnTo>
                    <a:pt x="490" y="233"/>
                  </a:lnTo>
                  <a:lnTo>
                    <a:pt x="486" y="229"/>
                  </a:lnTo>
                  <a:lnTo>
                    <a:pt x="487" y="229"/>
                  </a:lnTo>
                  <a:lnTo>
                    <a:pt x="488" y="229"/>
                  </a:lnTo>
                  <a:lnTo>
                    <a:pt x="492" y="233"/>
                  </a:lnTo>
                  <a:lnTo>
                    <a:pt x="492" y="234"/>
                  </a:lnTo>
                  <a:lnTo>
                    <a:pt x="484" y="234"/>
                  </a:lnTo>
                  <a:lnTo>
                    <a:pt x="484" y="233"/>
                  </a:lnTo>
                  <a:lnTo>
                    <a:pt x="488" y="237"/>
                  </a:lnTo>
                  <a:lnTo>
                    <a:pt x="487" y="237"/>
                  </a:lnTo>
                  <a:lnTo>
                    <a:pt x="486" y="237"/>
                  </a:lnTo>
                  <a:lnTo>
                    <a:pt x="482" y="233"/>
                  </a:lnTo>
                  <a:lnTo>
                    <a:pt x="482" y="232"/>
                  </a:lnTo>
                  <a:lnTo>
                    <a:pt x="486" y="236"/>
                  </a:lnTo>
                  <a:lnTo>
                    <a:pt x="485" y="236"/>
                  </a:lnTo>
                  <a:lnTo>
                    <a:pt x="485" y="228"/>
                  </a:lnTo>
                  <a:close/>
                  <a:moveTo>
                    <a:pt x="488" y="230"/>
                  </a:moveTo>
                  <a:lnTo>
                    <a:pt x="489" y="230"/>
                  </a:lnTo>
                  <a:lnTo>
                    <a:pt x="490" y="230"/>
                  </a:lnTo>
                  <a:lnTo>
                    <a:pt x="494" y="234"/>
                  </a:lnTo>
                  <a:lnTo>
                    <a:pt x="494" y="235"/>
                  </a:lnTo>
                  <a:lnTo>
                    <a:pt x="490" y="231"/>
                  </a:lnTo>
                  <a:lnTo>
                    <a:pt x="491" y="231"/>
                  </a:lnTo>
                  <a:lnTo>
                    <a:pt x="492" y="231"/>
                  </a:lnTo>
                  <a:lnTo>
                    <a:pt x="492" y="239"/>
                  </a:lnTo>
                  <a:lnTo>
                    <a:pt x="491" y="239"/>
                  </a:lnTo>
                  <a:lnTo>
                    <a:pt x="490" y="239"/>
                  </a:lnTo>
                  <a:lnTo>
                    <a:pt x="486" y="235"/>
                  </a:lnTo>
                  <a:lnTo>
                    <a:pt x="486" y="234"/>
                  </a:lnTo>
                  <a:lnTo>
                    <a:pt x="490" y="238"/>
                  </a:lnTo>
                  <a:lnTo>
                    <a:pt x="489" y="238"/>
                  </a:lnTo>
                  <a:lnTo>
                    <a:pt x="488" y="238"/>
                  </a:lnTo>
                  <a:lnTo>
                    <a:pt x="488" y="230"/>
                  </a:lnTo>
                  <a:close/>
                  <a:moveTo>
                    <a:pt x="496" y="235"/>
                  </a:moveTo>
                  <a:lnTo>
                    <a:pt x="496" y="236"/>
                  </a:lnTo>
                  <a:lnTo>
                    <a:pt x="492" y="232"/>
                  </a:lnTo>
                  <a:lnTo>
                    <a:pt x="493" y="232"/>
                  </a:lnTo>
                  <a:lnTo>
                    <a:pt x="494" y="232"/>
                  </a:lnTo>
                  <a:lnTo>
                    <a:pt x="498" y="236"/>
                  </a:lnTo>
                  <a:lnTo>
                    <a:pt x="498" y="237"/>
                  </a:lnTo>
                  <a:lnTo>
                    <a:pt x="494" y="233"/>
                  </a:lnTo>
                  <a:lnTo>
                    <a:pt x="495" y="233"/>
                  </a:lnTo>
                  <a:lnTo>
                    <a:pt x="495" y="241"/>
                  </a:lnTo>
                  <a:lnTo>
                    <a:pt x="494" y="241"/>
                  </a:lnTo>
                  <a:lnTo>
                    <a:pt x="490" y="237"/>
                  </a:lnTo>
                  <a:lnTo>
                    <a:pt x="490" y="236"/>
                  </a:lnTo>
                  <a:lnTo>
                    <a:pt x="494" y="240"/>
                  </a:lnTo>
                  <a:lnTo>
                    <a:pt x="493" y="240"/>
                  </a:lnTo>
                  <a:lnTo>
                    <a:pt x="492" y="240"/>
                  </a:lnTo>
                  <a:lnTo>
                    <a:pt x="488" y="236"/>
                  </a:lnTo>
                  <a:lnTo>
                    <a:pt x="488" y="235"/>
                  </a:lnTo>
                  <a:lnTo>
                    <a:pt x="496" y="235"/>
                  </a:lnTo>
                  <a:close/>
                  <a:moveTo>
                    <a:pt x="495" y="233"/>
                  </a:moveTo>
                  <a:lnTo>
                    <a:pt x="496" y="233"/>
                  </a:lnTo>
                  <a:lnTo>
                    <a:pt x="500" y="237"/>
                  </a:lnTo>
                  <a:lnTo>
                    <a:pt x="500" y="238"/>
                  </a:lnTo>
                  <a:lnTo>
                    <a:pt x="496" y="234"/>
                  </a:lnTo>
                  <a:lnTo>
                    <a:pt x="497" y="234"/>
                  </a:lnTo>
                  <a:lnTo>
                    <a:pt x="498" y="234"/>
                  </a:lnTo>
                  <a:lnTo>
                    <a:pt x="498" y="242"/>
                  </a:lnTo>
                  <a:lnTo>
                    <a:pt x="497" y="242"/>
                  </a:lnTo>
                  <a:lnTo>
                    <a:pt x="496" y="242"/>
                  </a:lnTo>
                  <a:lnTo>
                    <a:pt x="492" y="238"/>
                  </a:lnTo>
                  <a:lnTo>
                    <a:pt x="492" y="237"/>
                  </a:lnTo>
                  <a:lnTo>
                    <a:pt x="496" y="241"/>
                  </a:lnTo>
                  <a:lnTo>
                    <a:pt x="495" y="241"/>
                  </a:lnTo>
                  <a:lnTo>
                    <a:pt x="495" y="233"/>
                  </a:lnTo>
                  <a:close/>
                  <a:moveTo>
                    <a:pt x="502" y="238"/>
                  </a:moveTo>
                  <a:lnTo>
                    <a:pt x="502" y="239"/>
                  </a:lnTo>
                  <a:lnTo>
                    <a:pt x="498" y="235"/>
                  </a:lnTo>
                  <a:lnTo>
                    <a:pt x="499" y="235"/>
                  </a:lnTo>
                  <a:lnTo>
                    <a:pt x="499" y="243"/>
                  </a:lnTo>
                  <a:lnTo>
                    <a:pt x="498" y="243"/>
                  </a:lnTo>
                  <a:lnTo>
                    <a:pt x="494" y="239"/>
                  </a:lnTo>
                  <a:lnTo>
                    <a:pt x="494" y="238"/>
                  </a:lnTo>
                  <a:lnTo>
                    <a:pt x="502" y="238"/>
                  </a:lnTo>
                  <a:close/>
                  <a:moveTo>
                    <a:pt x="521" y="245"/>
                  </a:moveTo>
                  <a:lnTo>
                    <a:pt x="521" y="245"/>
                  </a:lnTo>
                  <a:lnTo>
                    <a:pt x="525" y="248"/>
                  </a:lnTo>
                  <a:lnTo>
                    <a:pt x="525" y="249"/>
                  </a:lnTo>
                  <a:lnTo>
                    <a:pt x="521" y="246"/>
                  </a:lnTo>
                  <a:lnTo>
                    <a:pt x="522" y="246"/>
                  </a:lnTo>
                  <a:lnTo>
                    <a:pt x="523" y="246"/>
                  </a:lnTo>
                  <a:lnTo>
                    <a:pt x="526" y="249"/>
                  </a:lnTo>
                  <a:lnTo>
                    <a:pt x="526" y="250"/>
                  </a:lnTo>
                  <a:lnTo>
                    <a:pt x="519" y="250"/>
                  </a:lnTo>
                  <a:lnTo>
                    <a:pt x="519" y="249"/>
                  </a:lnTo>
                  <a:lnTo>
                    <a:pt x="523" y="253"/>
                  </a:lnTo>
                  <a:lnTo>
                    <a:pt x="522" y="253"/>
                  </a:lnTo>
                  <a:lnTo>
                    <a:pt x="521" y="253"/>
                  </a:lnTo>
                  <a:lnTo>
                    <a:pt x="517" y="249"/>
                  </a:lnTo>
                  <a:lnTo>
                    <a:pt x="517" y="248"/>
                  </a:lnTo>
                  <a:lnTo>
                    <a:pt x="521" y="252"/>
                  </a:lnTo>
                  <a:lnTo>
                    <a:pt x="521" y="252"/>
                  </a:lnTo>
                  <a:lnTo>
                    <a:pt x="521" y="245"/>
                  </a:lnTo>
                  <a:close/>
                  <a:moveTo>
                    <a:pt x="523" y="247"/>
                  </a:moveTo>
                  <a:lnTo>
                    <a:pt x="524" y="247"/>
                  </a:lnTo>
                  <a:lnTo>
                    <a:pt x="525" y="247"/>
                  </a:lnTo>
                  <a:lnTo>
                    <a:pt x="528" y="250"/>
                  </a:lnTo>
                  <a:lnTo>
                    <a:pt x="528" y="251"/>
                  </a:lnTo>
                  <a:lnTo>
                    <a:pt x="525" y="248"/>
                  </a:lnTo>
                  <a:lnTo>
                    <a:pt x="526" y="248"/>
                  </a:lnTo>
                  <a:lnTo>
                    <a:pt x="526" y="255"/>
                  </a:lnTo>
                  <a:lnTo>
                    <a:pt x="525" y="255"/>
                  </a:lnTo>
                  <a:lnTo>
                    <a:pt x="521" y="251"/>
                  </a:lnTo>
                  <a:lnTo>
                    <a:pt x="521" y="250"/>
                  </a:lnTo>
                  <a:lnTo>
                    <a:pt x="525" y="254"/>
                  </a:lnTo>
                  <a:lnTo>
                    <a:pt x="524" y="254"/>
                  </a:lnTo>
                  <a:lnTo>
                    <a:pt x="523" y="254"/>
                  </a:lnTo>
                  <a:lnTo>
                    <a:pt x="523" y="247"/>
                  </a:lnTo>
                  <a:close/>
                  <a:moveTo>
                    <a:pt x="526" y="248"/>
                  </a:moveTo>
                  <a:lnTo>
                    <a:pt x="526" y="248"/>
                  </a:lnTo>
                  <a:lnTo>
                    <a:pt x="530" y="251"/>
                  </a:lnTo>
                  <a:lnTo>
                    <a:pt x="530" y="252"/>
                  </a:lnTo>
                  <a:lnTo>
                    <a:pt x="526" y="248"/>
                  </a:lnTo>
                  <a:lnTo>
                    <a:pt x="527" y="248"/>
                  </a:lnTo>
                  <a:lnTo>
                    <a:pt x="528" y="248"/>
                  </a:lnTo>
                  <a:lnTo>
                    <a:pt x="532" y="252"/>
                  </a:lnTo>
                  <a:lnTo>
                    <a:pt x="532" y="253"/>
                  </a:lnTo>
                  <a:lnTo>
                    <a:pt x="525" y="253"/>
                  </a:lnTo>
                  <a:lnTo>
                    <a:pt x="525" y="252"/>
                  </a:lnTo>
                  <a:lnTo>
                    <a:pt x="528" y="256"/>
                  </a:lnTo>
                  <a:lnTo>
                    <a:pt x="527" y="256"/>
                  </a:lnTo>
                  <a:lnTo>
                    <a:pt x="526" y="256"/>
                  </a:lnTo>
                  <a:lnTo>
                    <a:pt x="523" y="252"/>
                  </a:lnTo>
                  <a:lnTo>
                    <a:pt x="523" y="251"/>
                  </a:lnTo>
                  <a:lnTo>
                    <a:pt x="526" y="255"/>
                  </a:lnTo>
                  <a:lnTo>
                    <a:pt x="526" y="255"/>
                  </a:lnTo>
                  <a:lnTo>
                    <a:pt x="526" y="248"/>
                  </a:lnTo>
                  <a:close/>
                  <a:moveTo>
                    <a:pt x="528" y="249"/>
                  </a:moveTo>
                  <a:lnTo>
                    <a:pt x="529" y="249"/>
                  </a:lnTo>
                  <a:lnTo>
                    <a:pt x="530" y="249"/>
                  </a:lnTo>
                  <a:lnTo>
                    <a:pt x="534" y="253"/>
                  </a:lnTo>
                  <a:lnTo>
                    <a:pt x="534" y="254"/>
                  </a:lnTo>
                  <a:lnTo>
                    <a:pt x="530" y="250"/>
                  </a:lnTo>
                  <a:lnTo>
                    <a:pt x="531" y="250"/>
                  </a:lnTo>
                  <a:lnTo>
                    <a:pt x="532" y="250"/>
                  </a:lnTo>
                  <a:lnTo>
                    <a:pt x="532" y="258"/>
                  </a:lnTo>
                  <a:lnTo>
                    <a:pt x="531" y="258"/>
                  </a:lnTo>
                  <a:lnTo>
                    <a:pt x="530" y="258"/>
                  </a:lnTo>
                  <a:lnTo>
                    <a:pt x="526" y="254"/>
                  </a:lnTo>
                  <a:lnTo>
                    <a:pt x="526" y="253"/>
                  </a:lnTo>
                  <a:lnTo>
                    <a:pt x="530" y="257"/>
                  </a:lnTo>
                  <a:lnTo>
                    <a:pt x="529" y="257"/>
                  </a:lnTo>
                  <a:lnTo>
                    <a:pt x="528" y="257"/>
                  </a:lnTo>
                  <a:lnTo>
                    <a:pt x="528" y="249"/>
                  </a:lnTo>
                  <a:close/>
                  <a:moveTo>
                    <a:pt x="536" y="254"/>
                  </a:moveTo>
                  <a:lnTo>
                    <a:pt x="536" y="255"/>
                  </a:lnTo>
                  <a:lnTo>
                    <a:pt x="532" y="251"/>
                  </a:lnTo>
                  <a:lnTo>
                    <a:pt x="533" y="251"/>
                  </a:lnTo>
                  <a:lnTo>
                    <a:pt x="534" y="251"/>
                  </a:lnTo>
                  <a:lnTo>
                    <a:pt x="537" y="253"/>
                  </a:lnTo>
                  <a:lnTo>
                    <a:pt x="538" y="253"/>
                  </a:lnTo>
                  <a:lnTo>
                    <a:pt x="532" y="259"/>
                  </a:lnTo>
                  <a:lnTo>
                    <a:pt x="531" y="258"/>
                  </a:lnTo>
                  <a:lnTo>
                    <a:pt x="534" y="259"/>
                  </a:lnTo>
                  <a:lnTo>
                    <a:pt x="533" y="259"/>
                  </a:lnTo>
                  <a:lnTo>
                    <a:pt x="532" y="259"/>
                  </a:lnTo>
                  <a:lnTo>
                    <a:pt x="528" y="255"/>
                  </a:lnTo>
                  <a:lnTo>
                    <a:pt x="528" y="254"/>
                  </a:lnTo>
                  <a:lnTo>
                    <a:pt x="536" y="254"/>
                  </a:lnTo>
                  <a:close/>
                  <a:moveTo>
                    <a:pt x="535" y="252"/>
                  </a:moveTo>
                  <a:lnTo>
                    <a:pt x="536" y="252"/>
                  </a:lnTo>
                  <a:lnTo>
                    <a:pt x="537" y="252"/>
                  </a:lnTo>
                  <a:lnTo>
                    <a:pt x="541" y="256"/>
                  </a:lnTo>
                  <a:lnTo>
                    <a:pt x="541" y="257"/>
                  </a:lnTo>
                  <a:lnTo>
                    <a:pt x="537" y="253"/>
                  </a:lnTo>
                  <a:lnTo>
                    <a:pt x="538" y="253"/>
                  </a:lnTo>
                  <a:lnTo>
                    <a:pt x="538" y="261"/>
                  </a:lnTo>
                  <a:lnTo>
                    <a:pt x="537" y="261"/>
                  </a:lnTo>
                  <a:lnTo>
                    <a:pt x="533" y="257"/>
                  </a:lnTo>
                  <a:lnTo>
                    <a:pt x="533" y="256"/>
                  </a:lnTo>
                  <a:lnTo>
                    <a:pt x="537" y="260"/>
                  </a:lnTo>
                  <a:lnTo>
                    <a:pt x="536" y="260"/>
                  </a:lnTo>
                  <a:lnTo>
                    <a:pt x="535" y="260"/>
                  </a:lnTo>
                  <a:lnTo>
                    <a:pt x="535" y="252"/>
                  </a:lnTo>
                  <a:close/>
                  <a:moveTo>
                    <a:pt x="538" y="253"/>
                  </a:moveTo>
                  <a:lnTo>
                    <a:pt x="539" y="253"/>
                  </a:lnTo>
                  <a:lnTo>
                    <a:pt x="543" y="257"/>
                  </a:lnTo>
                  <a:lnTo>
                    <a:pt x="543" y="258"/>
                  </a:lnTo>
                  <a:lnTo>
                    <a:pt x="539" y="254"/>
                  </a:lnTo>
                  <a:lnTo>
                    <a:pt x="540" y="254"/>
                  </a:lnTo>
                  <a:lnTo>
                    <a:pt x="541" y="254"/>
                  </a:lnTo>
                  <a:lnTo>
                    <a:pt x="545" y="258"/>
                  </a:lnTo>
                  <a:lnTo>
                    <a:pt x="545" y="259"/>
                  </a:lnTo>
                  <a:lnTo>
                    <a:pt x="537" y="259"/>
                  </a:lnTo>
                  <a:lnTo>
                    <a:pt x="537" y="258"/>
                  </a:lnTo>
                  <a:lnTo>
                    <a:pt x="541" y="262"/>
                  </a:lnTo>
                  <a:lnTo>
                    <a:pt x="540" y="262"/>
                  </a:lnTo>
                  <a:lnTo>
                    <a:pt x="539" y="262"/>
                  </a:lnTo>
                  <a:lnTo>
                    <a:pt x="535" y="258"/>
                  </a:lnTo>
                  <a:lnTo>
                    <a:pt x="535" y="257"/>
                  </a:lnTo>
                  <a:lnTo>
                    <a:pt x="539" y="261"/>
                  </a:lnTo>
                  <a:lnTo>
                    <a:pt x="538" y="261"/>
                  </a:lnTo>
                  <a:lnTo>
                    <a:pt x="538" y="253"/>
                  </a:lnTo>
                  <a:close/>
                  <a:moveTo>
                    <a:pt x="541" y="255"/>
                  </a:moveTo>
                  <a:lnTo>
                    <a:pt x="542" y="255"/>
                  </a:lnTo>
                  <a:lnTo>
                    <a:pt x="542" y="255"/>
                  </a:lnTo>
                  <a:lnTo>
                    <a:pt x="542" y="263"/>
                  </a:lnTo>
                  <a:lnTo>
                    <a:pt x="542" y="263"/>
                  </a:lnTo>
                  <a:lnTo>
                    <a:pt x="541" y="263"/>
                  </a:lnTo>
                  <a:lnTo>
                    <a:pt x="541" y="255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68" name="Freeform 58"/>
            <p:cNvSpPr>
              <a:spLocks noEditPoints="1"/>
            </p:cNvSpPr>
            <p:nvPr/>
          </p:nvSpPr>
          <p:spPr bwMode="auto">
            <a:xfrm>
              <a:off x="1417" y="3346"/>
              <a:ext cx="545" cy="262"/>
            </a:xfrm>
            <a:custGeom>
              <a:avLst/>
              <a:gdLst>
                <a:gd name="T0" fmla="*/ 11 w 545"/>
                <a:gd name="T1" fmla="*/ 6 h 262"/>
                <a:gd name="T2" fmla="*/ 11 w 545"/>
                <a:gd name="T3" fmla="*/ 11 h 262"/>
                <a:gd name="T4" fmla="*/ 17 w 545"/>
                <a:gd name="T5" fmla="*/ 6 h 262"/>
                <a:gd name="T6" fmla="*/ 18 w 545"/>
                <a:gd name="T7" fmla="*/ 13 h 262"/>
                <a:gd name="T8" fmla="*/ 48 w 545"/>
                <a:gd name="T9" fmla="*/ 20 h 262"/>
                <a:gd name="T10" fmla="*/ 52 w 545"/>
                <a:gd name="T11" fmla="*/ 22 h 262"/>
                <a:gd name="T12" fmla="*/ 55 w 545"/>
                <a:gd name="T13" fmla="*/ 32 h 262"/>
                <a:gd name="T14" fmla="*/ 60 w 545"/>
                <a:gd name="T15" fmla="*/ 27 h 262"/>
                <a:gd name="T16" fmla="*/ 61 w 545"/>
                <a:gd name="T17" fmla="*/ 33 h 262"/>
                <a:gd name="T18" fmla="*/ 90 w 545"/>
                <a:gd name="T19" fmla="*/ 48 h 262"/>
                <a:gd name="T20" fmla="*/ 96 w 545"/>
                <a:gd name="T21" fmla="*/ 43 h 262"/>
                <a:gd name="T22" fmla="*/ 95 w 545"/>
                <a:gd name="T23" fmla="*/ 48 h 262"/>
                <a:gd name="T24" fmla="*/ 105 w 545"/>
                <a:gd name="T25" fmla="*/ 47 h 262"/>
                <a:gd name="T26" fmla="*/ 107 w 545"/>
                <a:gd name="T27" fmla="*/ 57 h 262"/>
                <a:gd name="T28" fmla="*/ 129 w 545"/>
                <a:gd name="T29" fmla="*/ 64 h 262"/>
                <a:gd name="T30" fmla="*/ 144 w 545"/>
                <a:gd name="T31" fmla="*/ 67 h 262"/>
                <a:gd name="T32" fmla="*/ 138 w 545"/>
                <a:gd name="T33" fmla="*/ 69 h 262"/>
                <a:gd name="T34" fmla="*/ 151 w 545"/>
                <a:gd name="T35" fmla="*/ 71 h 262"/>
                <a:gd name="T36" fmla="*/ 151 w 545"/>
                <a:gd name="T37" fmla="*/ 77 h 262"/>
                <a:gd name="T38" fmla="*/ 172 w 545"/>
                <a:gd name="T39" fmla="*/ 85 h 262"/>
                <a:gd name="T40" fmla="*/ 182 w 545"/>
                <a:gd name="T41" fmla="*/ 85 h 262"/>
                <a:gd name="T42" fmla="*/ 185 w 545"/>
                <a:gd name="T43" fmla="*/ 93 h 262"/>
                <a:gd name="T44" fmla="*/ 193 w 545"/>
                <a:gd name="T45" fmla="*/ 88 h 262"/>
                <a:gd name="T46" fmla="*/ 195 w 545"/>
                <a:gd name="T47" fmla="*/ 97 h 262"/>
                <a:gd name="T48" fmla="*/ 220 w 545"/>
                <a:gd name="T49" fmla="*/ 103 h 262"/>
                <a:gd name="T50" fmla="*/ 223 w 545"/>
                <a:gd name="T51" fmla="*/ 109 h 262"/>
                <a:gd name="T52" fmla="*/ 235 w 545"/>
                <a:gd name="T53" fmla="*/ 112 h 262"/>
                <a:gd name="T54" fmla="*/ 235 w 545"/>
                <a:gd name="T55" fmla="*/ 117 h 262"/>
                <a:gd name="T56" fmla="*/ 240 w 545"/>
                <a:gd name="T57" fmla="*/ 112 h 262"/>
                <a:gd name="T58" fmla="*/ 269 w 545"/>
                <a:gd name="T59" fmla="*/ 127 h 262"/>
                <a:gd name="T60" fmla="*/ 266 w 545"/>
                <a:gd name="T61" fmla="*/ 130 h 262"/>
                <a:gd name="T62" fmla="*/ 274 w 545"/>
                <a:gd name="T63" fmla="*/ 128 h 262"/>
                <a:gd name="T64" fmla="*/ 279 w 545"/>
                <a:gd name="T65" fmla="*/ 138 h 262"/>
                <a:gd name="T66" fmla="*/ 283 w 545"/>
                <a:gd name="T67" fmla="*/ 132 h 262"/>
                <a:gd name="T68" fmla="*/ 308 w 545"/>
                <a:gd name="T69" fmla="*/ 144 h 262"/>
                <a:gd name="T70" fmla="*/ 312 w 545"/>
                <a:gd name="T71" fmla="*/ 154 h 262"/>
                <a:gd name="T72" fmla="*/ 317 w 545"/>
                <a:gd name="T73" fmla="*/ 148 h 262"/>
                <a:gd name="T74" fmla="*/ 322 w 545"/>
                <a:gd name="T75" fmla="*/ 159 h 262"/>
                <a:gd name="T76" fmla="*/ 323 w 545"/>
                <a:gd name="T77" fmla="*/ 159 h 262"/>
                <a:gd name="T78" fmla="*/ 351 w 545"/>
                <a:gd name="T79" fmla="*/ 164 h 262"/>
                <a:gd name="T80" fmla="*/ 355 w 545"/>
                <a:gd name="T81" fmla="*/ 174 h 262"/>
                <a:gd name="T82" fmla="*/ 362 w 545"/>
                <a:gd name="T83" fmla="*/ 169 h 262"/>
                <a:gd name="T84" fmla="*/ 361 w 545"/>
                <a:gd name="T85" fmla="*/ 175 h 262"/>
                <a:gd name="T86" fmla="*/ 373 w 545"/>
                <a:gd name="T87" fmla="*/ 174 h 262"/>
                <a:gd name="T88" fmla="*/ 395 w 545"/>
                <a:gd name="T89" fmla="*/ 185 h 262"/>
                <a:gd name="T90" fmla="*/ 399 w 545"/>
                <a:gd name="T91" fmla="*/ 194 h 262"/>
                <a:gd name="T92" fmla="*/ 400 w 545"/>
                <a:gd name="T93" fmla="*/ 187 h 262"/>
                <a:gd name="T94" fmla="*/ 406 w 545"/>
                <a:gd name="T95" fmla="*/ 195 h 262"/>
                <a:gd name="T96" fmla="*/ 417 w 545"/>
                <a:gd name="T97" fmla="*/ 197 h 262"/>
                <a:gd name="T98" fmla="*/ 439 w 545"/>
                <a:gd name="T99" fmla="*/ 206 h 262"/>
                <a:gd name="T100" fmla="*/ 440 w 545"/>
                <a:gd name="T101" fmla="*/ 211 h 262"/>
                <a:gd name="T102" fmla="*/ 448 w 545"/>
                <a:gd name="T103" fmla="*/ 210 h 262"/>
                <a:gd name="T104" fmla="*/ 452 w 545"/>
                <a:gd name="T105" fmla="*/ 220 h 262"/>
                <a:gd name="T106" fmla="*/ 450 w 545"/>
                <a:gd name="T107" fmla="*/ 216 h 262"/>
                <a:gd name="T108" fmla="*/ 482 w 545"/>
                <a:gd name="T109" fmla="*/ 227 h 262"/>
                <a:gd name="T110" fmla="*/ 485 w 545"/>
                <a:gd name="T111" fmla="*/ 235 h 262"/>
                <a:gd name="T112" fmla="*/ 496 w 545"/>
                <a:gd name="T113" fmla="*/ 235 h 262"/>
                <a:gd name="T114" fmla="*/ 493 w 545"/>
                <a:gd name="T115" fmla="*/ 239 h 262"/>
                <a:gd name="T116" fmla="*/ 517 w 545"/>
                <a:gd name="T117" fmla="*/ 249 h 262"/>
                <a:gd name="T118" fmla="*/ 521 w 545"/>
                <a:gd name="T119" fmla="*/ 251 h 262"/>
                <a:gd name="T120" fmla="*/ 534 w 545"/>
                <a:gd name="T121" fmla="*/ 253 h 262"/>
                <a:gd name="T122" fmla="*/ 531 w 545"/>
                <a:gd name="T123" fmla="*/ 256 h 262"/>
                <a:gd name="T124" fmla="*/ 537 w 545"/>
                <a:gd name="T125" fmla="*/ 25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5" h="262">
                  <a:moveTo>
                    <a:pt x="7" y="3"/>
                  </a:moveTo>
                  <a:lnTo>
                    <a:pt x="7" y="4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3"/>
                  </a:lnTo>
                  <a:lnTo>
                    <a:pt x="7" y="3"/>
                  </a:lnTo>
                  <a:close/>
                  <a:moveTo>
                    <a:pt x="5" y="0"/>
                  </a:moveTo>
                  <a:lnTo>
                    <a:pt x="6" y="0"/>
                  </a:lnTo>
                  <a:lnTo>
                    <a:pt x="9" y="4"/>
                  </a:lnTo>
                  <a:lnTo>
                    <a:pt x="9" y="5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9"/>
                  </a:lnTo>
                  <a:lnTo>
                    <a:pt x="7" y="9"/>
                  </a:lnTo>
                  <a:lnTo>
                    <a:pt x="6" y="9"/>
                  </a:lnTo>
                  <a:lnTo>
                    <a:pt x="2" y="5"/>
                  </a:lnTo>
                  <a:lnTo>
                    <a:pt x="2" y="4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0"/>
                  </a:lnTo>
                  <a:close/>
                  <a:moveTo>
                    <a:pt x="11" y="5"/>
                  </a:moveTo>
                  <a:lnTo>
                    <a:pt x="11" y="6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8" y="10"/>
                  </a:lnTo>
                  <a:lnTo>
                    <a:pt x="7" y="9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4" y="6"/>
                  </a:lnTo>
                  <a:lnTo>
                    <a:pt x="4" y="5"/>
                  </a:lnTo>
                  <a:lnTo>
                    <a:pt x="11" y="5"/>
                  </a:lnTo>
                  <a:close/>
                  <a:moveTo>
                    <a:pt x="10" y="3"/>
                  </a:moveTo>
                  <a:lnTo>
                    <a:pt x="11" y="3"/>
                  </a:lnTo>
                  <a:lnTo>
                    <a:pt x="12" y="3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8" y="7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3"/>
                  </a:lnTo>
                  <a:close/>
                  <a:moveTo>
                    <a:pt x="13" y="4"/>
                  </a:moveTo>
                  <a:lnTo>
                    <a:pt x="14" y="4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20" y="9"/>
                  </a:lnTo>
                  <a:lnTo>
                    <a:pt x="20" y="10"/>
                  </a:lnTo>
                  <a:lnTo>
                    <a:pt x="16" y="6"/>
                  </a:lnTo>
                  <a:lnTo>
                    <a:pt x="17" y="6"/>
                  </a:lnTo>
                  <a:lnTo>
                    <a:pt x="17" y="14"/>
                  </a:lnTo>
                  <a:lnTo>
                    <a:pt x="16" y="14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4" y="12"/>
                  </a:lnTo>
                  <a:lnTo>
                    <a:pt x="13" y="12"/>
                  </a:lnTo>
                  <a:lnTo>
                    <a:pt x="13" y="4"/>
                  </a:lnTo>
                  <a:close/>
                  <a:moveTo>
                    <a:pt x="17" y="6"/>
                  </a:moveTo>
                  <a:lnTo>
                    <a:pt x="18" y="6"/>
                  </a:lnTo>
                  <a:lnTo>
                    <a:pt x="22" y="10"/>
                  </a:lnTo>
                  <a:lnTo>
                    <a:pt x="22" y="11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0" y="15"/>
                  </a:lnTo>
                  <a:lnTo>
                    <a:pt x="19" y="15"/>
                  </a:lnTo>
                  <a:lnTo>
                    <a:pt x="18" y="15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7" y="6"/>
                  </a:lnTo>
                  <a:close/>
                  <a:moveTo>
                    <a:pt x="24" y="11"/>
                  </a:moveTo>
                  <a:lnTo>
                    <a:pt x="24" y="12"/>
                  </a:lnTo>
                  <a:lnTo>
                    <a:pt x="20" y="8"/>
                  </a:lnTo>
                  <a:lnTo>
                    <a:pt x="21" y="8"/>
                  </a:lnTo>
                  <a:lnTo>
                    <a:pt x="22" y="8"/>
                  </a:lnTo>
                  <a:lnTo>
                    <a:pt x="26" y="12"/>
                  </a:lnTo>
                  <a:lnTo>
                    <a:pt x="26" y="13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3" y="16"/>
                  </a:lnTo>
                  <a:lnTo>
                    <a:pt x="22" y="16"/>
                  </a:lnTo>
                  <a:lnTo>
                    <a:pt x="18" y="13"/>
                  </a:lnTo>
                  <a:lnTo>
                    <a:pt x="18" y="12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0" y="15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24" y="11"/>
                  </a:lnTo>
                  <a:close/>
                  <a:moveTo>
                    <a:pt x="23" y="9"/>
                  </a:moveTo>
                  <a:lnTo>
                    <a:pt x="24" y="9"/>
                  </a:lnTo>
                  <a:lnTo>
                    <a:pt x="28" y="13"/>
                  </a:lnTo>
                  <a:lnTo>
                    <a:pt x="28" y="14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4" y="17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24" y="16"/>
                  </a:lnTo>
                  <a:lnTo>
                    <a:pt x="23" y="16"/>
                  </a:lnTo>
                  <a:lnTo>
                    <a:pt x="23" y="9"/>
                  </a:lnTo>
                  <a:close/>
                  <a:moveTo>
                    <a:pt x="51" y="24"/>
                  </a:moveTo>
                  <a:lnTo>
                    <a:pt x="51" y="24"/>
                  </a:lnTo>
                  <a:lnTo>
                    <a:pt x="47" y="20"/>
                  </a:lnTo>
                  <a:lnTo>
                    <a:pt x="48" y="20"/>
                  </a:lnTo>
                  <a:lnTo>
                    <a:pt x="48" y="28"/>
                  </a:lnTo>
                  <a:lnTo>
                    <a:pt x="47" y="28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51" y="24"/>
                  </a:lnTo>
                  <a:close/>
                  <a:moveTo>
                    <a:pt x="48" y="20"/>
                  </a:moveTo>
                  <a:lnTo>
                    <a:pt x="49" y="20"/>
                  </a:lnTo>
                  <a:lnTo>
                    <a:pt x="53" y="24"/>
                  </a:lnTo>
                  <a:lnTo>
                    <a:pt x="53" y="25"/>
                  </a:lnTo>
                  <a:lnTo>
                    <a:pt x="49" y="21"/>
                  </a:lnTo>
                  <a:lnTo>
                    <a:pt x="50" y="21"/>
                  </a:lnTo>
                  <a:lnTo>
                    <a:pt x="51" y="21"/>
                  </a:lnTo>
                  <a:lnTo>
                    <a:pt x="54" y="25"/>
                  </a:lnTo>
                  <a:lnTo>
                    <a:pt x="54" y="26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51" y="29"/>
                  </a:lnTo>
                  <a:lnTo>
                    <a:pt x="50" y="29"/>
                  </a:lnTo>
                  <a:lnTo>
                    <a:pt x="49" y="29"/>
                  </a:lnTo>
                  <a:lnTo>
                    <a:pt x="45" y="25"/>
                  </a:lnTo>
                  <a:lnTo>
                    <a:pt x="45" y="24"/>
                  </a:lnTo>
                  <a:lnTo>
                    <a:pt x="49" y="28"/>
                  </a:lnTo>
                  <a:lnTo>
                    <a:pt x="48" y="28"/>
                  </a:lnTo>
                  <a:lnTo>
                    <a:pt x="48" y="20"/>
                  </a:lnTo>
                  <a:close/>
                  <a:moveTo>
                    <a:pt x="51" y="22"/>
                  </a:moveTo>
                  <a:lnTo>
                    <a:pt x="52" y="22"/>
                  </a:lnTo>
                  <a:lnTo>
                    <a:pt x="53" y="22"/>
                  </a:lnTo>
                  <a:lnTo>
                    <a:pt x="56" y="26"/>
                  </a:lnTo>
                  <a:lnTo>
                    <a:pt x="56" y="27"/>
                  </a:lnTo>
                  <a:lnTo>
                    <a:pt x="53" y="23"/>
                  </a:lnTo>
                  <a:lnTo>
                    <a:pt x="54" y="23"/>
                  </a:lnTo>
                  <a:lnTo>
                    <a:pt x="54" y="31"/>
                  </a:lnTo>
                  <a:lnTo>
                    <a:pt x="53" y="31"/>
                  </a:lnTo>
                  <a:lnTo>
                    <a:pt x="49" y="27"/>
                  </a:lnTo>
                  <a:lnTo>
                    <a:pt x="49" y="26"/>
                  </a:lnTo>
                  <a:lnTo>
                    <a:pt x="53" y="30"/>
                  </a:lnTo>
                  <a:lnTo>
                    <a:pt x="52" y="30"/>
                  </a:lnTo>
                  <a:lnTo>
                    <a:pt x="51" y="30"/>
                  </a:lnTo>
                  <a:lnTo>
                    <a:pt x="51" y="22"/>
                  </a:lnTo>
                  <a:close/>
                  <a:moveTo>
                    <a:pt x="54" y="23"/>
                  </a:moveTo>
                  <a:lnTo>
                    <a:pt x="54" y="23"/>
                  </a:lnTo>
                  <a:lnTo>
                    <a:pt x="58" y="27"/>
                  </a:lnTo>
                  <a:lnTo>
                    <a:pt x="58" y="28"/>
                  </a:lnTo>
                  <a:lnTo>
                    <a:pt x="54" y="24"/>
                  </a:lnTo>
                  <a:lnTo>
                    <a:pt x="55" y="24"/>
                  </a:lnTo>
                  <a:lnTo>
                    <a:pt x="56" y="24"/>
                  </a:lnTo>
                  <a:lnTo>
                    <a:pt x="60" y="28"/>
                  </a:lnTo>
                  <a:lnTo>
                    <a:pt x="60" y="29"/>
                  </a:lnTo>
                  <a:lnTo>
                    <a:pt x="53" y="29"/>
                  </a:lnTo>
                  <a:lnTo>
                    <a:pt x="53" y="28"/>
                  </a:lnTo>
                  <a:lnTo>
                    <a:pt x="56" y="32"/>
                  </a:lnTo>
                  <a:lnTo>
                    <a:pt x="55" y="32"/>
                  </a:lnTo>
                  <a:lnTo>
                    <a:pt x="54" y="32"/>
                  </a:lnTo>
                  <a:lnTo>
                    <a:pt x="51" y="28"/>
                  </a:lnTo>
                  <a:lnTo>
                    <a:pt x="51" y="27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4" y="23"/>
                  </a:lnTo>
                  <a:close/>
                  <a:moveTo>
                    <a:pt x="56" y="25"/>
                  </a:moveTo>
                  <a:lnTo>
                    <a:pt x="57" y="25"/>
                  </a:lnTo>
                  <a:lnTo>
                    <a:pt x="58" y="25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58" y="26"/>
                  </a:lnTo>
                  <a:lnTo>
                    <a:pt x="59" y="26"/>
                  </a:lnTo>
                  <a:lnTo>
                    <a:pt x="60" y="26"/>
                  </a:lnTo>
                  <a:lnTo>
                    <a:pt x="60" y="34"/>
                  </a:lnTo>
                  <a:lnTo>
                    <a:pt x="59" y="34"/>
                  </a:lnTo>
                  <a:lnTo>
                    <a:pt x="58" y="34"/>
                  </a:lnTo>
                  <a:lnTo>
                    <a:pt x="54" y="30"/>
                  </a:lnTo>
                  <a:lnTo>
                    <a:pt x="54" y="29"/>
                  </a:lnTo>
                  <a:lnTo>
                    <a:pt x="58" y="33"/>
                  </a:lnTo>
                  <a:lnTo>
                    <a:pt x="57" y="33"/>
                  </a:lnTo>
                  <a:lnTo>
                    <a:pt x="56" y="33"/>
                  </a:lnTo>
                  <a:lnTo>
                    <a:pt x="56" y="25"/>
                  </a:lnTo>
                  <a:close/>
                  <a:moveTo>
                    <a:pt x="64" y="30"/>
                  </a:moveTo>
                  <a:lnTo>
                    <a:pt x="64" y="31"/>
                  </a:lnTo>
                  <a:lnTo>
                    <a:pt x="60" y="27"/>
                  </a:lnTo>
                  <a:lnTo>
                    <a:pt x="61" y="27"/>
                  </a:lnTo>
                  <a:lnTo>
                    <a:pt x="62" y="27"/>
                  </a:lnTo>
                  <a:lnTo>
                    <a:pt x="66" y="31"/>
                  </a:lnTo>
                  <a:lnTo>
                    <a:pt x="66" y="32"/>
                  </a:lnTo>
                  <a:lnTo>
                    <a:pt x="62" y="28"/>
                  </a:lnTo>
                  <a:lnTo>
                    <a:pt x="63" y="28"/>
                  </a:lnTo>
                  <a:lnTo>
                    <a:pt x="63" y="36"/>
                  </a:lnTo>
                  <a:lnTo>
                    <a:pt x="62" y="36"/>
                  </a:lnTo>
                  <a:lnTo>
                    <a:pt x="58" y="32"/>
                  </a:lnTo>
                  <a:lnTo>
                    <a:pt x="58" y="31"/>
                  </a:lnTo>
                  <a:lnTo>
                    <a:pt x="62" y="35"/>
                  </a:lnTo>
                  <a:lnTo>
                    <a:pt x="61" y="35"/>
                  </a:lnTo>
                  <a:lnTo>
                    <a:pt x="60" y="35"/>
                  </a:lnTo>
                  <a:lnTo>
                    <a:pt x="56" y="31"/>
                  </a:lnTo>
                  <a:lnTo>
                    <a:pt x="56" y="30"/>
                  </a:lnTo>
                  <a:lnTo>
                    <a:pt x="64" y="30"/>
                  </a:lnTo>
                  <a:close/>
                  <a:moveTo>
                    <a:pt x="63" y="28"/>
                  </a:moveTo>
                  <a:lnTo>
                    <a:pt x="64" y="28"/>
                  </a:lnTo>
                  <a:lnTo>
                    <a:pt x="65" y="28"/>
                  </a:lnTo>
                  <a:lnTo>
                    <a:pt x="69" y="32"/>
                  </a:lnTo>
                  <a:lnTo>
                    <a:pt x="69" y="33"/>
                  </a:lnTo>
                  <a:lnTo>
                    <a:pt x="65" y="29"/>
                  </a:lnTo>
                  <a:lnTo>
                    <a:pt x="66" y="29"/>
                  </a:lnTo>
                  <a:lnTo>
                    <a:pt x="66" y="37"/>
                  </a:lnTo>
                  <a:lnTo>
                    <a:pt x="65" y="37"/>
                  </a:lnTo>
                  <a:lnTo>
                    <a:pt x="61" y="33"/>
                  </a:lnTo>
                  <a:lnTo>
                    <a:pt x="61" y="32"/>
                  </a:lnTo>
                  <a:lnTo>
                    <a:pt x="65" y="36"/>
                  </a:lnTo>
                  <a:lnTo>
                    <a:pt x="64" y="36"/>
                  </a:lnTo>
                  <a:lnTo>
                    <a:pt x="63" y="36"/>
                  </a:lnTo>
                  <a:lnTo>
                    <a:pt x="63" y="28"/>
                  </a:lnTo>
                  <a:close/>
                  <a:moveTo>
                    <a:pt x="66" y="29"/>
                  </a:moveTo>
                  <a:lnTo>
                    <a:pt x="67" y="29"/>
                  </a:lnTo>
                  <a:lnTo>
                    <a:pt x="71" y="33"/>
                  </a:lnTo>
                  <a:lnTo>
                    <a:pt x="71" y="34"/>
                  </a:lnTo>
                  <a:lnTo>
                    <a:pt x="67" y="30"/>
                  </a:lnTo>
                  <a:lnTo>
                    <a:pt x="68" y="30"/>
                  </a:lnTo>
                  <a:lnTo>
                    <a:pt x="69" y="30"/>
                  </a:lnTo>
                  <a:lnTo>
                    <a:pt x="69" y="38"/>
                  </a:lnTo>
                  <a:lnTo>
                    <a:pt x="68" y="38"/>
                  </a:lnTo>
                  <a:lnTo>
                    <a:pt x="67" y="38"/>
                  </a:lnTo>
                  <a:lnTo>
                    <a:pt x="63" y="34"/>
                  </a:lnTo>
                  <a:lnTo>
                    <a:pt x="63" y="33"/>
                  </a:lnTo>
                  <a:lnTo>
                    <a:pt x="67" y="37"/>
                  </a:lnTo>
                  <a:lnTo>
                    <a:pt x="66" y="37"/>
                  </a:lnTo>
                  <a:lnTo>
                    <a:pt x="66" y="29"/>
                  </a:lnTo>
                  <a:close/>
                  <a:moveTo>
                    <a:pt x="90" y="40"/>
                  </a:moveTo>
                  <a:lnTo>
                    <a:pt x="90" y="40"/>
                  </a:lnTo>
                  <a:lnTo>
                    <a:pt x="91" y="40"/>
                  </a:lnTo>
                  <a:lnTo>
                    <a:pt x="91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0"/>
                  </a:lnTo>
                  <a:close/>
                  <a:moveTo>
                    <a:pt x="95" y="44"/>
                  </a:moveTo>
                  <a:lnTo>
                    <a:pt x="95" y="45"/>
                  </a:lnTo>
                  <a:lnTo>
                    <a:pt x="91" y="41"/>
                  </a:lnTo>
                  <a:lnTo>
                    <a:pt x="92" y="41"/>
                  </a:lnTo>
                  <a:lnTo>
                    <a:pt x="93" y="41"/>
                  </a:lnTo>
                  <a:lnTo>
                    <a:pt x="97" y="45"/>
                  </a:lnTo>
                  <a:lnTo>
                    <a:pt x="97" y="46"/>
                  </a:lnTo>
                  <a:lnTo>
                    <a:pt x="93" y="42"/>
                  </a:lnTo>
                  <a:lnTo>
                    <a:pt x="94" y="42"/>
                  </a:lnTo>
                  <a:lnTo>
                    <a:pt x="94" y="50"/>
                  </a:lnTo>
                  <a:lnTo>
                    <a:pt x="93" y="50"/>
                  </a:lnTo>
                  <a:lnTo>
                    <a:pt x="89" y="46"/>
                  </a:lnTo>
                  <a:lnTo>
                    <a:pt x="89" y="45"/>
                  </a:lnTo>
                  <a:lnTo>
                    <a:pt x="93" y="49"/>
                  </a:lnTo>
                  <a:lnTo>
                    <a:pt x="92" y="49"/>
                  </a:lnTo>
                  <a:lnTo>
                    <a:pt x="91" y="49"/>
                  </a:lnTo>
                  <a:lnTo>
                    <a:pt x="87" y="45"/>
                  </a:lnTo>
                  <a:lnTo>
                    <a:pt x="87" y="44"/>
                  </a:lnTo>
                  <a:lnTo>
                    <a:pt x="95" y="44"/>
                  </a:lnTo>
                  <a:close/>
                  <a:moveTo>
                    <a:pt x="94" y="42"/>
                  </a:moveTo>
                  <a:lnTo>
                    <a:pt x="95" y="42"/>
                  </a:lnTo>
                  <a:lnTo>
                    <a:pt x="99" y="46"/>
                  </a:lnTo>
                  <a:lnTo>
                    <a:pt x="99" y="47"/>
                  </a:lnTo>
                  <a:lnTo>
                    <a:pt x="95" y="43"/>
                  </a:lnTo>
                  <a:lnTo>
                    <a:pt x="96" y="43"/>
                  </a:lnTo>
                  <a:lnTo>
                    <a:pt x="97" y="43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93" y="48"/>
                  </a:lnTo>
                  <a:lnTo>
                    <a:pt x="93" y="47"/>
                  </a:lnTo>
                  <a:lnTo>
                    <a:pt x="97" y="51"/>
                  </a:lnTo>
                  <a:lnTo>
                    <a:pt x="96" y="51"/>
                  </a:lnTo>
                  <a:lnTo>
                    <a:pt x="95" y="51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5" y="50"/>
                  </a:lnTo>
                  <a:lnTo>
                    <a:pt x="94" y="50"/>
                  </a:lnTo>
                  <a:lnTo>
                    <a:pt x="94" y="42"/>
                  </a:lnTo>
                  <a:close/>
                  <a:moveTo>
                    <a:pt x="97" y="44"/>
                  </a:moveTo>
                  <a:lnTo>
                    <a:pt x="98" y="44"/>
                  </a:lnTo>
                  <a:lnTo>
                    <a:pt x="99" y="44"/>
                  </a:lnTo>
                  <a:lnTo>
                    <a:pt x="102" y="48"/>
                  </a:lnTo>
                  <a:lnTo>
                    <a:pt x="102" y="49"/>
                  </a:lnTo>
                  <a:lnTo>
                    <a:pt x="99" y="45"/>
                  </a:lnTo>
                  <a:lnTo>
                    <a:pt x="100" y="45"/>
                  </a:lnTo>
                  <a:lnTo>
                    <a:pt x="101" y="45"/>
                  </a:lnTo>
                  <a:lnTo>
                    <a:pt x="101" y="53"/>
                  </a:lnTo>
                  <a:lnTo>
                    <a:pt x="100" y="53"/>
                  </a:lnTo>
                  <a:lnTo>
                    <a:pt x="99" y="53"/>
                  </a:lnTo>
                  <a:lnTo>
                    <a:pt x="95" y="49"/>
                  </a:lnTo>
                  <a:lnTo>
                    <a:pt x="95" y="48"/>
                  </a:lnTo>
                  <a:lnTo>
                    <a:pt x="99" y="52"/>
                  </a:lnTo>
                  <a:lnTo>
                    <a:pt x="98" y="52"/>
                  </a:lnTo>
                  <a:lnTo>
                    <a:pt x="97" y="52"/>
                  </a:lnTo>
                  <a:lnTo>
                    <a:pt x="97" y="44"/>
                  </a:lnTo>
                  <a:close/>
                  <a:moveTo>
                    <a:pt x="101" y="45"/>
                  </a:moveTo>
                  <a:lnTo>
                    <a:pt x="101" y="45"/>
                  </a:lnTo>
                  <a:lnTo>
                    <a:pt x="105" y="49"/>
                  </a:lnTo>
                  <a:lnTo>
                    <a:pt x="105" y="50"/>
                  </a:lnTo>
                  <a:lnTo>
                    <a:pt x="101" y="46"/>
                  </a:lnTo>
                  <a:lnTo>
                    <a:pt x="102" y="46"/>
                  </a:lnTo>
                  <a:lnTo>
                    <a:pt x="103" y="46"/>
                  </a:lnTo>
                  <a:lnTo>
                    <a:pt x="107" y="50"/>
                  </a:lnTo>
                  <a:lnTo>
                    <a:pt x="107" y="51"/>
                  </a:lnTo>
                  <a:lnTo>
                    <a:pt x="100" y="51"/>
                  </a:lnTo>
                  <a:lnTo>
                    <a:pt x="100" y="50"/>
                  </a:lnTo>
                  <a:lnTo>
                    <a:pt x="103" y="54"/>
                  </a:lnTo>
                  <a:lnTo>
                    <a:pt x="102" y="54"/>
                  </a:lnTo>
                  <a:lnTo>
                    <a:pt x="101" y="54"/>
                  </a:lnTo>
                  <a:lnTo>
                    <a:pt x="98" y="50"/>
                  </a:lnTo>
                  <a:lnTo>
                    <a:pt x="98" y="49"/>
                  </a:lnTo>
                  <a:lnTo>
                    <a:pt x="101" y="53"/>
                  </a:lnTo>
                  <a:lnTo>
                    <a:pt x="101" y="53"/>
                  </a:lnTo>
                  <a:lnTo>
                    <a:pt x="101" y="45"/>
                  </a:lnTo>
                  <a:close/>
                  <a:moveTo>
                    <a:pt x="103" y="47"/>
                  </a:moveTo>
                  <a:lnTo>
                    <a:pt x="104" y="47"/>
                  </a:lnTo>
                  <a:lnTo>
                    <a:pt x="105" y="47"/>
                  </a:lnTo>
                  <a:lnTo>
                    <a:pt x="109" y="51"/>
                  </a:lnTo>
                  <a:lnTo>
                    <a:pt x="109" y="52"/>
                  </a:lnTo>
                  <a:lnTo>
                    <a:pt x="105" y="48"/>
                  </a:lnTo>
                  <a:lnTo>
                    <a:pt x="106" y="48"/>
                  </a:lnTo>
                  <a:lnTo>
                    <a:pt x="106" y="56"/>
                  </a:lnTo>
                  <a:lnTo>
                    <a:pt x="105" y="56"/>
                  </a:lnTo>
                  <a:lnTo>
                    <a:pt x="101" y="52"/>
                  </a:lnTo>
                  <a:lnTo>
                    <a:pt x="101" y="51"/>
                  </a:lnTo>
                  <a:lnTo>
                    <a:pt x="105" y="55"/>
                  </a:lnTo>
                  <a:lnTo>
                    <a:pt x="104" y="55"/>
                  </a:lnTo>
                  <a:lnTo>
                    <a:pt x="103" y="55"/>
                  </a:lnTo>
                  <a:lnTo>
                    <a:pt x="103" y="47"/>
                  </a:lnTo>
                  <a:close/>
                  <a:moveTo>
                    <a:pt x="106" y="48"/>
                  </a:moveTo>
                  <a:lnTo>
                    <a:pt x="107" y="48"/>
                  </a:lnTo>
                  <a:lnTo>
                    <a:pt x="111" y="52"/>
                  </a:lnTo>
                  <a:lnTo>
                    <a:pt x="111" y="53"/>
                  </a:lnTo>
                  <a:lnTo>
                    <a:pt x="107" y="49"/>
                  </a:lnTo>
                  <a:lnTo>
                    <a:pt x="108" y="49"/>
                  </a:lnTo>
                  <a:lnTo>
                    <a:pt x="109" y="49"/>
                  </a:lnTo>
                  <a:lnTo>
                    <a:pt x="113" y="53"/>
                  </a:lnTo>
                  <a:lnTo>
                    <a:pt x="113" y="54"/>
                  </a:lnTo>
                  <a:lnTo>
                    <a:pt x="105" y="54"/>
                  </a:lnTo>
                  <a:lnTo>
                    <a:pt x="105" y="53"/>
                  </a:lnTo>
                  <a:lnTo>
                    <a:pt x="109" y="57"/>
                  </a:lnTo>
                  <a:lnTo>
                    <a:pt x="108" y="57"/>
                  </a:lnTo>
                  <a:lnTo>
                    <a:pt x="107" y="57"/>
                  </a:lnTo>
                  <a:lnTo>
                    <a:pt x="103" y="53"/>
                  </a:lnTo>
                  <a:lnTo>
                    <a:pt x="103" y="52"/>
                  </a:lnTo>
                  <a:lnTo>
                    <a:pt x="107" y="56"/>
                  </a:lnTo>
                  <a:lnTo>
                    <a:pt x="106" y="56"/>
                  </a:lnTo>
                  <a:lnTo>
                    <a:pt x="106" y="48"/>
                  </a:lnTo>
                  <a:close/>
                  <a:moveTo>
                    <a:pt x="109" y="50"/>
                  </a:moveTo>
                  <a:lnTo>
                    <a:pt x="110" y="50"/>
                  </a:lnTo>
                  <a:lnTo>
                    <a:pt x="111" y="50"/>
                  </a:lnTo>
                  <a:lnTo>
                    <a:pt x="115" y="54"/>
                  </a:lnTo>
                  <a:lnTo>
                    <a:pt x="115" y="54"/>
                  </a:lnTo>
                  <a:lnTo>
                    <a:pt x="107" y="54"/>
                  </a:lnTo>
                  <a:lnTo>
                    <a:pt x="107" y="54"/>
                  </a:lnTo>
                  <a:lnTo>
                    <a:pt x="111" y="58"/>
                  </a:lnTo>
                  <a:lnTo>
                    <a:pt x="110" y="58"/>
                  </a:lnTo>
                  <a:lnTo>
                    <a:pt x="109" y="58"/>
                  </a:lnTo>
                  <a:lnTo>
                    <a:pt x="109" y="50"/>
                  </a:lnTo>
                  <a:close/>
                  <a:moveTo>
                    <a:pt x="133" y="61"/>
                  </a:moveTo>
                  <a:lnTo>
                    <a:pt x="133" y="61"/>
                  </a:lnTo>
                  <a:lnTo>
                    <a:pt x="137" y="64"/>
                  </a:lnTo>
                  <a:lnTo>
                    <a:pt x="137" y="65"/>
                  </a:lnTo>
                  <a:lnTo>
                    <a:pt x="133" y="62"/>
                  </a:lnTo>
                  <a:lnTo>
                    <a:pt x="134" y="62"/>
                  </a:lnTo>
                  <a:lnTo>
                    <a:pt x="134" y="69"/>
                  </a:lnTo>
                  <a:lnTo>
                    <a:pt x="133" y="69"/>
                  </a:lnTo>
                  <a:lnTo>
                    <a:pt x="129" y="65"/>
                  </a:lnTo>
                  <a:lnTo>
                    <a:pt x="129" y="64"/>
                  </a:lnTo>
                  <a:lnTo>
                    <a:pt x="133" y="68"/>
                  </a:lnTo>
                  <a:lnTo>
                    <a:pt x="133" y="68"/>
                  </a:lnTo>
                  <a:lnTo>
                    <a:pt x="133" y="61"/>
                  </a:lnTo>
                  <a:close/>
                  <a:moveTo>
                    <a:pt x="134" y="62"/>
                  </a:moveTo>
                  <a:lnTo>
                    <a:pt x="135" y="62"/>
                  </a:lnTo>
                  <a:lnTo>
                    <a:pt x="139" y="65"/>
                  </a:lnTo>
                  <a:lnTo>
                    <a:pt x="139" y="66"/>
                  </a:lnTo>
                  <a:lnTo>
                    <a:pt x="135" y="63"/>
                  </a:lnTo>
                  <a:lnTo>
                    <a:pt x="136" y="63"/>
                  </a:lnTo>
                  <a:lnTo>
                    <a:pt x="137" y="63"/>
                  </a:lnTo>
                  <a:lnTo>
                    <a:pt x="137" y="70"/>
                  </a:lnTo>
                  <a:lnTo>
                    <a:pt x="136" y="70"/>
                  </a:lnTo>
                  <a:lnTo>
                    <a:pt x="135" y="70"/>
                  </a:lnTo>
                  <a:lnTo>
                    <a:pt x="131" y="66"/>
                  </a:lnTo>
                  <a:lnTo>
                    <a:pt x="131" y="65"/>
                  </a:lnTo>
                  <a:lnTo>
                    <a:pt x="135" y="69"/>
                  </a:lnTo>
                  <a:lnTo>
                    <a:pt x="134" y="69"/>
                  </a:lnTo>
                  <a:lnTo>
                    <a:pt x="134" y="62"/>
                  </a:lnTo>
                  <a:close/>
                  <a:moveTo>
                    <a:pt x="137" y="63"/>
                  </a:moveTo>
                  <a:lnTo>
                    <a:pt x="138" y="63"/>
                  </a:lnTo>
                  <a:lnTo>
                    <a:pt x="142" y="66"/>
                  </a:lnTo>
                  <a:lnTo>
                    <a:pt x="142" y="67"/>
                  </a:lnTo>
                  <a:lnTo>
                    <a:pt x="138" y="64"/>
                  </a:lnTo>
                  <a:lnTo>
                    <a:pt x="139" y="64"/>
                  </a:lnTo>
                  <a:lnTo>
                    <a:pt x="140" y="64"/>
                  </a:lnTo>
                  <a:lnTo>
                    <a:pt x="144" y="67"/>
                  </a:lnTo>
                  <a:lnTo>
                    <a:pt x="144" y="68"/>
                  </a:lnTo>
                  <a:lnTo>
                    <a:pt x="140" y="64"/>
                  </a:lnTo>
                  <a:lnTo>
                    <a:pt x="141" y="64"/>
                  </a:lnTo>
                  <a:lnTo>
                    <a:pt x="141" y="72"/>
                  </a:lnTo>
                  <a:lnTo>
                    <a:pt x="140" y="72"/>
                  </a:lnTo>
                  <a:lnTo>
                    <a:pt x="136" y="68"/>
                  </a:lnTo>
                  <a:lnTo>
                    <a:pt x="136" y="67"/>
                  </a:lnTo>
                  <a:lnTo>
                    <a:pt x="140" y="71"/>
                  </a:lnTo>
                  <a:lnTo>
                    <a:pt x="139" y="71"/>
                  </a:lnTo>
                  <a:lnTo>
                    <a:pt x="138" y="71"/>
                  </a:lnTo>
                  <a:lnTo>
                    <a:pt x="134" y="67"/>
                  </a:lnTo>
                  <a:lnTo>
                    <a:pt x="134" y="66"/>
                  </a:lnTo>
                  <a:lnTo>
                    <a:pt x="138" y="70"/>
                  </a:lnTo>
                  <a:lnTo>
                    <a:pt x="137" y="70"/>
                  </a:lnTo>
                  <a:lnTo>
                    <a:pt x="137" y="63"/>
                  </a:lnTo>
                  <a:close/>
                  <a:moveTo>
                    <a:pt x="141" y="64"/>
                  </a:moveTo>
                  <a:lnTo>
                    <a:pt x="142" y="64"/>
                  </a:lnTo>
                  <a:lnTo>
                    <a:pt x="146" y="68"/>
                  </a:lnTo>
                  <a:lnTo>
                    <a:pt x="146" y="69"/>
                  </a:lnTo>
                  <a:lnTo>
                    <a:pt x="142" y="65"/>
                  </a:lnTo>
                  <a:lnTo>
                    <a:pt x="143" y="65"/>
                  </a:lnTo>
                  <a:lnTo>
                    <a:pt x="144" y="65"/>
                  </a:lnTo>
                  <a:lnTo>
                    <a:pt x="144" y="73"/>
                  </a:lnTo>
                  <a:lnTo>
                    <a:pt x="143" y="73"/>
                  </a:lnTo>
                  <a:lnTo>
                    <a:pt x="142" y="73"/>
                  </a:lnTo>
                  <a:lnTo>
                    <a:pt x="138" y="69"/>
                  </a:lnTo>
                  <a:lnTo>
                    <a:pt x="138" y="68"/>
                  </a:lnTo>
                  <a:lnTo>
                    <a:pt x="142" y="72"/>
                  </a:lnTo>
                  <a:lnTo>
                    <a:pt x="141" y="72"/>
                  </a:lnTo>
                  <a:lnTo>
                    <a:pt x="141" y="64"/>
                  </a:lnTo>
                  <a:close/>
                  <a:moveTo>
                    <a:pt x="148" y="69"/>
                  </a:moveTo>
                  <a:lnTo>
                    <a:pt x="148" y="70"/>
                  </a:lnTo>
                  <a:lnTo>
                    <a:pt x="144" y="66"/>
                  </a:lnTo>
                  <a:lnTo>
                    <a:pt x="145" y="66"/>
                  </a:lnTo>
                  <a:lnTo>
                    <a:pt x="146" y="66"/>
                  </a:lnTo>
                  <a:lnTo>
                    <a:pt x="149" y="70"/>
                  </a:lnTo>
                  <a:lnTo>
                    <a:pt x="149" y="71"/>
                  </a:lnTo>
                  <a:lnTo>
                    <a:pt x="146" y="67"/>
                  </a:lnTo>
                  <a:lnTo>
                    <a:pt x="147" y="67"/>
                  </a:lnTo>
                  <a:lnTo>
                    <a:pt x="147" y="75"/>
                  </a:lnTo>
                  <a:lnTo>
                    <a:pt x="146" y="75"/>
                  </a:lnTo>
                  <a:lnTo>
                    <a:pt x="142" y="71"/>
                  </a:lnTo>
                  <a:lnTo>
                    <a:pt x="142" y="70"/>
                  </a:lnTo>
                  <a:lnTo>
                    <a:pt x="146" y="74"/>
                  </a:lnTo>
                  <a:lnTo>
                    <a:pt x="145" y="74"/>
                  </a:lnTo>
                  <a:lnTo>
                    <a:pt x="144" y="74"/>
                  </a:lnTo>
                  <a:lnTo>
                    <a:pt x="140" y="70"/>
                  </a:lnTo>
                  <a:lnTo>
                    <a:pt x="140" y="69"/>
                  </a:lnTo>
                  <a:lnTo>
                    <a:pt x="148" y="69"/>
                  </a:lnTo>
                  <a:close/>
                  <a:moveTo>
                    <a:pt x="147" y="67"/>
                  </a:moveTo>
                  <a:lnTo>
                    <a:pt x="148" y="67"/>
                  </a:lnTo>
                  <a:lnTo>
                    <a:pt x="151" y="71"/>
                  </a:lnTo>
                  <a:lnTo>
                    <a:pt x="151" y="72"/>
                  </a:lnTo>
                  <a:lnTo>
                    <a:pt x="148" y="68"/>
                  </a:lnTo>
                  <a:lnTo>
                    <a:pt x="149" y="68"/>
                  </a:lnTo>
                  <a:lnTo>
                    <a:pt x="149" y="68"/>
                  </a:lnTo>
                  <a:lnTo>
                    <a:pt x="149" y="76"/>
                  </a:lnTo>
                  <a:lnTo>
                    <a:pt x="149" y="76"/>
                  </a:lnTo>
                  <a:lnTo>
                    <a:pt x="148" y="76"/>
                  </a:lnTo>
                  <a:lnTo>
                    <a:pt x="144" y="72"/>
                  </a:lnTo>
                  <a:lnTo>
                    <a:pt x="144" y="71"/>
                  </a:lnTo>
                  <a:lnTo>
                    <a:pt x="148" y="75"/>
                  </a:lnTo>
                  <a:lnTo>
                    <a:pt x="147" y="75"/>
                  </a:lnTo>
                  <a:lnTo>
                    <a:pt x="147" y="67"/>
                  </a:lnTo>
                  <a:close/>
                  <a:moveTo>
                    <a:pt x="153" y="72"/>
                  </a:moveTo>
                  <a:lnTo>
                    <a:pt x="153" y="73"/>
                  </a:lnTo>
                  <a:lnTo>
                    <a:pt x="149" y="69"/>
                  </a:lnTo>
                  <a:lnTo>
                    <a:pt x="150" y="69"/>
                  </a:lnTo>
                  <a:lnTo>
                    <a:pt x="151" y="69"/>
                  </a:lnTo>
                  <a:lnTo>
                    <a:pt x="155" y="73"/>
                  </a:lnTo>
                  <a:lnTo>
                    <a:pt x="155" y="74"/>
                  </a:lnTo>
                  <a:lnTo>
                    <a:pt x="151" y="70"/>
                  </a:lnTo>
                  <a:lnTo>
                    <a:pt x="152" y="70"/>
                  </a:lnTo>
                  <a:lnTo>
                    <a:pt x="152" y="78"/>
                  </a:lnTo>
                  <a:lnTo>
                    <a:pt x="151" y="78"/>
                  </a:lnTo>
                  <a:lnTo>
                    <a:pt x="148" y="74"/>
                  </a:lnTo>
                  <a:lnTo>
                    <a:pt x="148" y="73"/>
                  </a:lnTo>
                  <a:lnTo>
                    <a:pt x="151" y="77"/>
                  </a:lnTo>
                  <a:lnTo>
                    <a:pt x="150" y="77"/>
                  </a:lnTo>
                  <a:lnTo>
                    <a:pt x="149" y="77"/>
                  </a:lnTo>
                  <a:lnTo>
                    <a:pt x="146" y="73"/>
                  </a:lnTo>
                  <a:lnTo>
                    <a:pt x="146" y="72"/>
                  </a:lnTo>
                  <a:lnTo>
                    <a:pt x="153" y="72"/>
                  </a:lnTo>
                  <a:close/>
                  <a:moveTo>
                    <a:pt x="152" y="70"/>
                  </a:moveTo>
                  <a:lnTo>
                    <a:pt x="153" y="70"/>
                  </a:lnTo>
                  <a:lnTo>
                    <a:pt x="157" y="74"/>
                  </a:lnTo>
                  <a:lnTo>
                    <a:pt x="157" y="75"/>
                  </a:lnTo>
                  <a:lnTo>
                    <a:pt x="153" y="71"/>
                  </a:lnTo>
                  <a:lnTo>
                    <a:pt x="154" y="71"/>
                  </a:lnTo>
                  <a:lnTo>
                    <a:pt x="154" y="79"/>
                  </a:lnTo>
                  <a:lnTo>
                    <a:pt x="153" y="79"/>
                  </a:lnTo>
                  <a:lnTo>
                    <a:pt x="149" y="75"/>
                  </a:lnTo>
                  <a:lnTo>
                    <a:pt x="149" y="74"/>
                  </a:lnTo>
                  <a:lnTo>
                    <a:pt x="153" y="78"/>
                  </a:lnTo>
                  <a:lnTo>
                    <a:pt x="152" y="78"/>
                  </a:lnTo>
                  <a:lnTo>
                    <a:pt x="152" y="70"/>
                  </a:lnTo>
                  <a:close/>
                  <a:moveTo>
                    <a:pt x="180" y="85"/>
                  </a:moveTo>
                  <a:lnTo>
                    <a:pt x="180" y="86"/>
                  </a:lnTo>
                  <a:lnTo>
                    <a:pt x="176" y="82"/>
                  </a:lnTo>
                  <a:lnTo>
                    <a:pt x="177" y="82"/>
                  </a:lnTo>
                  <a:lnTo>
                    <a:pt x="177" y="89"/>
                  </a:lnTo>
                  <a:lnTo>
                    <a:pt x="176" y="89"/>
                  </a:lnTo>
                  <a:lnTo>
                    <a:pt x="172" y="86"/>
                  </a:lnTo>
                  <a:lnTo>
                    <a:pt x="172" y="85"/>
                  </a:lnTo>
                  <a:lnTo>
                    <a:pt x="180" y="85"/>
                  </a:lnTo>
                  <a:close/>
                  <a:moveTo>
                    <a:pt x="177" y="82"/>
                  </a:moveTo>
                  <a:lnTo>
                    <a:pt x="178" y="82"/>
                  </a:lnTo>
                  <a:lnTo>
                    <a:pt x="182" y="86"/>
                  </a:lnTo>
                  <a:lnTo>
                    <a:pt x="182" y="87"/>
                  </a:lnTo>
                  <a:lnTo>
                    <a:pt x="178" y="83"/>
                  </a:lnTo>
                  <a:lnTo>
                    <a:pt x="179" y="83"/>
                  </a:lnTo>
                  <a:lnTo>
                    <a:pt x="180" y="83"/>
                  </a:lnTo>
                  <a:lnTo>
                    <a:pt x="184" y="87"/>
                  </a:lnTo>
                  <a:lnTo>
                    <a:pt x="184" y="88"/>
                  </a:lnTo>
                  <a:lnTo>
                    <a:pt x="176" y="88"/>
                  </a:lnTo>
                  <a:lnTo>
                    <a:pt x="176" y="87"/>
                  </a:lnTo>
                  <a:lnTo>
                    <a:pt x="180" y="90"/>
                  </a:lnTo>
                  <a:lnTo>
                    <a:pt x="179" y="90"/>
                  </a:lnTo>
                  <a:lnTo>
                    <a:pt x="178" y="90"/>
                  </a:lnTo>
                  <a:lnTo>
                    <a:pt x="174" y="87"/>
                  </a:lnTo>
                  <a:lnTo>
                    <a:pt x="174" y="86"/>
                  </a:lnTo>
                  <a:lnTo>
                    <a:pt x="178" y="89"/>
                  </a:lnTo>
                  <a:lnTo>
                    <a:pt x="177" y="89"/>
                  </a:lnTo>
                  <a:lnTo>
                    <a:pt x="177" y="82"/>
                  </a:lnTo>
                  <a:close/>
                  <a:moveTo>
                    <a:pt x="180" y="84"/>
                  </a:moveTo>
                  <a:lnTo>
                    <a:pt x="181" y="84"/>
                  </a:lnTo>
                  <a:lnTo>
                    <a:pt x="182" y="84"/>
                  </a:lnTo>
                  <a:lnTo>
                    <a:pt x="186" y="88"/>
                  </a:lnTo>
                  <a:lnTo>
                    <a:pt x="186" y="88"/>
                  </a:lnTo>
                  <a:lnTo>
                    <a:pt x="182" y="85"/>
                  </a:lnTo>
                  <a:lnTo>
                    <a:pt x="183" y="85"/>
                  </a:lnTo>
                  <a:lnTo>
                    <a:pt x="184" y="85"/>
                  </a:lnTo>
                  <a:lnTo>
                    <a:pt x="184" y="92"/>
                  </a:lnTo>
                  <a:lnTo>
                    <a:pt x="183" y="92"/>
                  </a:lnTo>
                  <a:lnTo>
                    <a:pt x="182" y="92"/>
                  </a:lnTo>
                  <a:lnTo>
                    <a:pt x="178" y="88"/>
                  </a:lnTo>
                  <a:lnTo>
                    <a:pt x="178" y="88"/>
                  </a:lnTo>
                  <a:lnTo>
                    <a:pt x="182" y="91"/>
                  </a:lnTo>
                  <a:lnTo>
                    <a:pt x="181" y="91"/>
                  </a:lnTo>
                  <a:lnTo>
                    <a:pt x="180" y="91"/>
                  </a:lnTo>
                  <a:lnTo>
                    <a:pt x="180" y="84"/>
                  </a:lnTo>
                  <a:close/>
                  <a:moveTo>
                    <a:pt x="188" y="88"/>
                  </a:moveTo>
                  <a:lnTo>
                    <a:pt x="188" y="89"/>
                  </a:lnTo>
                  <a:lnTo>
                    <a:pt x="184" y="86"/>
                  </a:lnTo>
                  <a:lnTo>
                    <a:pt x="185" y="86"/>
                  </a:lnTo>
                  <a:lnTo>
                    <a:pt x="186" y="86"/>
                  </a:lnTo>
                  <a:lnTo>
                    <a:pt x="190" y="89"/>
                  </a:lnTo>
                  <a:lnTo>
                    <a:pt x="190" y="90"/>
                  </a:lnTo>
                  <a:lnTo>
                    <a:pt x="186" y="87"/>
                  </a:lnTo>
                  <a:lnTo>
                    <a:pt x="187" y="87"/>
                  </a:lnTo>
                  <a:lnTo>
                    <a:pt x="187" y="94"/>
                  </a:lnTo>
                  <a:lnTo>
                    <a:pt x="186" y="94"/>
                  </a:lnTo>
                  <a:lnTo>
                    <a:pt x="182" y="90"/>
                  </a:lnTo>
                  <a:lnTo>
                    <a:pt x="182" y="89"/>
                  </a:lnTo>
                  <a:lnTo>
                    <a:pt x="186" y="93"/>
                  </a:lnTo>
                  <a:lnTo>
                    <a:pt x="185" y="93"/>
                  </a:lnTo>
                  <a:lnTo>
                    <a:pt x="184" y="93"/>
                  </a:lnTo>
                  <a:lnTo>
                    <a:pt x="180" y="89"/>
                  </a:lnTo>
                  <a:lnTo>
                    <a:pt x="180" y="88"/>
                  </a:lnTo>
                  <a:lnTo>
                    <a:pt x="188" y="88"/>
                  </a:lnTo>
                  <a:close/>
                  <a:moveTo>
                    <a:pt x="187" y="87"/>
                  </a:moveTo>
                  <a:lnTo>
                    <a:pt x="188" y="87"/>
                  </a:lnTo>
                  <a:lnTo>
                    <a:pt x="192" y="90"/>
                  </a:lnTo>
                  <a:lnTo>
                    <a:pt x="192" y="91"/>
                  </a:lnTo>
                  <a:lnTo>
                    <a:pt x="188" y="88"/>
                  </a:lnTo>
                  <a:lnTo>
                    <a:pt x="189" y="88"/>
                  </a:lnTo>
                  <a:lnTo>
                    <a:pt x="190" y="88"/>
                  </a:lnTo>
                  <a:lnTo>
                    <a:pt x="190" y="95"/>
                  </a:lnTo>
                  <a:lnTo>
                    <a:pt x="189" y="95"/>
                  </a:lnTo>
                  <a:lnTo>
                    <a:pt x="188" y="95"/>
                  </a:lnTo>
                  <a:lnTo>
                    <a:pt x="184" y="91"/>
                  </a:lnTo>
                  <a:lnTo>
                    <a:pt x="184" y="90"/>
                  </a:lnTo>
                  <a:lnTo>
                    <a:pt x="188" y="94"/>
                  </a:lnTo>
                  <a:lnTo>
                    <a:pt x="187" y="94"/>
                  </a:lnTo>
                  <a:lnTo>
                    <a:pt x="187" y="87"/>
                  </a:lnTo>
                  <a:close/>
                  <a:moveTo>
                    <a:pt x="190" y="88"/>
                  </a:moveTo>
                  <a:lnTo>
                    <a:pt x="191" y="88"/>
                  </a:lnTo>
                  <a:lnTo>
                    <a:pt x="195" y="91"/>
                  </a:lnTo>
                  <a:lnTo>
                    <a:pt x="195" y="92"/>
                  </a:lnTo>
                  <a:lnTo>
                    <a:pt x="191" y="88"/>
                  </a:lnTo>
                  <a:lnTo>
                    <a:pt x="192" y="88"/>
                  </a:lnTo>
                  <a:lnTo>
                    <a:pt x="193" y="88"/>
                  </a:lnTo>
                  <a:lnTo>
                    <a:pt x="196" y="92"/>
                  </a:lnTo>
                  <a:lnTo>
                    <a:pt x="196" y="93"/>
                  </a:lnTo>
                  <a:lnTo>
                    <a:pt x="189" y="93"/>
                  </a:lnTo>
                  <a:lnTo>
                    <a:pt x="189" y="92"/>
                  </a:lnTo>
                  <a:lnTo>
                    <a:pt x="193" y="96"/>
                  </a:lnTo>
                  <a:lnTo>
                    <a:pt x="192" y="96"/>
                  </a:lnTo>
                  <a:lnTo>
                    <a:pt x="191" y="96"/>
                  </a:lnTo>
                  <a:lnTo>
                    <a:pt x="187" y="92"/>
                  </a:lnTo>
                  <a:lnTo>
                    <a:pt x="187" y="91"/>
                  </a:lnTo>
                  <a:lnTo>
                    <a:pt x="191" y="95"/>
                  </a:lnTo>
                  <a:lnTo>
                    <a:pt x="190" y="95"/>
                  </a:lnTo>
                  <a:lnTo>
                    <a:pt x="190" y="88"/>
                  </a:lnTo>
                  <a:close/>
                  <a:moveTo>
                    <a:pt x="193" y="89"/>
                  </a:moveTo>
                  <a:lnTo>
                    <a:pt x="194" y="89"/>
                  </a:lnTo>
                  <a:lnTo>
                    <a:pt x="195" y="89"/>
                  </a:lnTo>
                  <a:lnTo>
                    <a:pt x="198" y="93"/>
                  </a:lnTo>
                  <a:lnTo>
                    <a:pt x="198" y="94"/>
                  </a:lnTo>
                  <a:lnTo>
                    <a:pt x="195" y="90"/>
                  </a:lnTo>
                  <a:lnTo>
                    <a:pt x="196" y="90"/>
                  </a:lnTo>
                  <a:lnTo>
                    <a:pt x="196" y="90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5" y="98"/>
                  </a:lnTo>
                  <a:lnTo>
                    <a:pt x="191" y="94"/>
                  </a:lnTo>
                  <a:lnTo>
                    <a:pt x="191" y="93"/>
                  </a:lnTo>
                  <a:lnTo>
                    <a:pt x="195" y="97"/>
                  </a:lnTo>
                  <a:lnTo>
                    <a:pt x="194" y="97"/>
                  </a:lnTo>
                  <a:lnTo>
                    <a:pt x="193" y="97"/>
                  </a:lnTo>
                  <a:lnTo>
                    <a:pt x="193" y="89"/>
                  </a:lnTo>
                  <a:close/>
                  <a:moveTo>
                    <a:pt x="200" y="94"/>
                  </a:moveTo>
                  <a:lnTo>
                    <a:pt x="200" y="95"/>
                  </a:lnTo>
                  <a:lnTo>
                    <a:pt x="196" y="91"/>
                  </a:lnTo>
                  <a:lnTo>
                    <a:pt x="197" y="91"/>
                  </a:lnTo>
                  <a:lnTo>
                    <a:pt x="198" y="91"/>
                  </a:lnTo>
                  <a:lnTo>
                    <a:pt x="198" y="99"/>
                  </a:lnTo>
                  <a:lnTo>
                    <a:pt x="197" y="99"/>
                  </a:lnTo>
                  <a:lnTo>
                    <a:pt x="196" y="99"/>
                  </a:lnTo>
                  <a:lnTo>
                    <a:pt x="193" y="95"/>
                  </a:lnTo>
                  <a:lnTo>
                    <a:pt x="193" y="94"/>
                  </a:lnTo>
                  <a:lnTo>
                    <a:pt x="200" y="94"/>
                  </a:lnTo>
                  <a:close/>
                  <a:moveTo>
                    <a:pt x="219" y="102"/>
                  </a:moveTo>
                  <a:lnTo>
                    <a:pt x="220" y="102"/>
                  </a:lnTo>
                  <a:lnTo>
                    <a:pt x="220" y="102"/>
                  </a:lnTo>
                  <a:lnTo>
                    <a:pt x="224" y="106"/>
                  </a:lnTo>
                  <a:lnTo>
                    <a:pt x="224" y="107"/>
                  </a:lnTo>
                  <a:lnTo>
                    <a:pt x="217" y="107"/>
                  </a:lnTo>
                  <a:lnTo>
                    <a:pt x="217" y="106"/>
                  </a:lnTo>
                  <a:lnTo>
                    <a:pt x="220" y="110"/>
                  </a:lnTo>
                  <a:lnTo>
                    <a:pt x="220" y="110"/>
                  </a:lnTo>
                  <a:lnTo>
                    <a:pt x="219" y="110"/>
                  </a:lnTo>
                  <a:lnTo>
                    <a:pt x="219" y="102"/>
                  </a:lnTo>
                  <a:close/>
                  <a:moveTo>
                    <a:pt x="220" y="103"/>
                  </a:moveTo>
                  <a:lnTo>
                    <a:pt x="221" y="103"/>
                  </a:lnTo>
                  <a:lnTo>
                    <a:pt x="222" y="103"/>
                  </a:lnTo>
                  <a:lnTo>
                    <a:pt x="226" y="107"/>
                  </a:lnTo>
                  <a:lnTo>
                    <a:pt x="226" y="108"/>
                  </a:lnTo>
                  <a:lnTo>
                    <a:pt x="222" y="104"/>
                  </a:lnTo>
                  <a:lnTo>
                    <a:pt x="223" y="104"/>
                  </a:lnTo>
                  <a:lnTo>
                    <a:pt x="224" y="104"/>
                  </a:lnTo>
                  <a:lnTo>
                    <a:pt x="224" y="112"/>
                  </a:lnTo>
                  <a:lnTo>
                    <a:pt x="223" y="112"/>
                  </a:lnTo>
                  <a:lnTo>
                    <a:pt x="222" y="112"/>
                  </a:lnTo>
                  <a:lnTo>
                    <a:pt x="219" y="108"/>
                  </a:lnTo>
                  <a:lnTo>
                    <a:pt x="219" y="107"/>
                  </a:lnTo>
                  <a:lnTo>
                    <a:pt x="222" y="111"/>
                  </a:lnTo>
                  <a:lnTo>
                    <a:pt x="221" y="111"/>
                  </a:lnTo>
                  <a:lnTo>
                    <a:pt x="220" y="111"/>
                  </a:lnTo>
                  <a:lnTo>
                    <a:pt x="220" y="103"/>
                  </a:lnTo>
                  <a:close/>
                  <a:moveTo>
                    <a:pt x="228" y="108"/>
                  </a:moveTo>
                  <a:lnTo>
                    <a:pt x="228" y="109"/>
                  </a:lnTo>
                  <a:lnTo>
                    <a:pt x="224" y="105"/>
                  </a:lnTo>
                  <a:lnTo>
                    <a:pt x="225" y="105"/>
                  </a:lnTo>
                  <a:lnTo>
                    <a:pt x="226" y="105"/>
                  </a:lnTo>
                  <a:lnTo>
                    <a:pt x="227" y="105"/>
                  </a:lnTo>
                  <a:lnTo>
                    <a:pt x="231" y="109"/>
                  </a:lnTo>
                  <a:lnTo>
                    <a:pt x="231" y="110"/>
                  </a:lnTo>
                  <a:lnTo>
                    <a:pt x="223" y="110"/>
                  </a:lnTo>
                  <a:lnTo>
                    <a:pt x="223" y="109"/>
                  </a:lnTo>
                  <a:lnTo>
                    <a:pt x="227" y="112"/>
                  </a:lnTo>
                  <a:lnTo>
                    <a:pt x="226" y="112"/>
                  </a:lnTo>
                  <a:lnTo>
                    <a:pt x="225" y="112"/>
                  </a:lnTo>
                  <a:lnTo>
                    <a:pt x="224" y="112"/>
                  </a:lnTo>
                  <a:lnTo>
                    <a:pt x="220" y="109"/>
                  </a:lnTo>
                  <a:lnTo>
                    <a:pt x="220" y="108"/>
                  </a:lnTo>
                  <a:lnTo>
                    <a:pt x="228" y="108"/>
                  </a:lnTo>
                  <a:close/>
                  <a:moveTo>
                    <a:pt x="227" y="106"/>
                  </a:moveTo>
                  <a:lnTo>
                    <a:pt x="228" y="106"/>
                  </a:lnTo>
                  <a:lnTo>
                    <a:pt x="229" y="106"/>
                  </a:lnTo>
                  <a:lnTo>
                    <a:pt x="233" y="110"/>
                  </a:lnTo>
                  <a:lnTo>
                    <a:pt x="233" y="111"/>
                  </a:lnTo>
                  <a:lnTo>
                    <a:pt x="229" y="107"/>
                  </a:lnTo>
                  <a:lnTo>
                    <a:pt x="230" y="107"/>
                  </a:lnTo>
                  <a:lnTo>
                    <a:pt x="230" y="114"/>
                  </a:lnTo>
                  <a:lnTo>
                    <a:pt x="229" y="114"/>
                  </a:lnTo>
                  <a:lnTo>
                    <a:pt x="225" y="111"/>
                  </a:lnTo>
                  <a:lnTo>
                    <a:pt x="225" y="110"/>
                  </a:lnTo>
                  <a:lnTo>
                    <a:pt x="229" y="113"/>
                  </a:lnTo>
                  <a:lnTo>
                    <a:pt x="228" y="113"/>
                  </a:lnTo>
                  <a:lnTo>
                    <a:pt x="227" y="113"/>
                  </a:lnTo>
                  <a:lnTo>
                    <a:pt x="227" y="106"/>
                  </a:lnTo>
                  <a:close/>
                  <a:moveTo>
                    <a:pt x="230" y="107"/>
                  </a:moveTo>
                  <a:lnTo>
                    <a:pt x="231" y="107"/>
                  </a:lnTo>
                  <a:lnTo>
                    <a:pt x="235" y="111"/>
                  </a:lnTo>
                  <a:lnTo>
                    <a:pt x="235" y="112"/>
                  </a:lnTo>
                  <a:lnTo>
                    <a:pt x="231" y="108"/>
                  </a:lnTo>
                  <a:lnTo>
                    <a:pt x="232" y="108"/>
                  </a:lnTo>
                  <a:lnTo>
                    <a:pt x="233" y="108"/>
                  </a:lnTo>
                  <a:lnTo>
                    <a:pt x="237" y="112"/>
                  </a:lnTo>
                  <a:lnTo>
                    <a:pt x="237" y="112"/>
                  </a:lnTo>
                  <a:lnTo>
                    <a:pt x="229" y="112"/>
                  </a:lnTo>
                  <a:lnTo>
                    <a:pt x="229" y="112"/>
                  </a:lnTo>
                  <a:lnTo>
                    <a:pt x="233" y="115"/>
                  </a:lnTo>
                  <a:lnTo>
                    <a:pt x="232" y="115"/>
                  </a:lnTo>
                  <a:lnTo>
                    <a:pt x="231" y="115"/>
                  </a:lnTo>
                  <a:lnTo>
                    <a:pt x="227" y="112"/>
                  </a:lnTo>
                  <a:lnTo>
                    <a:pt x="227" y="111"/>
                  </a:lnTo>
                  <a:lnTo>
                    <a:pt x="231" y="114"/>
                  </a:lnTo>
                  <a:lnTo>
                    <a:pt x="230" y="114"/>
                  </a:lnTo>
                  <a:lnTo>
                    <a:pt x="230" y="107"/>
                  </a:lnTo>
                  <a:close/>
                  <a:moveTo>
                    <a:pt x="233" y="109"/>
                  </a:moveTo>
                  <a:lnTo>
                    <a:pt x="234" y="109"/>
                  </a:lnTo>
                  <a:lnTo>
                    <a:pt x="235" y="109"/>
                  </a:lnTo>
                  <a:lnTo>
                    <a:pt x="239" y="112"/>
                  </a:lnTo>
                  <a:lnTo>
                    <a:pt x="239" y="113"/>
                  </a:lnTo>
                  <a:lnTo>
                    <a:pt x="235" y="110"/>
                  </a:lnTo>
                  <a:lnTo>
                    <a:pt x="236" y="110"/>
                  </a:lnTo>
                  <a:lnTo>
                    <a:pt x="237" y="110"/>
                  </a:lnTo>
                  <a:lnTo>
                    <a:pt x="237" y="117"/>
                  </a:lnTo>
                  <a:lnTo>
                    <a:pt x="236" y="117"/>
                  </a:lnTo>
                  <a:lnTo>
                    <a:pt x="235" y="117"/>
                  </a:lnTo>
                  <a:lnTo>
                    <a:pt x="231" y="113"/>
                  </a:lnTo>
                  <a:lnTo>
                    <a:pt x="231" y="112"/>
                  </a:lnTo>
                  <a:lnTo>
                    <a:pt x="235" y="116"/>
                  </a:lnTo>
                  <a:lnTo>
                    <a:pt x="234" y="116"/>
                  </a:lnTo>
                  <a:lnTo>
                    <a:pt x="233" y="116"/>
                  </a:lnTo>
                  <a:lnTo>
                    <a:pt x="233" y="109"/>
                  </a:lnTo>
                  <a:close/>
                  <a:moveTo>
                    <a:pt x="241" y="113"/>
                  </a:moveTo>
                  <a:lnTo>
                    <a:pt x="241" y="114"/>
                  </a:lnTo>
                  <a:lnTo>
                    <a:pt x="237" y="111"/>
                  </a:lnTo>
                  <a:lnTo>
                    <a:pt x="238" y="111"/>
                  </a:lnTo>
                  <a:lnTo>
                    <a:pt x="239" y="111"/>
                  </a:lnTo>
                  <a:lnTo>
                    <a:pt x="243" y="114"/>
                  </a:lnTo>
                  <a:lnTo>
                    <a:pt x="243" y="115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0" y="119"/>
                  </a:lnTo>
                  <a:lnTo>
                    <a:pt x="239" y="119"/>
                  </a:lnTo>
                  <a:lnTo>
                    <a:pt x="235" y="115"/>
                  </a:lnTo>
                  <a:lnTo>
                    <a:pt x="235" y="114"/>
                  </a:lnTo>
                  <a:lnTo>
                    <a:pt x="239" y="118"/>
                  </a:lnTo>
                  <a:lnTo>
                    <a:pt x="238" y="118"/>
                  </a:lnTo>
                  <a:lnTo>
                    <a:pt x="237" y="118"/>
                  </a:lnTo>
                  <a:lnTo>
                    <a:pt x="233" y="114"/>
                  </a:lnTo>
                  <a:lnTo>
                    <a:pt x="233" y="113"/>
                  </a:lnTo>
                  <a:lnTo>
                    <a:pt x="241" y="113"/>
                  </a:lnTo>
                  <a:close/>
                  <a:moveTo>
                    <a:pt x="240" y="112"/>
                  </a:moveTo>
                  <a:lnTo>
                    <a:pt x="241" y="112"/>
                  </a:lnTo>
                  <a:lnTo>
                    <a:pt x="244" y="115"/>
                  </a:lnTo>
                  <a:lnTo>
                    <a:pt x="244" y="116"/>
                  </a:lnTo>
                  <a:lnTo>
                    <a:pt x="237" y="116"/>
                  </a:lnTo>
                  <a:lnTo>
                    <a:pt x="237" y="115"/>
                  </a:lnTo>
                  <a:lnTo>
                    <a:pt x="241" y="119"/>
                  </a:lnTo>
                  <a:lnTo>
                    <a:pt x="240" y="119"/>
                  </a:lnTo>
                  <a:lnTo>
                    <a:pt x="240" y="112"/>
                  </a:lnTo>
                  <a:close/>
                  <a:moveTo>
                    <a:pt x="262" y="122"/>
                  </a:moveTo>
                  <a:lnTo>
                    <a:pt x="263" y="122"/>
                  </a:lnTo>
                  <a:lnTo>
                    <a:pt x="264" y="122"/>
                  </a:lnTo>
                  <a:lnTo>
                    <a:pt x="267" y="126"/>
                  </a:lnTo>
                  <a:lnTo>
                    <a:pt x="267" y="127"/>
                  </a:lnTo>
                  <a:lnTo>
                    <a:pt x="264" y="123"/>
                  </a:lnTo>
                  <a:lnTo>
                    <a:pt x="265" y="123"/>
                  </a:lnTo>
                  <a:lnTo>
                    <a:pt x="265" y="131"/>
                  </a:lnTo>
                  <a:lnTo>
                    <a:pt x="264" y="131"/>
                  </a:lnTo>
                  <a:lnTo>
                    <a:pt x="260" y="127"/>
                  </a:lnTo>
                  <a:lnTo>
                    <a:pt x="260" y="126"/>
                  </a:lnTo>
                  <a:lnTo>
                    <a:pt x="264" y="130"/>
                  </a:lnTo>
                  <a:lnTo>
                    <a:pt x="263" y="130"/>
                  </a:lnTo>
                  <a:lnTo>
                    <a:pt x="262" y="130"/>
                  </a:lnTo>
                  <a:lnTo>
                    <a:pt x="262" y="122"/>
                  </a:lnTo>
                  <a:close/>
                  <a:moveTo>
                    <a:pt x="265" y="123"/>
                  </a:moveTo>
                  <a:lnTo>
                    <a:pt x="266" y="123"/>
                  </a:lnTo>
                  <a:lnTo>
                    <a:pt x="269" y="127"/>
                  </a:lnTo>
                  <a:lnTo>
                    <a:pt x="269" y="128"/>
                  </a:lnTo>
                  <a:lnTo>
                    <a:pt x="266" y="124"/>
                  </a:lnTo>
                  <a:lnTo>
                    <a:pt x="267" y="124"/>
                  </a:lnTo>
                  <a:lnTo>
                    <a:pt x="267" y="124"/>
                  </a:lnTo>
                  <a:lnTo>
                    <a:pt x="271" y="128"/>
                  </a:lnTo>
                  <a:lnTo>
                    <a:pt x="271" y="129"/>
                  </a:lnTo>
                  <a:lnTo>
                    <a:pt x="264" y="129"/>
                  </a:lnTo>
                  <a:lnTo>
                    <a:pt x="264" y="128"/>
                  </a:lnTo>
                  <a:lnTo>
                    <a:pt x="267" y="132"/>
                  </a:lnTo>
                  <a:lnTo>
                    <a:pt x="267" y="132"/>
                  </a:lnTo>
                  <a:lnTo>
                    <a:pt x="266" y="132"/>
                  </a:lnTo>
                  <a:lnTo>
                    <a:pt x="262" y="128"/>
                  </a:lnTo>
                  <a:lnTo>
                    <a:pt x="262" y="127"/>
                  </a:lnTo>
                  <a:lnTo>
                    <a:pt x="266" y="131"/>
                  </a:lnTo>
                  <a:lnTo>
                    <a:pt x="265" y="131"/>
                  </a:lnTo>
                  <a:lnTo>
                    <a:pt x="265" y="123"/>
                  </a:lnTo>
                  <a:close/>
                  <a:moveTo>
                    <a:pt x="267" y="125"/>
                  </a:moveTo>
                  <a:lnTo>
                    <a:pt x="268" y="125"/>
                  </a:lnTo>
                  <a:lnTo>
                    <a:pt x="269" y="125"/>
                  </a:lnTo>
                  <a:lnTo>
                    <a:pt x="273" y="129"/>
                  </a:lnTo>
                  <a:lnTo>
                    <a:pt x="273" y="130"/>
                  </a:lnTo>
                  <a:lnTo>
                    <a:pt x="269" y="126"/>
                  </a:lnTo>
                  <a:lnTo>
                    <a:pt x="270" y="126"/>
                  </a:lnTo>
                  <a:lnTo>
                    <a:pt x="270" y="134"/>
                  </a:lnTo>
                  <a:lnTo>
                    <a:pt x="269" y="134"/>
                  </a:lnTo>
                  <a:lnTo>
                    <a:pt x="266" y="130"/>
                  </a:lnTo>
                  <a:lnTo>
                    <a:pt x="266" y="129"/>
                  </a:lnTo>
                  <a:lnTo>
                    <a:pt x="269" y="133"/>
                  </a:lnTo>
                  <a:lnTo>
                    <a:pt x="268" y="133"/>
                  </a:lnTo>
                  <a:lnTo>
                    <a:pt x="267" y="133"/>
                  </a:lnTo>
                  <a:lnTo>
                    <a:pt x="267" y="125"/>
                  </a:lnTo>
                  <a:close/>
                  <a:moveTo>
                    <a:pt x="270" y="126"/>
                  </a:moveTo>
                  <a:lnTo>
                    <a:pt x="271" y="126"/>
                  </a:lnTo>
                  <a:lnTo>
                    <a:pt x="275" y="130"/>
                  </a:lnTo>
                  <a:lnTo>
                    <a:pt x="275" y="131"/>
                  </a:lnTo>
                  <a:lnTo>
                    <a:pt x="271" y="127"/>
                  </a:lnTo>
                  <a:lnTo>
                    <a:pt x="272" y="127"/>
                  </a:lnTo>
                  <a:lnTo>
                    <a:pt x="273" y="127"/>
                  </a:lnTo>
                  <a:lnTo>
                    <a:pt x="277" y="131"/>
                  </a:lnTo>
                  <a:lnTo>
                    <a:pt x="277" y="132"/>
                  </a:lnTo>
                  <a:lnTo>
                    <a:pt x="269" y="132"/>
                  </a:lnTo>
                  <a:lnTo>
                    <a:pt x="269" y="131"/>
                  </a:lnTo>
                  <a:lnTo>
                    <a:pt x="273" y="135"/>
                  </a:lnTo>
                  <a:lnTo>
                    <a:pt x="272" y="135"/>
                  </a:lnTo>
                  <a:lnTo>
                    <a:pt x="271" y="135"/>
                  </a:lnTo>
                  <a:lnTo>
                    <a:pt x="267" y="131"/>
                  </a:lnTo>
                  <a:lnTo>
                    <a:pt x="267" y="130"/>
                  </a:lnTo>
                  <a:lnTo>
                    <a:pt x="271" y="134"/>
                  </a:lnTo>
                  <a:lnTo>
                    <a:pt x="270" y="134"/>
                  </a:lnTo>
                  <a:lnTo>
                    <a:pt x="270" y="126"/>
                  </a:lnTo>
                  <a:close/>
                  <a:moveTo>
                    <a:pt x="273" y="128"/>
                  </a:moveTo>
                  <a:lnTo>
                    <a:pt x="274" y="128"/>
                  </a:lnTo>
                  <a:lnTo>
                    <a:pt x="275" y="128"/>
                  </a:lnTo>
                  <a:lnTo>
                    <a:pt x="279" y="132"/>
                  </a:lnTo>
                  <a:lnTo>
                    <a:pt x="279" y="133"/>
                  </a:lnTo>
                  <a:lnTo>
                    <a:pt x="275" y="129"/>
                  </a:lnTo>
                  <a:lnTo>
                    <a:pt x="276" y="129"/>
                  </a:lnTo>
                  <a:lnTo>
                    <a:pt x="276" y="137"/>
                  </a:lnTo>
                  <a:lnTo>
                    <a:pt x="275" y="137"/>
                  </a:lnTo>
                  <a:lnTo>
                    <a:pt x="271" y="133"/>
                  </a:lnTo>
                  <a:lnTo>
                    <a:pt x="271" y="132"/>
                  </a:lnTo>
                  <a:lnTo>
                    <a:pt x="275" y="136"/>
                  </a:lnTo>
                  <a:lnTo>
                    <a:pt x="274" y="136"/>
                  </a:lnTo>
                  <a:lnTo>
                    <a:pt x="273" y="136"/>
                  </a:lnTo>
                  <a:lnTo>
                    <a:pt x="273" y="128"/>
                  </a:lnTo>
                  <a:close/>
                  <a:moveTo>
                    <a:pt x="276" y="129"/>
                  </a:moveTo>
                  <a:lnTo>
                    <a:pt x="277" y="129"/>
                  </a:lnTo>
                  <a:lnTo>
                    <a:pt x="281" y="133"/>
                  </a:lnTo>
                  <a:lnTo>
                    <a:pt x="281" y="134"/>
                  </a:lnTo>
                  <a:lnTo>
                    <a:pt x="277" y="130"/>
                  </a:lnTo>
                  <a:lnTo>
                    <a:pt x="278" y="130"/>
                  </a:lnTo>
                  <a:lnTo>
                    <a:pt x="279" y="130"/>
                  </a:lnTo>
                  <a:lnTo>
                    <a:pt x="283" y="134"/>
                  </a:lnTo>
                  <a:lnTo>
                    <a:pt x="283" y="135"/>
                  </a:lnTo>
                  <a:lnTo>
                    <a:pt x="279" y="131"/>
                  </a:lnTo>
                  <a:lnTo>
                    <a:pt x="280" y="131"/>
                  </a:lnTo>
                  <a:lnTo>
                    <a:pt x="280" y="138"/>
                  </a:lnTo>
                  <a:lnTo>
                    <a:pt x="279" y="138"/>
                  </a:lnTo>
                  <a:lnTo>
                    <a:pt x="275" y="135"/>
                  </a:lnTo>
                  <a:lnTo>
                    <a:pt x="275" y="134"/>
                  </a:lnTo>
                  <a:lnTo>
                    <a:pt x="279" y="137"/>
                  </a:lnTo>
                  <a:lnTo>
                    <a:pt x="278" y="137"/>
                  </a:lnTo>
                  <a:lnTo>
                    <a:pt x="277" y="137"/>
                  </a:lnTo>
                  <a:lnTo>
                    <a:pt x="273" y="134"/>
                  </a:lnTo>
                  <a:lnTo>
                    <a:pt x="273" y="133"/>
                  </a:lnTo>
                  <a:lnTo>
                    <a:pt x="277" y="137"/>
                  </a:lnTo>
                  <a:lnTo>
                    <a:pt x="276" y="137"/>
                  </a:lnTo>
                  <a:lnTo>
                    <a:pt x="276" y="129"/>
                  </a:lnTo>
                  <a:close/>
                  <a:moveTo>
                    <a:pt x="280" y="131"/>
                  </a:moveTo>
                  <a:lnTo>
                    <a:pt x="281" y="131"/>
                  </a:lnTo>
                  <a:lnTo>
                    <a:pt x="282" y="131"/>
                  </a:lnTo>
                  <a:lnTo>
                    <a:pt x="286" y="135"/>
                  </a:lnTo>
                  <a:lnTo>
                    <a:pt x="286" y="136"/>
                  </a:lnTo>
                  <a:lnTo>
                    <a:pt x="282" y="132"/>
                  </a:lnTo>
                  <a:lnTo>
                    <a:pt x="283" y="132"/>
                  </a:lnTo>
                  <a:lnTo>
                    <a:pt x="283" y="139"/>
                  </a:lnTo>
                  <a:lnTo>
                    <a:pt x="282" y="139"/>
                  </a:lnTo>
                  <a:lnTo>
                    <a:pt x="278" y="136"/>
                  </a:lnTo>
                  <a:lnTo>
                    <a:pt x="278" y="135"/>
                  </a:lnTo>
                  <a:lnTo>
                    <a:pt x="282" y="138"/>
                  </a:lnTo>
                  <a:lnTo>
                    <a:pt x="281" y="138"/>
                  </a:lnTo>
                  <a:lnTo>
                    <a:pt x="280" y="138"/>
                  </a:lnTo>
                  <a:lnTo>
                    <a:pt x="280" y="131"/>
                  </a:lnTo>
                  <a:close/>
                  <a:moveTo>
                    <a:pt x="283" y="132"/>
                  </a:moveTo>
                  <a:lnTo>
                    <a:pt x="284" y="132"/>
                  </a:lnTo>
                  <a:lnTo>
                    <a:pt x="288" y="136"/>
                  </a:lnTo>
                  <a:lnTo>
                    <a:pt x="288" y="136"/>
                  </a:lnTo>
                  <a:lnTo>
                    <a:pt x="280" y="136"/>
                  </a:lnTo>
                  <a:lnTo>
                    <a:pt x="280" y="136"/>
                  </a:lnTo>
                  <a:lnTo>
                    <a:pt x="284" y="139"/>
                  </a:lnTo>
                  <a:lnTo>
                    <a:pt x="283" y="139"/>
                  </a:lnTo>
                  <a:lnTo>
                    <a:pt x="283" y="132"/>
                  </a:lnTo>
                  <a:close/>
                  <a:moveTo>
                    <a:pt x="305" y="142"/>
                  </a:moveTo>
                  <a:lnTo>
                    <a:pt x="306" y="142"/>
                  </a:lnTo>
                  <a:lnTo>
                    <a:pt x="310" y="146"/>
                  </a:lnTo>
                  <a:lnTo>
                    <a:pt x="310" y="147"/>
                  </a:lnTo>
                  <a:lnTo>
                    <a:pt x="306" y="143"/>
                  </a:lnTo>
                  <a:lnTo>
                    <a:pt x="307" y="143"/>
                  </a:lnTo>
                  <a:lnTo>
                    <a:pt x="308" y="143"/>
                  </a:lnTo>
                  <a:lnTo>
                    <a:pt x="308" y="151"/>
                  </a:lnTo>
                  <a:lnTo>
                    <a:pt x="307" y="151"/>
                  </a:lnTo>
                  <a:lnTo>
                    <a:pt x="306" y="151"/>
                  </a:lnTo>
                  <a:lnTo>
                    <a:pt x="302" y="147"/>
                  </a:lnTo>
                  <a:lnTo>
                    <a:pt x="302" y="146"/>
                  </a:lnTo>
                  <a:lnTo>
                    <a:pt x="306" y="150"/>
                  </a:lnTo>
                  <a:lnTo>
                    <a:pt x="305" y="150"/>
                  </a:lnTo>
                  <a:lnTo>
                    <a:pt x="305" y="142"/>
                  </a:lnTo>
                  <a:close/>
                  <a:moveTo>
                    <a:pt x="312" y="147"/>
                  </a:moveTo>
                  <a:lnTo>
                    <a:pt x="312" y="148"/>
                  </a:lnTo>
                  <a:lnTo>
                    <a:pt x="308" y="144"/>
                  </a:lnTo>
                  <a:lnTo>
                    <a:pt x="309" y="144"/>
                  </a:lnTo>
                  <a:lnTo>
                    <a:pt x="310" y="144"/>
                  </a:lnTo>
                  <a:lnTo>
                    <a:pt x="314" y="148"/>
                  </a:lnTo>
                  <a:lnTo>
                    <a:pt x="314" y="149"/>
                  </a:lnTo>
                  <a:lnTo>
                    <a:pt x="310" y="145"/>
                  </a:lnTo>
                  <a:lnTo>
                    <a:pt x="311" y="145"/>
                  </a:lnTo>
                  <a:lnTo>
                    <a:pt x="311" y="153"/>
                  </a:lnTo>
                  <a:lnTo>
                    <a:pt x="310" y="153"/>
                  </a:lnTo>
                  <a:lnTo>
                    <a:pt x="306" y="149"/>
                  </a:lnTo>
                  <a:lnTo>
                    <a:pt x="306" y="148"/>
                  </a:lnTo>
                  <a:lnTo>
                    <a:pt x="310" y="152"/>
                  </a:lnTo>
                  <a:lnTo>
                    <a:pt x="309" y="152"/>
                  </a:lnTo>
                  <a:lnTo>
                    <a:pt x="308" y="152"/>
                  </a:lnTo>
                  <a:lnTo>
                    <a:pt x="304" y="148"/>
                  </a:lnTo>
                  <a:lnTo>
                    <a:pt x="304" y="147"/>
                  </a:lnTo>
                  <a:lnTo>
                    <a:pt x="312" y="147"/>
                  </a:lnTo>
                  <a:close/>
                  <a:moveTo>
                    <a:pt x="311" y="145"/>
                  </a:moveTo>
                  <a:lnTo>
                    <a:pt x="312" y="145"/>
                  </a:lnTo>
                  <a:lnTo>
                    <a:pt x="315" y="149"/>
                  </a:lnTo>
                  <a:lnTo>
                    <a:pt x="315" y="150"/>
                  </a:lnTo>
                  <a:lnTo>
                    <a:pt x="312" y="146"/>
                  </a:lnTo>
                  <a:lnTo>
                    <a:pt x="313" y="146"/>
                  </a:lnTo>
                  <a:lnTo>
                    <a:pt x="314" y="146"/>
                  </a:lnTo>
                  <a:lnTo>
                    <a:pt x="314" y="154"/>
                  </a:lnTo>
                  <a:lnTo>
                    <a:pt x="313" y="154"/>
                  </a:lnTo>
                  <a:lnTo>
                    <a:pt x="312" y="154"/>
                  </a:lnTo>
                  <a:lnTo>
                    <a:pt x="308" y="150"/>
                  </a:lnTo>
                  <a:lnTo>
                    <a:pt x="308" y="149"/>
                  </a:lnTo>
                  <a:lnTo>
                    <a:pt x="312" y="153"/>
                  </a:lnTo>
                  <a:lnTo>
                    <a:pt x="311" y="153"/>
                  </a:lnTo>
                  <a:lnTo>
                    <a:pt x="311" y="145"/>
                  </a:lnTo>
                  <a:close/>
                  <a:moveTo>
                    <a:pt x="317" y="150"/>
                  </a:moveTo>
                  <a:lnTo>
                    <a:pt x="317" y="151"/>
                  </a:lnTo>
                  <a:lnTo>
                    <a:pt x="314" y="147"/>
                  </a:lnTo>
                  <a:lnTo>
                    <a:pt x="314" y="147"/>
                  </a:lnTo>
                  <a:lnTo>
                    <a:pt x="315" y="147"/>
                  </a:lnTo>
                  <a:lnTo>
                    <a:pt x="319" y="151"/>
                  </a:lnTo>
                  <a:lnTo>
                    <a:pt x="319" y="152"/>
                  </a:lnTo>
                  <a:lnTo>
                    <a:pt x="315" y="148"/>
                  </a:lnTo>
                  <a:lnTo>
                    <a:pt x="316" y="148"/>
                  </a:lnTo>
                  <a:lnTo>
                    <a:pt x="316" y="156"/>
                  </a:lnTo>
                  <a:lnTo>
                    <a:pt x="315" y="156"/>
                  </a:lnTo>
                  <a:lnTo>
                    <a:pt x="312" y="152"/>
                  </a:lnTo>
                  <a:lnTo>
                    <a:pt x="312" y="151"/>
                  </a:lnTo>
                  <a:lnTo>
                    <a:pt x="315" y="155"/>
                  </a:lnTo>
                  <a:lnTo>
                    <a:pt x="314" y="155"/>
                  </a:lnTo>
                  <a:lnTo>
                    <a:pt x="314" y="155"/>
                  </a:lnTo>
                  <a:lnTo>
                    <a:pt x="310" y="151"/>
                  </a:lnTo>
                  <a:lnTo>
                    <a:pt x="310" y="150"/>
                  </a:lnTo>
                  <a:lnTo>
                    <a:pt x="317" y="150"/>
                  </a:lnTo>
                  <a:close/>
                  <a:moveTo>
                    <a:pt x="316" y="148"/>
                  </a:moveTo>
                  <a:lnTo>
                    <a:pt x="317" y="148"/>
                  </a:lnTo>
                  <a:lnTo>
                    <a:pt x="318" y="148"/>
                  </a:lnTo>
                  <a:lnTo>
                    <a:pt x="322" y="152"/>
                  </a:lnTo>
                  <a:lnTo>
                    <a:pt x="322" y="153"/>
                  </a:lnTo>
                  <a:lnTo>
                    <a:pt x="318" y="149"/>
                  </a:lnTo>
                  <a:lnTo>
                    <a:pt x="319" y="149"/>
                  </a:lnTo>
                  <a:lnTo>
                    <a:pt x="320" y="149"/>
                  </a:lnTo>
                  <a:lnTo>
                    <a:pt x="320" y="157"/>
                  </a:lnTo>
                  <a:lnTo>
                    <a:pt x="319" y="157"/>
                  </a:lnTo>
                  <a:lnTo>
                    <a:pt x="318" y="157"/>
                  </a:lnTo>
                  <a:lnTo>
                    <a:pt x="314" y="153"/>
                  </a:lnTo>
                  <a:lnTo>
                    <a:pt x="314" y="152"/>
                  </a:lnTo>
                  <a:lnTo>
                    <a:pt x="318" y="156"/>
                  </a:lnTo>
                  <a:lnTo>
                    <a:pt x="317" y="156"/>
                  </a:lnTo>
                  <a:lnTo>
                    <a:pt x="316" y="156"/>
                  </a:lnTo>
                  <a:lnTo>
                    <a:pt x="316" y="148"/>
                  </a:lnTo>
                  <a:close/>
                  <a:moveTo>
                    <a:pt x="324" y="153"/>
                  </a:moveTo>
                  <a:lnTo>
                    <a:pt x="324" y="154"/>
                  </a:lnTo>
                  <a:lnTo>
                    <a:pt x="320" y="150"/>
                  </a:lnTo>
                  <a:lnTo>
                    <a:pt x="321" y="150"/>
                  </a:lnTo>
                  <a:lnTo>
                    <a:pt x="322" y="150"/>
                  </a:lnTo>
                  <a:lnTo>
                    <a:pt x="326" y="154"/>
                  </a:lnTo>
                  <a:lnTo>
                    <a:pt x="326" y="155"/>
                  </a:lnTo>
                  <a:lnTo>
                    <a:pt x="322" y="151"/>
                  </a:lnTo>
                  <a:lnTo>
                    <a:pt x="323" y="151"/>
                  </a:lnTo>
                  <a:lnTo>
                    <a:pt x="323" y="159"/>
                  </a:lnTo>
                  <a:lnTo>
                    <a:pt x="322" y="159"/>
                  </a:lnTo>
                  <a:lnTo>
                    <a:pt x="318" y="155"/>
                  </a:lnTo>
                  <a:lnTo>
                    <a:pt x="318" y="154"/>
                  </a:lnTo>
                  <a:lnTo>
                    <a:pt x="322" y="158"/>
                  </a:lnTo>
                  <a:lnTo>
                    <a:pt x="321" y="158"/>
                  </a:lnTo>
                  <a:lnTo>
                    <a:pt x="320" y="158"/>
                  </a:lnTo>
                  <a:lnTo>
                    <a:pt x="316" y="154"/>
                  </a:lnTo>
                  <a:lnTo>
                    <a:pt x="316" y="153"/>
                  </a:lnTo>
                  <a:lnTo>
                    <a:pt x="324" y="153"/>
                  </a:lnTo>
                  <a:close/>
                  <a:moveTo>
                    <a:pt x="323" y="151"/>
                  </a:moveTo>
                  <a:lnTo>
                    <a:pt x="324" y="151"/>
                  </a:lnTo>
                  <a:lnTo>
                    <a:pt x="328" y="155"/>
                  </a:lnTo>
                  <a:lnTo>
                    <a:pt x="328" y="156"/>
                  </a:lnTo>
                  <a:lnTo>
                    <a:pt x="324" y="152"/>
                  </a:lnTo>
                  <a:lnTo>
                    <a:pt x="325" y="152"/>
                  </a:lnTo>
                  <a:lnTo>
                    <a:pt x="326" y="152"/>
                  </a:lnTo>
                  <a:lnTo>
                    <a:pt x="330" y="156"/>
                  </a:lnTo>
                  <a:lnTo>
                    <a:pt x="330" y="157"/>
                  </a:lnTo>
                  <a:lnTo>
                    <a:pt x="322" y="157"/>
                  </a:lnTo>
                  <a:lnTo>
                    <a:pt x="322" y="156"/>
                  </a:lnTo>
                  <a:lnTo>
                    <a:pt x="326" y="160"/>
                  </a:lnTo>
                  <a:lnTo>
                    <a:pt x="325" y="160"/>
                  </a:lnTo>
                  <a:lnTo>
                    <a:pt x="324" y="160"/>
                  </a:lnTo>
                  <a:lnTo>
                    <a:pt x="320" y="156"/>
                  </a:lnTo>
                  <a:lnTo>
                    <a:pt x="320" y="155"/>
                  </a:lnTo>
                  <a:lnTo>
                    <a:pt x="324" y="159"/>
                  </a:lnTo>
                  <a:lnTo>
                    <a:pt x="323" y="159"/>
                  </a:lnTo>
                  <a:lnTo>
                    <a:pt x="323" y="151"/>
                  </a:lnTo>
                  <a:close/>
                  <a:moveTo>
                    <a:pt x="326" y="153"/>
                  </a:moveTo>
                  <a:lnTo>
                    <a:pt x="326" y="153"/>
                  </a:lnTo>
                  <a:lnTo>
                    <a:pt x="326" y="161"/>
                  </a:lnTo>
                  <a:lnTo>
                    <a:pt x="326" y="161"/>
                  </a:lnTo>
                  <a:lnTo>
                    <a:pt x="326" y="153"/>
                  </a:lnTo>
                  <a:close/>
                  <a:moveTo>
                    <a:pt x="352" y="167"/>
                  </a:moveTo>
                  <a:lnTo>
                    <a:pt x="352" y="167"/>
                  </a:lnTo>
                  <a:lnTo>
                    <a:pt x="348" y="163"/>
                  </a:lnTo>
                  <a:lnTo>
                    <a:pt x="349" y="163"/>
                  </a:lnTo>
                  <a:lnTo>
                    <a:pt x="350" y="163"/>
                  </a:lnTo>
                  <a:lnTo>
                    <a:pt x="354" y="167"/>
                  </a:lnTo>
                  <a:lnTo>
                    <a:pt x="354" y="168"/>
                  </a:lnTo>
                  <a:lnTo>
                    <a:pt x="350" y="164"/>
                  </a:lnTo>
                  <a:lnTo>
                    <a:pt x="351" y="164"/>
                  </a:lnTo>
                  <a:lnTo>
                    <a:pt x="351" y="172"/>
                  </a:lnTo>
                  <a:lnTo>
                    <a:pt x="350" y="172"/>
                  </a:lnTo>
                  <a:lnTo>
                    <a:pt x="346" y="168"/>
                  </a:lnTo>
                  <a:lnTo>
                    <a:pt x="346" y="167"/>
                  </a:lnTo>
                  <a:lnTo>
                    <a:pt x="350" y="171"/>
                  </a:lnTo>
                  <a:lnTo>
                    <a:pt x="349" y="171"/>
                  </a:lnTo>
                  <a:lnTo>
                    <a:pt x="348" y="171"/>
                  </a:lnTo>
                  <a:lnTo>
                    <a:pt x="344" y="167"/>
                  </a:lnTo>
                  <a:lnTo>
                    <a:pt x="344" y="167"/>
                  </a:lnTo>
                  <a:lnTo>
                    <a:pt x="352" y="167"/>
                  </a:lnTo>
                  <a:close/>
                  <a:moveTo>
                    <a:pt x="351" y="164"/>
                  </a:moveTo>
                  <a:lnTo>
                    <a:pt x="352" y="164"/>
                  </a:lnTo>
                  <a:lnTo>
                    <a:pt x="355" y="166"/>
                  </a:lnTo>
                  <a:lnTo>
                    <a:pt x="356" y="166"/>
                  </a:lnTo>
                  <a:lnTo>
                    <a:pt x="353" y="165"/>
                  </a:lnTo>
                  <a:lnTo>
                    <a:pt x="354" y="165"/>
                  </a:lnTo>
                  <a:lnTo>
                    <a:pt x="354" y="173"/>
                  </a:lnTo>
                  <a:lnTo>
                    <a:pt x="353" y="173"/>
                  </a:lnTo>
                  <a:lnTo>
                    <a:pt x="350" y="172"/>
                  </a:lnTo>
                  <a:lnTo>
                    <a:pt x="349" y="171"/>
                  </a:lnTo>
                  <a:lnTo>
                    <a:pt x="352" y="172"/>
                  </a:lnTo>
                  <a:lnTo>
                    <a:pt x="351" y="172"/>
                  </a:lnTo>
                  <a:lnTo>
                    <a:pt x="351" y="164"/>
                  </a:lnTo>
                  <a:close/>
                  <a:moveTo>
                    <a:pt x="354" y="165"/>
                  </a:moveTo>
                  <a:lnTo>
                    <a:pt x="355" y="165"/>
                  </a:lnTo>
                  <a:lnTo>
                    <a:pt x="359" y="169"/>
                  </a:lnTo>
                  <a:lnTo>
                    <a:pt x="359" y="170"/>
                  </a:lnTo>
                  <a:lnTo>
                    <a:pt x="355" y="166"/>
                  </a:lnTo>
                  <a:lnTo>
                    <a:pt x="356" y="166"/>
                  </a:lnTo>
                  <a:lnTo>
                    <a:pt x="357" y="166"/>
                  </a:lnTo>
                  <a:lnTo>
                    <a:pt x="361" y="170"/>
                  </a:lnTo>
                  <a:lnTo>
                    <a:pt x="361" y="171"/>
                  </a:lnTo>
                  <a:lnTo>
                    <a:pt x="353" y="171"/>
                  </a:lnTo>
                  <a:lnTo>
                    <a:pt x="353" y="170"/>
                  </a:lnTo>
                  <a:lnTo>
                    <a:pt x="357" y="174"/>
                  </a:lnTo>
                  <a:lnTo>
                    <a:pt x="356" y="174"/>
                  </a:lnTo>
                  <a:lnTo>
                    <a:pt x="355" y="174"/>
                  </a:lnTo>
                  <a:lnTo>
                    <a:pt x="351" y="170"/>
                  </a:lnTo>
                  <a:lnTo>
                    <a:pt x="351" y="169"/>
                  </a:lnTo>
                  <a:lnTo>
                    <a:pt x="355" y="173"/>
                  </a:lnTo>
                  <a:lnTo>
                    <a:pt x="354" y="173"/>
                  </a:lnTo>
                  <a:lnTo>
                    <a:pt x="354" y="165"/>
                  </a:lnTo>
                  <a:close/>
                  <a:moveTo>
                    <a:pt x="357" y="167"/>
                  </a:moveTo>
                  <a:lnTo>
                    <a:pt x="358" y="167"/>
                  </a:lnTo>
                  <a:lnTo>
                    <a:pt x="359" y="167"/>
                  </a:lnTo>
                  <a:lnTo>
                    <a:pt x="362" y="171"/>
                  </a:lnTo>
                  <a:lnTo>
                    <a:pt x="362" y="172"/>
                  </a:lnTo>
                  <a:lnTo>
                    <a:pt x="359" y="168"/>
                  </a:lnTo>
                  <a:lnTo>
                    <a:pt x="360" y="168"/>
                  </a:lnTo>
                  <a:lnTo>
                    <a:pt x="361" y="168"/>
                  </a:lnTo>
                  <a:lnTo>
                    <a:pt x="361" y="176"/>
                  </a:lnTo>
                  <a:lnTo>
                    <a:pt x="360" y="176"/>
                  </a:lnTo>
                  <a:lnTo>
                    <a:pt x="359" y="176"/>
                  </a:lnTo>
                  <a:lnTo>
                    <a:pt x="355" y="172"/>
                  </a:lnTo>
                  <a:lnTo>
                    <a:pt x="355" y="171"/>
                  </a:lnTo>
                  <a:lnTo>
                    <a:pt x="359" y="175"/>
                  </a:lnTo>
                  <a:lnTo>
                    <a:pt x="358" y="175"/>
                  </a:lnTo>
                  <a:lnTo>
                    <a:pt x="357" y="175"/>
                  </a:lnTo>
                  <a:lnTo>
                    <a:pt x="357" y="167"/>
                  </a:lnTo>
                  <a:close/>
                  <a:moveTo>
                    <a:pt x="364" y="172"/>
                  </a:moveTo>
                  <a:lnTo>
                    <a:pt x="364" y="173"/>
                  </a:lnTo>
                  <a:lnTo>
                    <a:pt x="361" y="169"/>
                  </a:lnTo>
                  <a:lnTo>
                    <a:pt x="362" y="169"/>
                  </a:lnTo>
                  <a:lnTo>
                    <a:pt x="362" y="169"/>
                  </a:lnTo>
                  <a:lnTo>
                    <a:pt x="366" y="173"/>
                  </a:lnTo>
                  <a:lnTo>
                    <a:pt x="366" y="174"/>
                  </a:lnTo>
                  <a:lnTo>
                    <a:pt x="362" y="170"/>
                  </a:lnTo>
                  <a:lnTo>
                    <a:pt x="363" y="170"/>
                  </a:lnTo>
                  <a:lnTo>
                    <a:pt x="363" y="178"/>
                  </a:lnTo>
                  <a:lnTo>
                    <a:pt x="362" y="178"/>
                  </a:lnTo>
                  <a:lnTo>
                    <a:pt x="359" y="174"/>
                  </a:lnTo>
                  <a:lnTo>
                    <a:pt x="359" y="173"/>
                  </a:lnTo>
                  <a:lnTo>
                    <a:pt x="362" y="177"/>
                  </a:lnTo>
                  <a:lnTo>
                    <a:pt x="362" y="177"/>
                  </a:lnTo>
                  <a:lnTo>
                    <a:pt x="361" y="177"/>
                  </a:lnTo>
                  <a:lnTo>
                    <a:pt x="357" y="173"/>
                  </a:lnTo>
                  <a:lnTo>
                    <a:pt x="357" y="172"/>
                  </a:lnTo>
                  <a:lnTo>
                    <a:pt x="364" y="172"/>
                  </a:lnTo>
                  <a:close/>
                  <a:moveTo>
                    <a:pt x="363" y="170"/>
                  </a:moveTo>
                  <a:lnTo>
                    <a:pt x="364" y="170"/>
                  </a:lnTo>
                  <a:lnTo>
                    <a:pt x="368" y="174"/>
                  </a:lnTo>
                  <a:lnTo>
                    <a:pt x="368" y="175"/>
                  </a:lnTo>
                  <a:lnTo>
                    <a:pt x="364" y="171"/>
                  </a:lnTo>
                  <a:lnTo>
                    <a:pt x="365" y="171"/>
                  </a:lnTo>
                  <a:lnTo>
                    <a:pt x="366" y="171"/>
                  </a:lnTo>
                  <a:lnTo>
                    <a:pt x="366" y="179"/>
                  </a:lnTo>
                  <a:lnTo>
                    <a:pt x="365" y="179"/>
                  </a:lnTo>
                  <a:lnTo>
                    <a:pt x="364" y="179"/>
                  </a:lnTo>
                  <a:lnTo>
                    <a:pt x="361" y="175"/>
                  </a:lnTo>
                  <a:lnTo>
                    <a:pt x="361" y="174"/>
                  </a:lnTo>
                  <a:lnTo>
                    <a:pt x="364" y="178"/>
                  </a:lnTo>
                  <a:lnTo>
                    <a:pt x="363" y="178"/>
                  </a:lnTo>
                  <a:lnTo>
                    <a:pt x="363" y="170"/>
                  </a:lnTo>
                  <a:close/>
                  <a:moveTo>
                    <a:pt x="370" y="175"/>
                  </a:moveTo>
                  <a:lnTo>
                    <a:pt x="370" y="176"/>
                  </a:lnTo>
                  <a:lnTo>
                    <a:pt x="366" y="172"/>
                  </a:lnTo>
                  <a:lnTo>
                    <a:pt x="367" y="172"/>
                  </a:lnTo>
                  <a:lnTo>
                    <a:pt x="368" y="172"/>
                  </a:lnTo>
                  <a:lnTo>
                    <a:pt x="372" y="176"/>
                  </a:lnTo>
                  <a:lnTo>
                    <a:pt x="372" y="177"/>
                  </a:lnTo>
                  <a:lnTo>
                    <a:pt x="368" y="173"/>
                  </a:lnTo>
                  <a:lnTo>
                    <a:pt x="369" y="173"/>
                  </a:lnTo>
                  <a:lnTo>
                    <a:pt x="369" y="181"/>
                  </a:lnTo>
                  <a:lnTo>
                    <a:pt x="368" y="181"/>
                  </a:lnTo>
                  <a:lnTo>
                    <a:pt x="364" y="177"/>
                  </a:lnTo>
                  <a:lnTo>
                    <a:pt x="364" y="176"/>
                  </a:lnTo>
                  <a:lnTo>
                    <a:pt x="368" y="180"/>
                  </a:lnTo>
                  <a:lnTo>
                    <a:pt x="367" y="180"/>
                  </a:lnTo>
                  <a:lnTo>
                    <a:pt x="366" y="180"/>
                  </a:lnTo>
                  <a:lnTo>
                    <a:pt x="362" y="176"/>
                  </a:lnTo>
                  <a:lnTo>
                    <a:pt x="362" y="175"/>
                  </a:lnTo>
                  <a:lnTo>
                    <a:pt x="370" y="175"/>
                  </a:lnTo>
                  <a:close/>
                  <a:moveTo>
                    <a:pt x="369" y="173"/>
                  </a:moveTo>
                  <a:lnTo>
                    <a:pt x="370" y="173"/>
                  </a:lnTo>
                  <a:lnTo>
                    <a:pt x="373" y="174"/>
                  </a:lnTo>
                  <a:lnTo>
                    <a:pt x="373" y="174"/>
                  </a:lnTo>
                  <a:lnTo>
                    <a:pt x="368" y="180"/>
                  </a:lnTo>
                  <a:lnTo>
                    <a:pt x="367" y="180"/>
                  </a:lnTo>
                  <a:lnTo>
                    <a:pt x="370" y="181"/>
                  </a:lnTo>
                  <a:lnTo>
                    <a:pt x="369" y="181"/>
                  </a:lnTo>
                  <a:lnTo>
                    <a:pt x="369" y="173"/>
                  </a:lnTo>
                  <a:close/>
                  <a:moveTo>
                    <a:pt x="392" y="184"/>
                  </a:moveTo>
                  <a:lnTo>
                    <a:pt x="392" y="184"/>
                  </a:lnTo>
                  <a:lnTo>
                    <a:pt x="393" y="184"/>
                  </a:lnTo>
                  <a:lnTo>
                    <a:pt x="397" y="187"/>
                  </a:lnTo>
                  <a:lnTo>
                    <a:pt x="397" y="188"/>
                  </a:lnTo>
                  <a:lnTo>
                    <a:pt x="393" y="185"/>
                  </a:lnTo>
                  <a:lnTo>
                    <a:pt x="394" y="185"/>
                  </a:lnTo>
                  <a:lnTo>
                    <a:pt x="394" y="192"/>
                  </a:lnTo>
                  <a:lnTo>
                    <a:pt x="393" y="192"/>
                  </a:lnTo>
                  <a:lnTo>
                    <a:pt x="389" y="188"/>
                  </a:lnTo>
                  <a:lnTo>
                    <a:pt x="389" y="187"/>
                  </a:lnTo>
                  <a:lnTo>
                    <a:pt x="393" y="191"/>
                  </a:lnTo>
                  <a:lnTo>
                    <a:pt x="392" y="191"/>
                  </a:lnTo>
                  <a:lnTo>
                    <a:pt x="392" y="191"/>
                  </a:lnTo>
                  <a:lnTo>
                    <a:pt x="392" y="184"/>
                  </a:lnTo>
                  <a:close/>
                  <a:moveTo>
                    <a:pt x="394" y="185"/>
                  </a:moveTo>
                  <a:lnTo>
                    <a:pt x="395" y="185"/>
                  </a:lnTo>
                  <a:lnTo>
                    <a:pt x="399" y="188"/>
                  </a:lnTo>
                  <a:lnTo>
                    <a:pt x="399" y="189"/>
                  </a:lnTo>
                  <a:lnTo>
                    <a:pt x="395" y="185"/>
                  </a:lnTo>
                  <a:lnTo>
                    <a:pt x="396" y="185"/>
                  </a:lnTo>
                  <a:lnTo>
                    <a:pt x="397" y="185"/>
                  </a:lnTo>
                  <a:lnTo>
                    <a:pt x="401" y="189"/>
                  </a:lnTo>
                  <a:lnTo>
                    <a:pt x="401" y="190"/>
                  </a:lnTo>
                  <a:lnTo>
                    <a:pt x="393" y="190"/>
                  </a:lnTo>
                  <a:lnTo>
                    <a:pt x="393" y="189"/>
                  </a:lnTo>
                  <a:lnTo>
                    <a:pt x="397" y="193"/>
                  </a:lnTo>
                  <a:lnTo>
                    <a:pt x="396" y="193"/>
                  </a:lnTo>
                  <a:lnTo>
                    <a:pt x="395" y="193"/>
                  </a:lnTo>
                  <a:lnTo>
                    <a:pt x="391" y="189"/>
                  </a:lnTo>
                  <a:lnTo>
                    <a:pt x="391" y="188"/>
                  </a:lnTo>
                  <a:lnTo>
                    <a:pt x="395" y="192"/>
                  </a:lnTo>
                  <a:lnTo>
                    <a:pt x="394" y="192"/>
                  </a:lnTo>
                  <a:lnTo>
                    <a:pt x="394" y="185"/>
                  </a:lnTo>
                  <a:close/>
                  <a:moveTo>
                    <a:pt x="397" y="186"/>
                  </a:moveTo>
                  <a:lnTo>
                    <a:pt x="398" y="186"/>
                  </a:lnTo>
                  <a:lnTo>
                    <a:pt x="399" y="186"/>
                  </a:lnTo>
                  <a:lnTo>
                    <a:pt x="403" y="190"/>
                  </a:lnTo>
                  <a:lnTo>
                    <a:pt x="403" y="191"/>
                  </a:lnTo>
                  <a:lnTo>
                    <a:pt x="399" y="187"/>
                  </a:lnTo>
                  <a:lnTo>
                    <a:pt x="400" y="187"/>
                  </a:lnTo>
                  <a:lnTo>
                    <a:pt x="400" y="195"/>
                  </a:lnTo>
                  <a:lnTo>
                    <a:pt x="399" y="195"/>
                  </a:lnTo>
                  <a:lnTo>
                    <a:pt x="395" y="191"/>
                  </a:lnTo>
                  <a:lnTo>
                    <a:pt x="395" y="190"/>
                  </a:lnTo>
                  <a:lnTo>
                    <a:pt x="399" y="194"/>
                  </a:lnTo>
                  <a:lnTo>
                    <a:pt x="398" y="194"/>
                  </a:lnTo>
                  <a:lnTo>
                    <a:pt x="397" y="194"/>
                  </a:lnTo>
                  <a:lnTo>
                    <a:pt x="397" y="186"/>
                  </a:lnTo>
                  <a:close/>
                  <a:moveTo>
                    <a:pt x="400" y="187"/>
                  </a:moveTo>
                  <a:lnTo>
                    <a:pt x="401" y="187"/>
                  </a:lnTo>
                  <a:lnTo>
                    <a:pt x="405" y="191"/>
                  </a:lnTo>
                  <a:lnTo>
                    <a:pt x="405" y="192"/>
                  </a:lnTo>
                  <a:lnTo>
                    <a:pt x="401" y="188"/>
                  </a:lnTo>
                  <a:lnTo>
                    <a:pt x="402" y="188"/>
                  </a:lnTo>
                  <a:lnTo>
                    <a:pt x="403" y="188"/>
                  </a:lnTo>
                  <a:lnTo>
                    <a:pt x="407" y="192"/>
                  </a:lnTo>
                  <a:lnTo>
                    <a:pt x="407" y="193"/>
                  </a:lnTo>
                  <a:lnTo>
                    <a:pt x="403" y="189"/>
                  </a:lnTo>
                  <a:lnTo>
                    <a:pt x="404" y="189"/>
                  </a:lnTo>
                  <a:lnTo>
                    <a:pt x="404" y="197"/>
                  </a:lnTo>
                  <a:lnTo>
                    <a:pt x="403" y="197"/>
                  </a:lnTo>
                  <a:lnTo>
                    <a:pt x="399" y="193"/>
                  </a:lnTo>
                  <a:lnTo>
                    <a:pt x="399" y="192"/>
                  </a:lnTo>
                  <a:lnTo>
                    <a:pt x="403" y="196"/>
                  </a:lnTo>
                  <a:lnTo>
                    <a:pt x="402" y="196"/>
                  </a:lnTo>
                  <a:lnTo>
                    <a:pt x="401" y="196"/>
                  </a:lnTo>
                  <a:lnTo>
                    <a:pt x="397" y="192"/>
                  </a:lnTo>
                  <a:lnTo>
                    <a:pt x="397" y="191"/>
                  </a:lnTo>
                  <a:lnTo>
                    <a:pt x="401" y="195"/>
                  </a:lnTo>
                  <a:lnTo>
                    <a:pt x="400" y="195"/>
                  </a:lnTo>
                  <a:lnTo>
                    <a:pt x="400" y="187"/>
                  </a:lnTo>
                  <a:close/>
                  <a:moveTo>
                    <a:pt x="404" y="189"/>
                  </a:moveTo>
                  <a:lnTo>
                    <a:pt x="405" y="189"/>
                  </a:lnTo>
                  <a:lnTo>
                    <a:pt x="409" y="193"/>
                  </a:lnTo>
                  <a:lnTo>
                    <a:pt x="409" y="194"/>
                  </a:lnTo>
                  <a:lnTo>
                    <a:pt x="405" y="190"/>
                  </a:lnTo>
                  <a:lnTo>
                    <a:pt x="406" y="190"/>
                  </a:lnTo>
                  <a:lnTo>
                    <a:pt x="407" y="190"/>
                  </a:lnTo>
                  <a:lnTo>
                    <a:pt x="407" y="198"/>
                  </a:lnTo>
                  <a:lnTo>
                    <a:pt x="406" y="198"/>
                  </a:lnTo>
                  <a:lnTo>
                    <a:pt x="405" y="198"/>
                  </a:lnTo>
                  <a:lnTo>
                    <a:pt x="401" y="194"/>
                  </a:lnTo>
                  <a:lnTo>
                    <a:pt x="401" y="193"/>
                  </a:lnTo>
                  <a:lnTo>
                    <a:pt x="405" y="197"/>
                  </a:lnTo>
                  <a:lnTo>
                    <a:pt x="404" y="197"/>
                  </a:lnTo>
                  <a:lnTo>
                    <a:pt x="404" y="189"/>
                  </a:lnTo>
                  <a:close/>
                  <a:moveTo>
                    <a:pt x="407" y="190"/>
                  </a:moveTo>
                  <a:lnTo>
                    <a:pt x="408" y="190"/>
                  </a:lnTo>
                  <a:lnTo>
                    <a:pt x="411" y="194"/>
                  </a:lnTo>
                  <a:lnTo>
                    <a:pt x="411" y="195"/>
                  </a:lnTo>
                  <a:lnTo>
                    <a:pt x="408" y="191"/>
                  </a:lnTo>
                  <a:lnTo>
                    <a:pt x="409" y="191"/>
                  </a:lnTo>
                  <a:lnTo>
                    <a:pt x="409" y="191"/>
                  </a:lnTo>
                  <a:lnTo>
                    <a:pt x="413" y="195"/>
                  </a:lnTo>
                  <a:lnTo>
                    <a:pt x="413" y="196"/>
                  </a:lnTo>
                  <a:lnTo>
                    <a:pt x="406" y="196"/>
                  </a:lnTo>
                  <a:lnTo>
                    <a:pt x="406" y="195"/>
                  </a:lnTo>
                  <a:lnTo>
                    <a:pt x="409" y="199"/>
                  </a:lnTo>
                  <a:lnTo>
                    <a:pt x="409" y="199"/>
                  </a:lnTo>
                  <a:lnTo>
                    <a:pt x="408" y="199"/>
                  </a:lnTo>
                  <a:lnTo>
                    <a:pt x="404" y="195"/>
                  </a:lnTo>
                  <a:lnTo>
                    <a:pt x="404" y="194"/>
                  </a:lnTo>
                  <a:lnTo>
                    <a:pt x="408" y="198"/>
                  </a:lnTo>
                  <a:lnTo>
                    <a:pt x="407" y="198"/>
                  </a:lnTo>
                  <a:lnTo>
                    <a:pt x="407" y="190"/>
                  </a:lnTo>
                  <a:close/>
                  <a:moveTo>
                    <a:pt x="409" y="192"/>
                  </a:moveTo>
                  <a:lnTo>
                    <a:pt x="410" y="192"/>
                  </a:lnTo>
                  <a:lnTo>
                    <a:pt x="411" y="192"/>
                  </a:lnTo>
                  <a:lnTo>
                    <a:pt x="415" y="196"/>
                  </a:lnTo>
                  <a:lnTo>
                    <a:pt x="415" y="197"/>
                  </a:lnTo>
                  <a:lnTo>
                    <a:pt x="411" y="193"/>
                  </a:lnTo>
                  <a:lnTo>
                    <a:pt x="412" y="193"/>
                  </a:lnTo>
                  <a:lnTo>
                    <a:pt x="412" y="201"/>
                  </a:lnTo>
                  <a:lnTo>
                    <a:pt x="411" y="201"/>
                  </a:lnTo>
                  <a:lnTo>
                    <a:pt x="408" y="197"/>
                  </a:lnTo>
                  <a:lnTo>
                    <a:pt x="408" y="196"/>
                  </a:lnTo>
                  <a:lnTo>
                    <a:pt x="411" y="200"/>
                  </a:lnTo>
                  <a:lnTo>
                    <a:pt x="410" y="200"/>
                  </a:lnTo>
                  <a:lnTo>
                    <a:pt x="409" y="200"/>
                  </a:lnTo>
                  <a:lnTo>
                    <a:pt x="409" y="192"/>
                  </a:lnTo>
                  <a:close/>
                  <a:moveTo>
                    <a:pt x="412" y="193"/>
                  </a:moveTo>
                  <a:lnTo>
                    <a:pt x="413" y="193"/>
                  </a:lnTo>
                  <a:lnTo>
                    <a:pt x="417" y="197"/>
                  </a:lnTo>
                  <a:lnTo>
                    <a:pt x="417" y="198"/>
                  </a:lnTo>
                  <a:lnTo>
                    <a:pt x="409" y="198"/>
                  </a:lnTo>
                  <a:lnTo>
                    <a:pt x="409" y="197"/>
                  </a:lnTo>
                  <a:lnTo>
                    <a:pt x="413" y="201"/>
                  </a:lnTo>
                  <a:lnTo>
                    <a:pt x="412" y="201"/>
                  </a:lnTo>
                  <a:lnTo>
                    <a:pt x="412" y="193"/>
                  </a:lnTo>
                  <a:close/>
                  <a:moveTo>
                    <a:pt x="435" y="204"/>
                  </a:moveTo>
                  <a:lnTo>
                    <a:pt x="435" y="204"/>
                  </a:lnTo>
                  <a:lnTo>
                    <a:pt x="439" y="208"/>
                  </a:lnTo>
                  <a:lnTo>
                    <a:pt x="439" y="209"/>
                  </a:lnTo>
                  <a:lnTo>
                    <a:pt x="435" y="205"/>
                  </a:lnTo>
                  <a:lnTo>
                    <a:pt x="436" y="205"/>
                  </a:lnTo>
                  <a:lnTo>
                    <a:pt x="437" y="205"/>
                  </a:lnTo>
                  <a:lnTo>
                    <a:pt x="437" y="212"/>
                  </a:lnTo>
                  <a:lnTo>
                    <a:pt x="436" y="212"/>
                  </a:lnTo>
                  <a:lnTo>
                    <a:pt x="435" y="212"/>
                  </a:lnTo>
                  <a:lnTo>
                    <a:pt x="432" y="209"/>
                  </a:lnTo>
                  <a:lnTo>
                    <a:pt x="432" y="208"/>
                  </a:lnTo>
                  <a:lnTo>
                    <a:pt x="435" y="211"/>
                  </a:lnTo>
                  <a:lnTo>
                    <a:pt x="435" y="211"/>
                  </a:lnTo>
                  <a:lnTo>
                    <a:pt x="435" y="204"/>
                  </a:lnTo>
                  <a:close/>
                  <a:moveTo>
                    <a:pt x="441" y="209"/>
                  </a:moveTo>
                  <a:lnTo>
                    <a:pt x="441" y="210"/>
                  </a:lnTo>
                  <a:lnTo>
                    <a:pt x="437" y="206"/>
                  </a:lnTo>
                  <a:lnTo>
                    <a:pt x="438" y="206"/>
                  </a:lnTo>
                  <a:lnTo>
                    <a:pt x="439" y="206"/>
                  </a:lnTo>
                  <a:lnTo>
                    <a:pt x="443" y="210"/>
                  </a:lnTo>
                  <a:lnTo>
                    <a:pt x="443" y="210"/>
                  </a:lnTo>
                  <a:lnTo>
                    <a:pt x="439" y="207"/>
                  </a:lnTo>
                  <a:lnTo>
                    <a:pt x="440" y="207"/>
                  </a:lnTo>
                  <a:lnTo>
                    <a:pt x="440" y="214"/>
                  </a:lnTo>
                  <a:lnTo>
                    <a:pt x="439" y="214"/>
                  </a:lnTo>
                  <a:lnTo>
                    <a:pt x="435" y="210"/>
                  </a:lnTo>
                  <a:lnTo>
                    <a:pt x="435" y="210"/>
                  </a:lnTo>
                  <a:lnTo>
                    <a:pt x="439" y="213"/>
                  </a:lnTo>
                  <a:lnTo>
                    <a:pt x="438" y="213"/>
                  </a:lnTo>
                  <a:lnTo>
                    <a:pt x="437" y="213"/>
                  </a:lnTo>
                  <a:lnTo>
                    <a:pt x="433" y="210"/>
                  </a:lnTo>
                  <a:lnTo>
                    <a:pt x="433" y="209"/>
                  </a:lnTo>
                  <a:lnTo>
                    <a:pt x="441" y="209"/>
                  </a:lnTo>
                  <a:close/>
                  <a:moveTo>
                    <a:pt x="440" y="207"/>
                  </a:moveTo>
                  <a:lnTo>
                    <a:pt x="441" y="207"/>
                  </a:lnTo>
                  <a:lnTo>
                    <a:pt x="445" y="210"/>
                  </a:lnTo>
                  <a:lnTo>
                    <a:pt x="445" y="211"/>
                  </a:lnTo>
                  <a:lnTo>
                    <a:pt x="441" y="208"/>
                  </a:lnTo>
                  <a:lnTo>
                    <a:pt x="442" y="208"/>
                  </a:lnTo>
                  <a:lnTo>
                    <a:pt x="443" y="208"/>
                  </a:lnTo>
                  <a:lnTo>
                    <a:pt x="444" y="208"/>
                  </a:lnTo>
                  <a:lnTo>
                    <a:pt x="448" y="211"/>
                  </a:lnTo>
                  <a:lnTo>
                    <a:pt x="448" y="212"/>
                  </a:lnTo>
                  <a:lnTo>
                    <a:pt x="440" y="212"/>
                  </a:lnTo>
                  <a:lnTo>
                    <a:pt x="440" y="211"/>
                  </a:lnTo>
                  <a:lnTo>
                    <a:pt x="444" y="215"/>
                  </a:lnTo>
                  <a:lnTo>
                    <a:pt x="443" y="215"/>
                  </a:lnTo>
                  <a:lnTo>
                    <a:pt x="442" y="215"/>
                  </a:lnTo>
                  <a:lnTo>
                    <a:pt x="441" y="215"/>
                  </a:lnTo>
                  <a:lnTo>
                    <a:pt x="437" y="211"/>
                  </a:lnTo>
                  <a:lnTo>
                    <a:pt x="437" y="210"/>
                  </a:lnTo>
                  <a:lnTo>
                    <a:pt x="441" y="214"/>
                  </a:lnTo>
                  <a:lnTo>
                    <a:pt x="440" y="214"/>
                  </a:lnTo>
                  <a:lnTo>
                    <a:pt x="440" y="207"/>
                  </a:lnTo>
                  <a:close/>
                  <a:moveTo>
                    <a:pt x="444" y="209"/>
                  </a:moveTo>
                  <a:lnTo>
                    <a:pt x="445" y="209"/>
                  </a:lnTo>
                  <a:lnTo>
                    <a:pt x="446" y="209"/>
                  </a:lnTo>
                  <a:lnTo>
                    <a:pt x="450" y="212"/>
                  </a:lnTo>
                  <a:lnTo>
                    <a:pt x="450" y="213"/>
                  </a:lnTo>
                  <a:lnTo>
                    <a:pt x="446" y="210"/>
                  </a:lnTo>
                  <a:lnTo>
                    <a:pt x="447" y="210"/>
                  </a:lnTo>
                  <a:lnTo>
                    <a:pt x="447" y="217"/>
                  </a:lnTo>
                  <a:lnTo>
                    <a:pt x="446" y="217"/>
                  </a:lnTo>
                  <a:lnTo>
                    <a:pt x="442" y="213"/>
                  </a:lnTo>
                  <a:lnTo>
                    <a:pt x="442" y="212"/>
                  </a:lnTo>
                  <a:lnTo>
                    <a:pt x="446" y="216"/>
                  </a:lnTo>
                  <a:lnTo>
                    <a:pt x="445" y="216"/>
                  </a:lnTo>
                  <a:lnTo>
                    <a:pt x="444" y="216"/>
                  </a:lnTo>
                  <a:lnTo>
                    <a:pt x="444" y="209"/>
                  </a:lnTo>
                  <a:close/>
                  <a:moveTo>
                    <a:pt x="447" y="210"/>
                  </a:moveTo>
                  <a:lnTo>
                    <a:pt x="448" y="210"/>
                  </a:lnTo>
                  <a:lnTo>
                    <a:pt x="452" y="213"/>
                  </a:lnTo>
                  <a:lnTo>
                    <a:pt x="452" y="214"/>
                  </a:lnTo>
                  <a:lnTo>
                    <a:pt x="448" y="210"/>
                  </a:lnTo>
                  <a:lnTo>
                    <a:pt x="449" y="210"/>
                  </a:lnTo>
                  <a:lnTo>
                    <a:pt x="450" y="210"/>
                  </a:lnTo>
                  <a:lnTo>
                    <a:pt x="454" y="214"/>
                  </a:lnTo>
                  <a:lnTo>
                    <a:pt x="454" y="215"/>
                  </a:lnTo>
                  <a:lnTo>
                    <a:pt x="446" y="215"/>
                  </a:lnTo>
                  <a:lnTo>
                    <a:pt x="446" y="214"/>
                  </a:lnTo>
                  <a:lnTo>
                    <a:pt x="450" y="218"/>
                  </a:lnTo>
                  <a:lnTo>
                    <a:pt x="449" y="218"/>
                  </a:lnTo>
                  <a:lnTo>
                    <a:pt x="448" y="218"/>
                  </a:lnTo>
                  <a:lnTo>
                    <a:pt x="444" y="214"/>
                  </a:lnTo>
                  <a:lnTo>
                    <a:pt x="444" y="213"/>
                  </a:lnTo>
                  <a:lnTo>
                    <a:pt x="448" y="217"/>
                  </a:lnTo>
                  <a:lnTo>
                    <a:pt x="447" y="217"/>
                  </a:lnTo>
                  <a:lnTo>
                    <a:pt x="447" y="210"/>
                  </a:lnTo>
                  <a:close/>
                  <a:moveTo>
                    <a:pt x="450" y="211"/>
                  </a:moveTo>
                  <a:lnTo>
                    <a:pt x="451" y="211"/>
                  </a:lnTo>
                  <a:lnTo>
                    <a:pt x="452" y="211"/>
                  </a:lnTo>
                  <a:lnTo>
                    <a:pt x="456" y="215"/>
                  </a:lnTo>
                  <a:lnTo>
                    <a:pt x="456" y="216"/>
                  </a:lnTo>
                  <a:lnTo>
                    <a:pt x="452" y="212"/>
                  </a:lnTo>
                  <a:lnTo>
                    <a:pt x="453" y="212"/>
                  </a:lnTo>
                  <a:lnTo>
                    <a:pt x="453" y="220"/>
                  </a:lnTo>
                  <a:lnTo>
                    <a:pt x="452" y="220"/>
                  </a:lnTo>
                  <a:lnTo>
                    <a:pt x="448" y="216"/>
                  </a:lnTo>
                  <a:lnTo>
                    <a:pt x="448" y="215"/>
                  </a:lnTo>
                  <a:lnTo>
                    <a:pt x="452" y="219"/>
                  </a:lnTo>
                  <a:lnTo>
                    <a:pt x="451" y="219"/>
                  </a:lnTo>
                  <a:lnTo>
                    <a:pt x="450" y="219"/>
                  </a:lnTo>
                  <a:lnTo>
                    <a:pt x="450" y="211"/>
                  </a:lnTo>
                  <a:close/>
                  <a:moveTo>
                    <a:pt x="453" y="212"/>
                  </a:moveTo>
                  <a:lnTo>
                    <a:pt x="454" y="212"/>
                  </a:lnTo>
                  <a:lnTo>
                    <a:pt x="457" y="216"/>
                  </a:lnTo>
                  <a:lnTo>
                    <a:pt x="457" y="217"/>
                  </a:lnTo>
                  <a:lnTo>
                    <a:pt x="454" y="213"/>
                  </a:lnTo>
                  <a:lnTo>
                    <a:pt x="455" y="213"/>
                  </a:lnTo>
                  <a:lnTo>
                    <a:pt x="456" y="213"/>
                  </a:lnTo>
                  <a:lnTo>
                    <a:pt x="459" y="217"/>
                  </a:lnTo>
                  <a:lnTo>
                    <a:pt x="459" y="218"/>
                  </a:lnTo>
                  <a:lnTo>
                    <a:pt x="456" y="214"/>
                  </a:lnTo>
                  <a:lnTo>
                    <a:pt x="456" y="214"/>
                  </a:lnTo>
                  <a:lnTo>
                    <a:pt x="456" y="222"/>
                  </a:lnTo>
                  <a:lnTo>
                    <a:pt x="456" y="222"/>
                  </a:lnTo>
                  <a:lnTo>
                    <a:pt x="452" y="218"/>
                  </a:lnTo>
                  <a:lnTo>
                    <a:pt x="452" y="217"/>
                  </a:lnTo>
                  <a:lnTo>
                    <a:pt x="456" y="221"/>
                  </a:lnTo>
                  <a:lnTo>
                    <a:pt x="455" y="221"/>
                  </a:lnTo>
                  <a:lnTo>
                    <a:pt x="454" y="221"/>
                  </a:lnTo>
                  <a:lnTo>
                    <a:pt x="450" y="217"/>
                  </a:lnTo>
                  <a:lnTo>
                    <a:pt x="450" y="216"/>
                  </a:lnTo>
                  <a:lnTo>
                    <a:pt x="454" y="220"/>
                  </a:lnTo>
                  <a:lnTo>
                    <a:pt x="453" y="220"/>
                  </a:lnTo>
                  <a:lnTo>
                    <a:pt x="453" y="212"/>
                  </a:lnTo>
                  <a:close/>
                  <a:moveTo>
                    <a:pt x="481" y="229"/>
                  </a:moveTo>
                  <a:lnTo>
                    <a:pt x="481" y="229"/>
                  </a:lnTo>
                  <a:lnTo>
                    <a:pt x="478" y="225"/>
                  </a:lnTo>
                  <a:lnTo>
                    <a:pt x="479" y="225"/>
                  </a:lnTo>
                  <a:lnTo>
                    <a:pt x="480" y="225"/>
                  </a:lnTo>
                  <a:lnTo>
                    <a:pt x="480" y="225"/>
                  </a:lnTo>
                  <a:lnTo>
                    <a:pt x="484" y="229"/>
                  </a:lnTo>
                  <a:lnTo>
                    <a:pt x="484" y="230"/>
                  </a:lnTo>
                  <a:lnTo>
                    <a:pt x="477" y="230"/>
                  </a:lnTo>
                  <a:lnTo>
                    <a:pt x="477" y="229"/>
                  </a:lnTo>
                  <a:lnTo>
                    <a:pt x="480" y="233"/>
                  </a:lnTo>
                  <a:lnTo>
                    <a:pt x="480" y="233"/>
                  </a:lnTo>
                  <a:lnTo>
                    <a:pt x="479" y="233"/>
                  </a:lnTo>
                  <a:lnTo>
                    <a:pt x="478" y="233"/>
                  </a:lnTo>
                  <a:lnTo>
                    <a:pt x="474" y="229"/>
                  </a:lnTo>
                  <a:lnTo>
                    <a:pt x="474" y="229"/>
                  </a:lnTo>
                  <a:lnTo>
                    <a:pt x="481" y="229"/>
                  </a:lnTo>
                  <a:close/>
                  <a:moveTo>
                    <a:pt x="480" y="226"/>
                  </a:moveTo>
                  <a:lnTo>
                    <a:pt x="481" y="226"/>
                  </a:lnTo>
                  <a:lnTo>
                    <a:pt x="482" y="226"/>
                  </a:lnTo>
                  <a:lnTo>
                    <a:pt x="486" y="230"/>
                  </a:lnTo>
                  <a:lnTo>
                    <a:pt x="486" y="231"/>
                  </a:lnTo>
                  <a:lnTo>
                    <a:pt x="482" y="227"/>
                  </a:lnTo>
                  <a:lnTo>
                    <a:pt x="483" y="227"/>
                  </a:lnTo>
                  <a:lnTo>
                    <a:pt x="484" y="227"/>
                  </a:lnTo>
                  <a:lnTo>
                    <a:pt x="484" y="234"/>
                  </a:lnTo>
                  <a:lnTo>
                    <a:pt x="483" y="234"/>
                  </a:lnTo>
                  <a:lnTo>
                    <a:pt x="482" y="234"/>
                  </a:lnTo>
                  <a:lnTo>
                    <a:pt x="479" y="231"/>
                  </a:lnTo>
                  <a:lnTo>
                    <a:pt x="479" y="230"/>
                  </a:lnTo>
                  <a:lnTo>
                    <a:pt x="482" y="234"/>
                  </a:lnTo>
                  <a:lnTo>
                    <a:pt x="481" y="234"/>
                  </a:lnTo>
                  <a:lnTo>
                    <a:pt x="480" y="234"/>
                  </a:lnTo>
                  <a:lnTo>
                    <a:pt x="480" y="226"/>
                  </a:lnTo>
                  <a:close/>
                  <a:moveTo>
                    <a:pt x="488" y="231"/>
                  </a:moveTo>
                  <a:lnTo>
                    <a:pt x="488" y="232"/>
                  </a:lnTo>
                  <a:lnTo>
                    <a:pt x="484" y="228"/>
                  </a:lnTo>
                  <a:lnTo>
                    <a:pt x="485" y="228"/>
                  </a:lnTo>
                  <a:lnTo>
                    <a:pt x="486" y="228"/>
                  </a:lnTo>
                  <a:lnTo>
                    <a:pt x="490" y="232"/>
                  </a:lnTo>
                  <a:lnTo>
                    <a:pt x="490" y="233"/>
                  </a:lnTo>
                  <a:lnTo>
                    <a:pt x="486" y="229"/>
                  </a:lnTo>
                  <a:lnTo>
                    <a:pt x="487" y="229"/>
                  </a:lnTo>
                  <a:lnTo>
                    <a:pt x="487" y="236"/>
                  </a:lnTo>
                  <a:lnTo>
                    <a:pt x="486" y="236"/>
                  </a:lnTo>
                  <a:lnTo>
                    <a:pt x="482" y="233"/>
                  </a:lnTo>
                  <a:lnTo>
                    <a:pt x="482" y="232"/>
                  </a:lnTo>
                  <a:lnTo>
                    <a:pt x="486" y="235"/>
                  </a:lnTo>
                  <a:lnTo>
                    <a:pt x="485" y="235"/>
                  </a:lnTo>
                  <a:lnTo>
                    <a:pt x="484" y="235"/>
                  </a:lnTo>
                  <a:lnTo>
                    <a:pt x="480" y="232"/>
                  </a:lnTo>
                  <a:lnTo>
                    <a:pt x="480" y="231"/>
                  </a:lnTo>
                  <a:lnTo>
                    <a:pt x="488" y="231"/>
                  </a:lnTo>
                  <a:close/>
                  <a:moveTo>
                    <a:pt x="487" y="229"/>
                  </a:moveTo>
                  <a:lnTo>
                    <a:pt x="488" y="229"/>
                  </a:lnTo>
                  <a:lnTo>
                    <a:pt x="492" y="233"/>
                  </a:lnTo>
                  <a:lnTo>
                    <a:pt x="492" y="234"/>
                  </a:lnTo>
                  <a:lnTo>
                    <a:pt x="488" y="230"/>
                  </a:lnTo>
                  <a:lnTo>
                    <a:pt x="489" y="230"/>
                  </a:lnTo>
                  <a:lnTo>
                    <a:pt x="490" y="230"/>
                  </a:lnTo>
                  <a:lnTo>
                    <a:pt x="490" y="237"/>
                  </a:lnTo>
                  <a:lnTo>
                    <a:pt x="489" y="237"/>
                  </a:lnTo>
                  <a:lnTo>
                    <a:pt x="488" y="237"/>
                  </a:lnTo>
                  <a:lnTo>
                    <a:pt x="484" y="234"/>
                  </a:lnTo>
                  <a:lnTo>
                    <a:pt x="484" y="233"/>
                  </a:lnTo>
                  <a:lnTo>
                    <a:pt x="488" y="236"/>
                  </a:lnTo>
                  <a:lnTo>
                    <a:pt x="487" y="236"/>
                  </a:lnTo>
                  <a:lnTo>
                    <a:pt x="487" y="229"/>
                  </a:lnTo>
                  <a:close/>
                  <a:moveTo>
                    <a:pt x="494" y="234"/>
                  </a:moveTo>
                  <a:lnTo>
                    <a:pt x="494" y="234"/>
                  </a:lnTo>
                  <a:lnTo>
                    <a:pt x="490" y="231"/>
                  </a:lnTo>
                  <a:lnTo>
                    <a:pt x="491" y="231"/>
                  </a:lnTo>
                  <a:lnTo>
                    <a:pt x="492" y="231"/>
                  </a:lnTo>
                  <a:lnTo>
                    <a:pt x="496" y="234"/>
                  </a:lnTo>
                  <a:lnTo>
                    <a:pt x="496" y="235"/>
                  </a:lnTo>
                  <a:lnTo>
                    <a:pt x="492" y="232"/>
                  </a:lnTo>
                  <a:lnTo>
                    <a:pt x="493" y="232"/>
                  </a:lnTo>
                  <a:lnTo>
                    <a:pt x="493" y="239"/>
                  </a:lnTo>
                  <a:lnTo>
                    <a:pt x="492" y="239"/>
                  </a:lnTo>
                  <a:lnTo>
                    <a:pt x="488" y="235"/>
                  </a:lnTo>
                  <a:lnTo>
                    <a:pt x="488" y="234"/>
                  </a:lnTo>
                  <a:lnTo>
                    <a:pt x="492" y="238"/>
                  </a:lnTo>
                  <a:lnTo>
                    <a:pt x="491" y="238"/>
                  </a:lnTo>
                  <a:lnTo>
                    <a:pt x="490" y="238"/>
                  </a:lnTo>
                  <a:lnTo>
                    <a:pt x="486" y="234"/>
                  </a:lnTo>
                  <a:lnTo>
                    <a:pt x="486" y="234"/>
                  </a:lnTo>
                  <a:lnTo>
                    <a:pt x="494" y="234"/>
                  </a:lnTo>
                  <a:close/>
                  <a:moveTo>
                    <a:pt x="493" y="232"/>
                  </a:moveTo>
                  <a:lnTo>
                    <a:pt x="494" y="232"/>
                  </a:lnTo>
                  <a:lnTo>
                    <a:pt x="498" y="235"/>
                  </a:lnTo>
                  <a:lnTo>
                    <a:pt x="498" y="236"/>
                  </a:lnTo>
                  <a:lnTo>
                    <a:pt x="494" y="233"/>
                  </a:lnTo>
                  <a:lnTo>
                    <a:pt x="495" y="233"/>
                  </a:lnTo>
                  <a:lnTo>
                    <a:pt x="496" y="233"/>
                  </a:lnTo>
                  <a:lnTo>
                    <a:pt x="496" y="240"/>
                  </a:lnTo>
                  <a:lnTo>
                    <a:pt x="495" y="240"/>
                  </a:lnTo>
                  <a:lnTo>
                    <a:pt x="494" y="240"/>
                  </a:lnTo>
                  <a:lnTo>
                    <a:pt x="490" y="236"/>
                  </a:lnTo>
                  <a:lnTo>
                    <a:pt x="490" y="235"/>
                  </a:lnTo>
                  <a:lnTo>
                    <a:pt x="494" y="239"/>
                  </a:lnTo>
                  <a:lnTo>
                    <a:pt x="493" y="239"/>
                  </a:lnTo>
                  <a:lnTo>
                    <a:pt x="493" y="232"/>
                  </a:lnTo>
                  <a:close/>
                  <a:moveTo>
                    <a:pt x="500" y="236"/>
                  </a:moveTo>
                  <a:lnTo>
                    <a:pt x="500" y="237"/>
                  </a:lnTo>
                  <a:lnTo>
                    <a:pt x="496" y="234"/>
                  </a:lnTo>
                  <a:lnTo>
                    <a:pt x="497" y="234"/>
                  </a:lnTo>
                  <a:lnTo>
                    <a:pt x="498" y="234"/>
                  </a:lnTo>
                  <a:lnTo>
                    <a:pt x="499" y="234"/>
                  </a:lnTo>
                  <a:lnTo>
                    <a:pt x="503" y="237"/>
                  </a:lnTo>
                  <a:lnTo>
                    <a:pt x="503" y="238"/>
                  </a:lnTo>
                  <a:lnTo>
                    <a:pt x="499" y="234"/>
                  </a:lnTo>
                  <a:lnTo>
                    <a:pt x="500" y="234"/>
                  </a:lnTo>
                  <a:lnTo>
                    <a:pt x="500" y="242"/>
                  </a:lnTo>
                  <a:lnTo>
                    <a:pt x="499" y="242"/>
                  </a:lnTo>
                  <a:lnTo>
                    <a:pt x="495" y="238"/>
                  </a:lnTo>
                  <a:lnTo>
                    <a:pt x="495" y="237"/>
                  </a:lnTo>
                  <a:lnTo>
                    <a:pt x="499" y="241"/>
                  </a:lnTo>
                  <a:lnTo>
                    <a:pt x="498" y="241"/>
                  </a:lnTo>
                  <a:lnTo>
                    <a:pt x="497" y="241"/>
                  </a:lnTo>
                  <a:lnTo>
                    <a:pt x="496" y="241"/>
                  </a:lnTo>
                  <a:lnTo>
                    <a:pt x="492" y="237"/>
                  </a:lnTo>
                  <a:lnTo>
                    <a:pt x="492" y="236"/>
                  </a:lnTo>
                  <a:lnTo>
                    <a:pt x="500" y="236"/>
                  </a:lnTo>
                  <a:close/>
                  <a:moveTo>
                    <a:pt x="525" y="249"/>
                  </a:moveTo>
                  <a:lnTo>
                    <a:pt x="525" y="249"/>
                  </a:lnTo>
                  <a:lnTo>
                    <a:pt x="517" y="249"/>
                  </a:lnTo>
                  <a:lnTo>
                    <a:pt x="517" y="249"/>
                  </a:lnTo>
                  <a:lnTo>
                    <a:pt x="525" y="249"/>
                  </a:lnTo>
                  <a:close/>
                  <a:moveTo>
                    <a:pt x="521" y="245"/>
                  </a:moveTo>
                  <a:lnTo>
                    <a:pt x="522" y="245"/>
                  </a:lnTo>
                  <a:lnTo>
                    <a:pt x="523" y="245"/>
                  </a:lnTo>
                  <a:lnTo>
                    <a:pt x="527" y="249"/>
                  </a:lnTo>
                  <a:lnTo>
                    <a:pt x="527" y="250"/>
                  </a:lnTo>
                  <a:lnTo>
                    <a:pt x="523" y="246"/>
                  </a:lnTo>
                  <a:lnTo>
                    <a:pt x="524" y="246"/>
                  </a:lnTo>
                  <a:lnTo>
                    <a:pt x="525" y="246"/>
                  </a:lnTo>
                  <a:lnTo>
                    <a:pt x="528" y="250"/>
                  </a:lnTo>
                  <a:lnTo>
                    <a:pt x="528" y="251"/>
                  </a:lnTo>
                  <a:lnTo>
                    <a:pt x="525" y="247"/>
                  </a:lnTo>
                  <a:lnTo>
                    <a:pt x="526" y="247"/>
                  </a:lnTo>
                  <a:lnTo>
                    <a:pt x="527" y="247"/>
                  </a:lnTo>
                  <a:lnTo>
                    <a:pt x="530" y="251"/>
                  </a:lnTo>
                  <a:lnTo>
                    <a:pt x="530" y="252"/>
                  </a:lnTo>
                  <a:lnTo>
                    <a:pt x="527" y="248"/>
                  </a:lnTo>
                  <a:lnTo>
                    <a:pt x="527" y="248"/>
                  </a:lnTo>
                  <a:lnTo>
                    <a:pt x="527" y="256"/>
                  </a:lnTo>
                  <a:lnTo>
                    <a:pt x="527" y="256"/>
                  </a:lnTo>
                  <a:lnTo>
                    <a:pt x="523" y="252"/>
                  </a:lnTo>
                  <a:lnTo>
                    <a:pt x="523" y="251"/>
                  </a:lnTo>
                  <a:lnTo>
                    <a:pt x="527" y="255"/>
                  </a:lnTo>
                  <a:lnTo>
                    <a:pt x="526" y="255"/>
                  </a:lnTo>
                  <a:lnTo>
                    <a:pt x="525" y="255"/>
                  </a:lnTo>
                  <a:lnTo>
                    <a:pt x="521" y="251"/>
                  </a:lnTo>
                  <a:lnTo>
                    <a:pt x="521" y="250"/>
                  </a:lnTo>
                  <a:lnTo>
                    <a:pt x="525" y="254"/>
                  </a:lnTo>
                  <a:lnTo>
                    <a:pt x="524" y="254"/>
                  </a:lnTo>
                  <a:lnTo>
                    <a:pt x="523" y="254"/>
                  </a:lnTo>
                  <a:lnTo>
                    <a:pt x="519" y="250"/>
                  </a:lnTo>
                  <a:lnTo>
                    <a:pt x="519" y="249"/>
                  </a:lnTo>
                  <a:lnTo>
                    <a:pt x="523" y="253"/>
                  </a:lnTo>
                  <a:lnTo>
                    <a:pt x="522" y="253"/>
                  </a:lnTo>
                  <a:lnTo>
                    <a:pt x="521" y="253"/>
                  </a:lnTo>
                  <a:lnTo>
                    <a:pt x="521" y="245"/>
                  </a:lnTo>
                  <a:close/>
                  <a:moveTo>
                    <a:pt x="527" y="248"/>
                  </a:moveTo>
                  <a:lnTo>
                    <a:pt x="528" y="248"/>
                  </a:lnTo>
                  <a:lnTo>
                    <a:pt x="532" y="252"/>
                  </a:lnTo>
                  <a:lnTo>
                    <a:pt x="532" y="253"/>
                  </a:lnTo>
                  <a:lnTo>
                    <a:pt x="528" y="249"/>
                  </a:lnTo>
                  <a:lnTo>
                    <a:pt x="529" y="249"/>
                  </a:lnTo>
                  <a:lnTo>
                    <a:pt x="530" y="249"/>
                  </a:lnTo>
                  <a:lnTo>
                    <a:pt x="530" y="257"/>
                  </a:lnTo>
                  <a:lnTo>
                    <a:pt x="529" y="257"/>
                  </a:lnTo>
                  <a:lnTo>
                    <a:pt x="528" y="257"/>
                  </a:lnTo>
                  <a:lnTo>
                    <a:pt x="525" y="253"/>
                  </a:lnTo>
                  <a:lnTo>
                    <a:pt x="525" y="252"/>
                  </a:lnTo>
                  <a:lnTo>
                    <a:pt x="528" y="256"/>
                  </a:lnTo>
                  <a:lnTo>
                    <a:pt x="527" y="256"/>
                  </a:lnTo>
                  <a:lnTo>
                    <a:pt x="527" y="248"/>
                  </a:lnTo>
                  <a:close/>
                  <a:moveTo>
                    <a:pt x="534" y="253"/>
                  </a:moveTo>
                  <a:lnTo>
                    <a:pt x="534" y="254"/>
                  </a:lnTo>
                  <a:lnTo>
                    <a:pt x="530" y="250"/>
                  </a:lnTo>
                  <a:lnTo>
                    <a:pt x="531" y="250"/>
                  </a:lnTo>
                  <a:lnTo>
                    <a:pt x="532" y="250"/>
                  </a:lnTo>
                  <a:lnTo>
                    <a:pt x="533" y="250"/>
                  </a:lnTo>
                  <a:lnTo>
                    <a:pt x="537" y="254"/>
                  </a:lnTo>
                  <a:lnTo>
                    <a:pt x="537" y="255"/>
                  </a:lnTo>
                  <a:lnTo>
                    <a:pt x="529" y="255"/>
                  </a:lnTo>
                  <a:lnTo>
                    <a:pt x="529" y="254"/>
                  </a:lnTo>
                  <a:lnTo>
                    <a:pt x="533" y="258"/>
                  </a:lnTo>
                  <a:lnTo>
                    <a:pt x="532" y="258"/>
                  </a:lnTo>
                  <a:lnTo>
                    <a:pt x="531" y="258"/>
                  </a:lnTo>
                  <a:lnTo>
                    <a:pt x="530" y="258"/>
                  </a:lnTo>
                  <a:lnTo>
                    <a:pt x="527" y="254"/>
                  </a:lnTo>
                  <a:lnTo>
                    <a:pt x="527" y="253"/>
                  </a:lnTo>
                  <a:lnTo>
                    <a:pt x="534" y="253"/>
                  </a:lnTo>
                  <a:close/>
                  <a:moveTo>
                    <a:pt x="533" y="251"/>
                  </a:moveTo>
                  <a:lnTo>
                    <a:pt x="534" y="251"/>
                  </a:lnTo>
                  <a:lnTo>
                    <a:pt x="535" y="251"/>
                  </a:lnTo>
                  <a:lnTo>
                    <a:pt x="539" y="255"/>
                  </a:lnTo>
                  <a:lnTo>
                    <a:pt x="539" y="256"/>
                  </a:lnTo>
                  <a:lnTo>
                    <a:pt x="535" y="252"/>
                  </a:lnTo>
                  <a:lnTo>
                    <a:pt x="536" y="252"/>
                  </a:lnTo>
                  <a:lnTo>
                    <a:pt x="536" y="259"/>
                  </a:lnTo>
                  <a:lnTo>
                    <a:pt x="535" y="259"/>
                  </a:lnTo>
                  <a:lnTo>
                    <a:pt x="531" y="256"/>
                  </a:lnTo>
                  <a:lnTo>
                    <a:pt x="531" y="255"/>
                  </a:lnTo>
                  <a:lnTo>
                    <a:pt x="535" y="259"/>
                  </a:lnTo>
                  <a:lnTo>
                    <a:pt x="534" y="259"/>
                  </a:lnTo>
                  <a:lnTo>
                    <a:pt x="533" y="259"/>
                  </a:lnTo>
                  <a:lnTo>
                    <a:pt x="533" y="251"/>
                  </a:lnTo>
                  <a:close/>
                  <a:moveTo>
                    <a:pt x="536" y="252"/>
                  </a:moveTo>
                  <a:lnTo>
                    <a:pt x="537" y="252"/>
                  </a:lnTo>
                  <a:lnTo>
                    <a:pt x="541" y="256"/>
                  </a:lnTo>
                  <a:lnTo>
                    <a:pt x="541" y="257"/>
                  </a:lnTo>
                  <a:lnTo>
                    <a:pt x="537" y="253"/>
                  </a:lnTo>
                  <a:lnTo>
                    <a:pt x="538" y="253"/>
                  </a:lnTo>
                  <a:lnTo>
                    <a:pt x="539" y="253"/>
                  </a:lnTo>
                  <a:lnTo>
                    <a:pt x="543" y="257"/>
                  </a:lnTo>
                  <a:lnTo>
                    <a:pt x="543" y="258"/>
                  </a:lnTo>
                  <a:lnTo>
                    <a:pt x="539" y="254"/>
                  </a:lnTo>
                  <a:lnTo>
                    <a:pt x="540" y="254"/>
                  </a:lnTo>
                  <a:lnTo>
                    <a:pt x="540" y="261"/>
                  </a:lnTo>
                  <a:lnTo>
                    <a:pt x="539" y="261"/>
                  </a:lnTo>
                  <a:lnTo>
                    <a:pt x="535" y="258"/>
                  </a:lnTo>
                  <a:lnTo>
                    <a:pt x="535" y="257"/>
                  </a:lnTo>
                  <a:lnTo>
                    <a:pt x="539" y="260"/>
                  </a:lnTo>
                  <a:lnTo>
                    <a:pt x="538" y="260"/>
                  </a:lnTo>
                  <a:lnTo>
                    <a:pt x="537" y="260"/>
                  </a:lnTo>
                  <a:lnTo>
                    <a:pt x="533" y="257"/>
                  </a:lnTo>
                  <a:lnTo>
                    <a:pt x="533" y="256"/>
                  </a:lnTo>
                  <a:lnTo>
                    <a:pt x="537" y="259"/>
                  </a:lnTo>
                  <a:lnTo>
                    <a:pt x="536" y="259"/>
                  </a:lnTo>
                  <a:lnTo>
                    <a:pt x="536" y="252"/>
                  </a:lnTo>
                  <a:close/>
                  <a:moveTo>
                    <a:pt x="540" y="254"/>
                  </a:moveTo>
                  <a:lnTo>
                    <a:pt x="541" y="254"/>
                  </a:lnTo>
                  <a:lnTo>
                    <a:pt x="545" y="258"/>
                  </a:lnTo>
                  <a:lnTo>
                    <a:pt x="545" y="259"/>
                  </a:lnTo>
                  <a:lnTo>
                    <a:pt x="541" y="255"/>
                  </a:lnTo>
                  <a:lnTo>
                    <a:pt x="542" y="255"/>
                  </a:lnTo>
                  <a:lnTo>
                    <a:pt x="543" y="255"/>
                  </a:lnTo>
                  <a:lnTo>
                    <a:pt x="543" y="262"/>
                  </a:lnTo>
                  <a:lnTo>
                    <a:pt x="542" y="262"/>
                  </a:lnTo>
                  <a:lnTo>
                    <a:pt x="541" y="262"/>
                  </a:lnTo>
                  <a:lnTo>
                    <a:pt x="537" y="259"/>
                  </a:lnTo>
                  <a:lnTo>
                    <a:pt x="537" y="258"/>
                  </a:lnTo>
                  <a:lnTo>
                    <a:pt x="541" y="261"/>
                  </a:lnTo>
                  <a:lnTo>
                    <a:pt x="540" y="261"/>
                  </a:lnTo>
                  <a:lnTo>
                    <a:pt x="540" y="254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69" name="Freeform 59"/>
            <p:cNvSpPr>
              <a:spLocks noEditPoints="1"/>
            </p:cNvSpPr>
            <p:nvPr/>
          </p:nvSpPr>
          <p:spPr bwMode="auto">
            <a:xfrm>
              <a:off x="1960" y="3603"/>
              <a:ext cx="503" cy="242"/>
            </a:xfrm>
            <a:custGeom>
              <a:avLst/>
              <a:gdLst>
                <a:gd name="T0" fmla="*/ 8 w 503"/>
                <a:gd name="T1" fmla="*/ 2 h 242"/>
                <a:gd name="T2" fmla="*/ 12 w 503"/>
                <a:gd name="T3" fmla="*/ 11 h 242"/>
                <a:gd name="T4" fmla="*/ 16 w 503"/>
                <a:gd name="T5" fmla="*/ 5 h 242"/>
                <a:gd name="T6" fmla="*/ 21 w 503"/>
                <a:gd name="T7" fmla="*/ 8 h 242"/>
                <a:gd name="T8" fmla="*/ 18 w 503"/>
                <a:gd name="T9" fmla="*/ 12 h 242"/>
                <a:gd name="T10" fmla="*/ 50 w 503"/>
                <a:gd name="T11" fmla="*/ 22 h 242"/>
                <a:gd name="T12" fmla="*/ 56 w 503"/>
                <a:gd name="T13" fmla="*/ 25 h 242"/>
                <a:gd name="T14" fmla="*/ 56 w 503"/>
                <a:gd name="T15" fmla="*/ 32 h 242"/>
                <a:gd name="T16" fmla="*/ 67 w 503"/>
                <a:gd name="T17" fmla="*/ 31 h 242"/>
                <a:gd name="T18" fmla="*/ 66 w 503"/>
                <a:gd name="T19" fmla="*/ 37 h 242"/>
                <a:gd name="T20" fmla="*/ 90 w 503"/>
                <a:gd name="T21" fmla="*/ 49 h 242"/>
                <a:gd name="T22" fmla="*/ 101 w 503"/>
                <a:gd name="T23" fmla="*/ 48 h 242"/>
                <a:gd name="T24" fmla="*/ 102 w 503"/>
                <a:gd name="T25" fmla="*/ 53 h 242"/>
                <a:gd name="T26" fmla="*/ 108 w 503"/>
                <a:gd name="T27" fmla="*/ 50 h 242"/>
                <a:gd name="T28" fmla="*/ 110 w 503"/>
                <a:gd name="T29" fmla="*/ 50 h 242"/>
                <a:gd name="T30" fmla="*/ 132 w 503"/>
                <a:gd name="T31" fmla="*/ 66 h 242"/>
                <a:gd name="T32" fmla="*/ 140 w 503"/>
                <a:gd name="T33" fmla="*/ 64 h 242"/>
                <a:gd name="T34" fmla="*/ 145 w 503"/>
                <a:gd name="T35" fmla="*/ 67 h 242"/>
                <a:gd name="T36" fmla="*/ 148 w 503"/>
                <a:gd name="T37" fmla="*/ 75 h 242"/>
                <a:gd name="T38" fmla="*/ 155 w 503"/>
                <a:gd name="T39" fmla="*/ 72 h 242"/>
                <a:gd name="T40" fmla="*/ 179 w 503"/>
                <a:gd name="T41" fmla="*/ 91 h 242"/>
                <a:gd name="T42" fmla="*/ 179 w 503"/>
                <a:gd name="T43" fmla="*/ 83 h 242"/>
                <a:gd name="T44" fmla="*/ 186 w 503"/>
                <a:gd name="T45" fmla="*/ 87 h 242"/>
                <a:gd name="T46" fmla="*/ 187 w 503"/>
                <a:gd name="T47" fmla="*/ 93 h 242"/>
                <a:gd name="T48" fmla="*/ 192 w 503"/>
                <a:gd name="T49" fmla="*/ 89 h 242"/>
                <a:gd name="T50" fmla="*/ 222 w 503"/>
                <a:gd name="T51" fmla="*/ 106 h 242"/>
                <a:gd name="T52" fmla="*/ 221 w 503"/>
                <a:gd name="T53" fmla="*/ 109 h 242"/>
                <a:gd name="T54" fmla="*/ 225 w 503"/>
                <a:gd name="T55" fmla="*/ 113 h 242"/>
                <a:gd name="T56" fmla="*/ 237 w 503"/>
                <a:gd name="T57" fmla="*/ 113 h 242"/>
                <a:gd name="T58" fmla="*/ 233 w 503"/>
                <a:gd name="T59" fmla="*/ 114 h 242"/>
                <a:gd name="T60" fmla="*/ 262 w 503"/>
                <a:gd name="T61" fmla="*/ 123 h 242"/>
                <a:gd name="T62" fmla="*/ 263 w 503"/>
                <a:gd name="T63" fmla="*/ 130 h 242"/>
                <a:gd name="T64" fmla="*/ 275 w 503"/>
                <a:gd name="T65" fmla="*/ 130 h 242"/>
                <a:gd name="T66" fmla="*/ 274 w 503"/>
                <a:gd name="T67" fmla="*/ 136 h 242"/>
                <a:gd name="T68" fmla="*/ 271 w 503"/>
                <a:gd name="T69" fmla="*/ 132 h 242"/>
                <a:gd name="T70" fmla="*/ 284 w 503"/>
                <a:gd name="T71" fmla="*/ 140 h 242"/>
                <a:gd name="T72" fmla="*/ 308 w 503"/>
                <a:gd name="T73" fmla="*/ 145 h 242"/>
                <a:gd name="T74" fmla="*/ 308 w 503"/>
                <a:gd name="T75" fmla="*/ 149 h 242"/>
                <a:gd name="T76" fmla="*/ 316 w 503"/>
                <a:gd name="T77" fmla="*/ 148 h 242"/>
                <a:gd name="T78" fmla="*/ 320 w 503"/>
                <a:gd name="T79" fmla="*/ 150 h 242"/>
                <a:gd name="T80" fmla="*/ 322 w 503"/>
                <a:gd name="T81" fmla="*/ 157 h 242"/>
                <a:gd name="T82" fmla="*/ 349 w 503"/>
                <a:gd name="T83" fmla="*/ 164 h 242"/>
                <a:gd name="T84" fmla="*/ 355 w 503"/>
                <a:gd name="T85" fmla="*/ 167 h 242"/>
                <a:gd name="T86" fmla="*/ 358 w 503"/>
                <a:gd name="T87" fmla="*/ 175 h 242"/>
                <a:gd name="T88" fmla="*/ 366 w 503"/>
                <a:gd name="T89" fmla="*/ 173 h 242"/>
                <a:gd name="T90" fmla="*/ 368 w 503"/>
                <a:gd name="T91" fmla="*/ 172 h 242"/>
                <a:gd name="T92" fmla="*/ 395 w 503"/>
                <a:gd name="T93" fmla="*/ 188 h 242"/>
                <a:gd name="T94" fmla="*/ 394 w 503"/>
                <a:gd name="T95" fmla="*/ 193 h 242"/>
                <a:gd name="T96" fmla="*/ 399 w 503"/>
                <a:gd name="T97" fmla="*/ 188 h 242"/>
                <a:gd name="T98" fmla="*/ 405 w 503"/>
                <a:gd name="T99" fmla="*/ 197 h 242"/>
                <a:gd name="T100" fmla="*/ 407 w 503"/>
                <a:gd name="T101" fmla="*/ 198 h 242"/>
                <a:gd name="T102" fmla="*/ 411 w 503"/>
                <a:gd name="T103" fmla="*/ 194 h 242"/>
                <a:gd name="T104" fmla="*/ 436 w 503"/>
                <a:gd name="T105" fmla="*/ 205 h 242"/>
                <a:gd name="T106" fmla="*/ 438 w 503"/>
                <a:gd name="T107" fmla="*/ 211 h 242"/>
                <a:gd name="T108" fmla="*/ 446 w 503"/>
                <a:gd name="T109" fmla="*/ 209 h 242"/>
                <a:gd name="T110" fmla="*/ 454 w 503"/>
                <a:gd name="T111" fmla="*/ 215 h 242"/>
                <a:gd name="T112" fmla="*/ 450 w 503"/>
                <a:gd name="T113" fmla="*/ 218 h 242"/>
                <a:gd name="T114" fmla="*/ 480 w 503"/>
                <a:gd name="T115" fmla="*/ 233 h 242"/>
                <a:gd name="T116" fmla="*/ 481 w 503"/>
                <a:gd name="T117" fmla="*/ 233 h 242"/>
                <a:gd name="T118" fmla="*/ 488 w 503"/>
                <a:gd name="T119" fmla="*/ 229 h 242"/>
                <a:gd name="T120" fmla="*/ 486 w 503"/>
                <a:gd name="T121" fmla="*/ 235 h 242"/>
                <a:gd name="T122" fmla="*/ 496 w 503"/>
                <a:gd name="T123" fmla="*/ 235 h 242"/>
                <a:gd name="T124" fmla="*/ 498 w 503"/>
                <a:gd name="T125" fmla="*/ 23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03" h="242">
                  <a:moveTo>
                    <a:pt x="3" y="0"/>
                  </a:moveTo>
                  <a:lnTo>
                    <a:pt x="4" y="0"/>
                  </a:lnTo>
                  <a:lnTo>
                    <a:pt x="8" y="3"/>
                  </a:lnTo>
                  <a:lnTo>
                    <a:pt x="8" y="4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3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0"/>
                  </a:lnTo>
                  <a:close/>
                  <a:moveTo>
                    <a:pt x="9" y="4"/>
                  </a:moveTo>
                  <a:lnTo>
                    <a:pt x="9" y="5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5" y="6"/>
                  </a:lnTo>
                  <a:lnTo>
                    <a:pt x="5" y="5"/>
                  </a:lnTo>
                  <a:lnTo>
                    <a:pt x="8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6" y="9"/>
                  </a:lnTo>
                  <a:lnTo>
                    <a:pt x="2" y="5"/>
                  </a:lnTo>
                  <a:lnTo>
                    <a:pt x="2" y="4"/>
                  </a:lnTo>
                  <a:lnTo>
                    <a:pt x="9" y="4"/>
                  </a:lnTo>
                  <a:close/>
                  <a:moveTo>
                    <a:pt x="9" y="2"/>
                  </a:moveTo>
                  <a:lnTo>
                    <a:pt x="10" y="2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7" y="7"/>
                  </a:lnTo>
                  <a:lnTo>
                    <a:pt x="7" y="6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9" y="2"/>
                  </a:lnTo>
                  <a:close/>
                  <a:moveTo>
                    <a:pt x="12" y="4"/>
                  </a:moveTo>
                  <a:lnTo>
                    <a:pt x="13" y="4"/>
                  </a:lnTo>
                  <a:lnTo>
                    <a:pt x="14" y="4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4" y="12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2" y="4"/>
                  </a:lnTo>
                  <a:close/>
                  <a:moveTo>
                    <a:pt x="15" y="5"/>
                  </a:moveTo>
                  <a:lnTo>
                    <a:pt x="16" y="5"/>
                  </a:lnTo>
                  <a:lnTo>
                    <a:pt x="20" y="9"/>
                  </a:lnTo>
                  <a:lnTo>
                    <a:pt x="20" y="10"/>
                  </a:lnTo>
                  <a:lnTo>
                    <a:pt x="16" y="6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22" y="10"/>
                  </a:lnTo>
                  <a:lnTo>
                    <a:pt x="22" y="11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6" y="14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5" y="5"/>
                  </a:lnTo>
                  <a:close/>
                  <a:moveTo>
                    <a:pt x="18" y="7"/>
                  </a:moveTo>
                  <a:lnTo>
                    <a:pt x="19" y="7"/>
                  </a:lnTo>
                  <a:lnTo>
                    <a:pt x="20" y="7"/>
                  </a:lnTo>
                  <a:lnTo>
                    <a:pt x="24" y="11"/>
                  </a:lnTo>
                  <a:lnTo>
                    <a:pt x="24" y="12"/>
                  </a:lnTo>
                  <a:lnTo>
                    <a:pt x="20" y="8"/>
                  </a:lnTo>
                  <a:lnTo>
                    <a:pt x="21" y="8"/>
                  </a:lnTo>
                  <a:lnTo>
                    <a:pt x="21" y="16"/>
                  </a:lnTo>
                  <a:lnTo>
                    <a:pt x="20" y="16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20" y="15"/>
                  </a:lnTo>
                  <a:lnTo>
                    <a:pt x="19" y="15"/>
                  </a:lnTo>
                  <a:lnTo>
                    <a:pt x="18" y="15"/>
                  </a:lnTo>
                  <a:lnTo>
                    <a:pt x="18" y="7"/>
                  </a:lnTo>
                  <a:close/>
                  <a:moveTo>
                    <a:pt x="21" y="8"/>
                  </a:moveTo>
                  <a:lnTo>
                    <a:pt x="22" y="8"/>
                  </a:lnTo>
                  <a:lnTo>
                    <a:pt x="26" y="12"/>
                  </a:lnTo>
                  <a:lnTo>
                    <a:pt x="26" y="13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9"/>
                  </a:lnTo>
                  <a:lnTo>
                    <a:pt x="28" y="13"/>
                  </a:lnTo>
                  <a:lnTo>
                    <a:pt x="28" y="14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24" y="17"/>
                  </a:lnTo>
                  <a:lnTo>
                    <a:pt x="23" y="17"/>
                  </a:lnTo>
                  <a:lnTo>
                    <a:pt x="22" y="17"/>
                  </a:lnTo>
                  <a:lnTo>
                    <a:pt x="18" y="13"/>
                  </a:lnTo>
                  <a:lnTo>
                    <a:pt x="18" y="12"/>
                  </a:lnTo>
                  <a:lnTo>
                    <a:pt x="22" y="16"/>
                  </a:lnTo>
                  <a:lnTo>
                    <a:pt x="21" y="16"/>
                  </a:lnTo>
                  <a:lnTo>
                    <a:pt x="21" y="8"/>
                  </a:lnTo>
                  <a:close/>
                  <a:moveTo>
                    <a:pt x="46" y="20"/>
                  </a:moveTo>
                  <a:lnTo>
                    <a:pt x="47" y="20"/>
                  </a:lnTo>
                  <a:lnTo>
                    <a:pt x="51" y="24"/>
                  </a:lnTo>
                  <a:lnTo>
                    <a:pt x="51" y="25"/>
                  </a:lnTo>
                  <a:lnTo>
                    <a:pt x="47" y="21"/>
                  </a:lnTo>
                  <a:lnTo>
                    <a:pt x="48" y="21"/>
                  </a:lnTo>
                  <a:lnTo>
                    <a:pt x="49" y="21"/>
                  </a:lnTo>
                  <a:lnTo>
                    <a:pt x="53" y="25"/>
                  </a:lnTo>
                  <a:lnTo>
                    <a:pt x="53" y="26"/>
                  </a:lnTo>
                  <a:lnTo>
                    <a:pt x="45" y="26"/>
                  </a:lnTo>
                  <a:lnTo>
                    <a:pt x="45" y="25"/>
                  </a:lnTo>
                  <a:lnTo>
                    <a:pt x="49" y="28"/>
                  </a:lnTo>
                  <a:lnTo>
                    <a:pt x="48" y="28"/>
                  </a:lnTo>
                  <a:lnTo>
                    <a:pt x="47" y="28"/>
                  </a:lnTo>
                  <a:lnTo>
                    <a:pt x="43" y="25"/>
                  </a:lnTo>
                  <a:lnTo>
                    <a:pt x="43" y="24"/>
                  </a:lnTo>
                  <a:lnTo>
                    <a:pt x="47" y="27"/>
                  </a:lnTo>
                  <a:lnTo>
                    <a:pt x="46" y="27"/>
                  </a:lnTo>
                  <a:lnTo>
                    <a:pt x="46" y="20"/>
                  </a:lnTo>
                  <a:close/>
                  <a:moveTo>
                    <a:pt x="49" y="22"/>
                  </a:moveTo>
                  <a:lnTo>
                    <a:pt x="50" y="22"/>
                  </a:lnTo>
                  <a:lnTo>
                    <a:pt x="51" y="22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1" y="23"/>
                  </a:lnTo>
                  <a:lnTo>
                    <a:pt x="52" y="23"/>
                  </a:lnTo>
                  <a:lnTo>
                    <a:pt x="53" y="23"/>
                  </a:lnTo>
                  <a:lnTo>
                    <a:pt x="53" y="30"/>
                  </a:lnTo>
                  <a:lnTo>
                    <a:pt x="52" y="30"/>
                  </a:lnTo>
                  <a:lnTo>
                    <a:pt x="51" y="30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51" y="29"/>
                  </a:lnTo>
                  <a:lnTo>
                    <a:pt x="50" y="29"/>
                  </a:lnTo>
                  <a:lnTo>
                    <a:pt x="49" y="29"/>
                  </a:lnTo>
                  <a:lnTo>
                    <a:pt x="49" y="22"/>
                  </a:lnTo>
                  <a:close/>
                  <a:moveTo>
                    <a:pt x="56" y="26"/>
                  </a:moveTo>
                  <a:lnTo>
                    <a:pt x="56" y="27"/>
                  </a:lnTo>
                  <a:lnTo>
                    <a:pt x="53" y="24"/>
                  </a:lnTo>
                  <a:lnTo>
                    <a:pt x="54" y="24"/>
                  </a:lnTo>
                  <a:lnTo>
                    <a:pt x="55" y="24"/>
                  </a:lnTo>
                  <a:lnTo>
                    <a:pt x="58" y="27"/>
                  </a:lnTo>
                  <a:lnTo>
                    <a:pt x="58" y="28"/>
                  </a:lnTo>
                  <a:lnTo>
                    <a:pt x="55" y="25"/>
                  </a:lnTo>
                  <a:lnTo>
                    <a:pt x="56" y="25"/>
                  </a:lnTo>
                  <a:lnTo>
                    <a:pt x="56" y="32"/>
                  </a:lnTo>
                  <a:lnTo>
                    <a:pt x="55" y="32"/>
                  </a:lnTo>
                  <a:lnTo>
                    <a:pt x="51" y="28"/>
                  </a:lnTo>
                  <a:lnTo>
                    <a:pt x="51" y="27"/>
                  </a:lnTo>
                  <a:lnTo>
                    <a:pt x="55" y="31"/>
                  </a:lnTo>
                  <a:lnTo>
                    <a:pt x="54" y="31"/>
                  </a:lnTo>
                  <a:lnTo>
                    <a:pt x="53" y="31"/>
                  </a:lnTo>
                  <a:lnTo>
                    <a:pt x="49" y="27"/>
                  </a:lnTo>
                  <a:lnTo>
                    <a:pt x="49" y="26"/>
                  </a:lnTo>
                  <a:lnTo>
                    <a:pt x="56" y="26"/>
                  </a:lnTo>
                  <a:close/>
                  <a:moveTo>
                    <a:pt x="56" y="25"/>
                  </a:moveTo>
                  <a:lnTo>
                    <a:pt x="56" y="25"/>
                  </a:lnTo>
                  <a:lnTo>
                    <a:pt x="60" y="28"/>
                  </a:lnTo>
                  <a:lnTo>
                    <a:pt x="60" y="29"/>
                  </a:lnTo>
                  <a:lnTo>
                    <a:pt x="56" y="26"/>
                  </a:lnTo>
                  <a:lnTo>
                    <a:pt x="57" y="26"/>
                  </a:lnTo>
                  <a:lnTo>
                    <a:pt x="58" y="26"/>
                  </a:lnTo>
                  <a:lnTo>
                    <a:pt x="58" y="33"/>
                  </a:lnTo>
                  <a:lnTo>
                    <a:pt x="57" y="33"/>
                  </a:lnTo>
                  <a:lnTo>
                    <a:pt x="56" y="33"/>
                  </a:lnTo>
                  <a:lnTo>
                    <a:pt x="53" y="29"/>
                  </a:lnTo>
                  <a:lnTo>
                    <a:pt x="53" y="28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25"/>
                  </a:lnTo>
                  <a:close/>
                  <a:moveTo>
                    <a:pt x="62" y="29"/>
                  </a:moveTo>
                  <a:lnTo>
                    <a:pt x="62" y="30"/>
                  </a:lnTo>
                  <a:lnTo>
                    <a:pt x="58" y="26"/>
                  </a:lnTo>
                  <a:lnTo>
                    <a:pt x="59" y="26"/>
                  </a:lnTo>
                  <a:lnTo>
                    <a:pt x="60" y="26"/>
                  </a:lnTo>
                  <a:lnTo>
                    <a:pt x="64" y="30"/>
                  </a:lnTo>
                  <a:lnTo>
                    <a:pt x="64" y="31"/>
                  </a:lnTo>
                  <a:lnTo>
                    <a:pt x="60" y="27"/>
                  </a:lnTo>
                  <a:lnTo>
                    <a:pt x="61" y="27"/>
                  </a:lnTo>
                  <a:lnTo>
                    <a:pt x="61" y="35"/>
                  </a:lnTo>
                  <a:lnTo>
                    <a:pt x="60" y="35"/>
                  </a:lnTo>
                  <a:lnTo>
                    <a:pt x="56" y="31"/>
                  </a:lnTo>
                  <a:lnTo>
                    <a:pt x="56" y="30"/>
                  </a:lnTo>
                  <a:lnTo>
                    <a:pt x="60" y="34"/>
                  </a:lnTo>
                  <a:lnTo>
                    <a:pt x="59" y="34"/>
                  </a:lnTo>
                  <a:lnTo>
                    <a:pt x="58" y="34"/>
                  </a:lnTo>
                  <a:lnTo>
                    <a:pt x="55" y="30"/>
                  </a:lnTo>
                  <a:lnTo>
                    <a:pt x="55" y="29"/>
                  </a:lnTo>
                  <a:lnTo>
                    <a:pt x="62" y="29"/>
                  </a:lnTo>
                  <a:close/>
                  <a:moveTo>
                    <a:pt x="61" y="27"/>
                  </a:moveTo>
                  <a:lnTo>
                    <a:pt x="62" y="27"/>
                  </a:lnTo>
                  <a:lnTo>
                    <a:pt x="63" y="27"/>
                  </a:lnTo>
                  <a:lnTo>
                    <a:pt x="67" y="31"/>
                  </a:lnTo>
                  <a:lnTo>
                    <a:pt x="67" y="32"/>
                  </a:lnTo>
                  <a:lnTo>
                    <a:pt x="63" y="28"/>
                  </a:lnTo>
                  <a:lnTo>
                    <a:pt x="64" y="28"/>
                  </a:lnTo>
                  <a:lnTo>
                    <a:pt x="65" y="28"/>
                  </a:lnTo>
                  <a:lnTo>
                    <a:pt x="65" y="36"/>
                  </a:lnTo>
                  <a:lnTo>
                    <a:pt x="64" y="36"/>
                  </a:lnTo>
                  <a:lnTo>
                    <a:pt x="63" y="36"/>
                  </a:lnTo>
                  <a:lnTo>
                    <a:pt x="59" y="32"/>
                  </a:lnTo>
                  <a:lnTo>
                    <a:pt x="59" y="31"/>
                  </a:lnTo>
                  <a:lnTo>
                    <a:pt x="63" y="35"/>
                  </a:lnTo>
                  <a:lnTo>
                    <a:pt x="62" y="35"/>
                  </a:lnTo>
                  <a:lnTo>
                    <a:pt x="61" y="35"/>
                  </a:lnTo>
                  <a:lnTo>
                    <a:pt x="61" y="27"/>
                  </a:lnTo>
                  <a:close/>
                  <a:moveTo>
                    <a:pt x="69" y="32"/>
                  </a:moveTo>
                  <a:lnTo>
                    <a:pt x="69" y="33"/>
                  </a:lnTo>
                  <a:lnTo>
                    <a:pt x="65" y="29"/>
                  </a:lnTo>
                  <a:lnTo>
                    <a:pt x="66" y="29"/>
                  </a:lnTo>
                  <a:lnTo>
                    <a:pt x="67" y="29"/>
                  </a:lnTo>
                  <a:lnTo>
                    <a:pt x="71" y="33"/>
                  </a:lnTo>
                  <a:lnTo>
                    <a:pt x="71" y="34"/>
                  </a:lnTo>
                  <a:lnTo>
                    <a:pt x="63" y="34"/>
                  </a:lnTo>
                  <a:lnTo>
                    <a:pt x="63" y="33"/>
                  </a:lnTo>
                  <a:lnTo>
                    <a:pt x="67" y="37"/>
                  </a:lnTo>
                  <a:lnTo>
                    <a:pt x="66" y="37"/>
                  </a:lnTo>
                  <a:lnTo>
                    <a:pt x="65" y="37"/>
                  </a:lnTo>
                  <a:lnTo>
                    <a:pt x="61" y="33"/>
                  </a:lnTo>
                  <a:lnTo>
                    <a:pt x="61" y="32"/>
                  </a:lnTo>
                  <a:lnTo>
                    <a:pt x="69" y="32"/>
                  </a:lnTo>
                  <a:close/>
                  <a:moveTo>
                    <a:pt x="93" y="44"/>
                  </a:moveTo>
                  <a:lnTo>
                    <a:pt x="93" y="45"/>
                  </a:lnTo>
                  <a:lnTo>
                    <a:pt x="85" y="45"/>
                  </a:lnTo>
                  <a:lnTo>
                    <a:pt x="85" y="44"/>
                  </a:lnTo>
                  <a:lnTo>
                    <a:pt x="93" y="44"/>
                  </a:lnTo>
                  <a:close/>
                  <a:moveTo>
                    <a:pt x="89" y="41"/>
                  </a:moveTo>
                  <a:lnTo>
                    <a:pt x="90" y="41"/>
                  </a:lnTo>
                  <a:lnTo>
                    <a:pt x="91" y="41"/>
                  </a:lnTo>
                  <a:lnTo>
                    <a:pt x="95" y="45"/>
                  </a:lnTo>
                  <a:lnTo>
                    <a:pt x="95" y="46"/>
                  </a:lnTo>
                  <a:lnTo>
                    <a:pt x="91" y="42"/>
                  </a:lnTo>
                  <a:lnTo>
                    <a:pt x="92" y="42"/>
                  </a:lnTo>
                  <a:lnTo>
                    <a:pt x="93" y="42"/>
                  </a:lnTo>
                  <a:lnTo>
                    <a:pt x="93" y="50"/>
                  </a:lnTo>
                  <a:lnTo>
                    <a:pt x="92" y="50"/>
                  </a:lnTo>
                  <a:lnTo>
                    <a:pt x="91" y="50"/>
                  </a:lnTo>
                  <a:lnTo>
                    <a:pt x="87" y="46"/>
                  </a:lnTo>
                  <a:lnTo>
                    <a:pt x="87" y="45"/>
                  </a:lnTo>
                  <a:lnTo>
                    <a:pt x="91" y="49"/>
                  </a:lnTo>
                  <a:lnTo>
                    <a:pt x="90" y="49"/>
                  </a:lnTo>
                  <a:lnTo>
                    <a:pt x="89" y="49"/>
                  </a:lnTo>
                  <a:lnTo>
                    <a:pt x="89" y="41"/>
                  </a:lnTo>
                  <a:close/>
                  <a:moveTo>
                    <a:pt x="97" y="46"/>
                  </a:moveTo>
                  <a:lnTo>
                    <a:pt x="97" y="47"/>
                  </a:lnTo>
                  <a:lnTo>
                    <a:pt x="93" y="43"/>
                  </a:lnTo>
                  <a:lnTo>
                    <a:pt x="94" y="43"/>
                  </a:lnTo>
                  <a:lnTo>
                    <a:pt x="95" y="43"/>
                  </a:lnTo>
                  <a:lnTo>
                    <a:pt x="99" y="47"/>
                  </a:lnTo>
                  <a:lnTo>
                    <a:pt x="99" y="48"/>
                  </a:lnTo>
                  <a:lnTo>
                    <a:pt x="95" y="44"/>
                  </a:lnTo>
                  <a:lnTo>
                    <a:pt x="96" y="44"/>
                  </a:lnTo>
                  <a:lnTo>
                    <a:pt x="96" y="51"/>
                  </a:lnTo>
                  <a:lnTo>
                    <a:pt x="95" y="51"/>
                  </a:lnTo>
                  <a:lnTo>
                    <a:pt x="91" y="48"/>
                  </a:lnTo>
                  <a:lnTo>
                    <a:pt x="91" y="47"/>
                  </a:lnTo>
                  <a:lnTo>
                    <a:pt x="95" y="50"/>
                  </a:lnTo>
                  <a:lnTo>
                    <a:pt x="94" y="50"/>
                  </a:lnTo>
                  <a:lnTo>
                    <a:pt x="93" y="50"/>
                  </a:lnTo>
                  <a:lnTo>
                    <a:pt x="89" y="47"/>
                  </a:lnTo>
                  <a:lnTo>
                    <a:pt x="89" y="46"/>
                  </a:lnTo>
                  <a:lnTo>
                    <a:pt x="97" y="46"/>
                  </a:lnTo>
                  <a:close/>
                  <a:moveTo>
                    <a:pt x="96" y="44"/>
                  </a:moveTo>
                  <a:lnTo>
                    <a:pt x="97" y="44"/>
                  </a:lnTo>
                  <a:lnTo>
                    <a:pt x="101" y="48"/>
                  </a:lnTo>
                  <a:lnTo>
                    <a:pt x="101" y="49"/>
                  </a:lnTo>
                  <a:lnTo>
                    <a:pt x="97" y="45"/>
                  </a:lnTo>
                  <a:lnTo>
                    <a:pt x="98" y="45"/>
                  </a:lnTo>
                  <a:lnTo>
                    <a:pt x="99" y="45"/>
                  </a:lnTo>
                  <a:lnTo>
                    <a:pt x="99" y="52"/>
                  </a:lnTo>
                  <a:lnTo>
                    <a:pt x="98" y="52"/>
                  </a:lnTo>
                  <a:lnTo>
                    <a:pt x="97" y="52"/>
                  </a:lnTo>
                  <a:lnTo>
                    <a:pt x="93" y="49"/>
                  </a:lnTo>
                  <a:lnTo>
                    <a:pt x="93" y="48"/>
                  </a:lnTo>
                  <a:lnTo>
                    <a:pt x="97" y="51"/>
                  </a:lnTo>
                  <a:lnTo>
                    <a:pt x="96" y="51"/>
                  </a:lnTo>
                  <a:lnTo>
                    <a:pt x="96" y="44"/>
                  </a:lnTo>
                  <a:close/>
                  <a:moveTo>
                    <a:pt x="99" y="45"/>
                  </a:moveTo>
                  <a:lnTo>
                    <a:pt x="100" y="45"/>
                  </a:lnTo>
                  <a:lnTo>
                    <a:pt x="103" y="49"/>
                  </a:lnTo>
                  <a:lnTo>
                    <a:pt x="103" y="50"/>
                  </a:lnTo>
                  <a:lnTo>
                    <a:pt x="100" y="46"/>
                  </a:lnTo>
                  <a:lnTo>
                    <a:pt x="101" y="46"/>
                  </a:lnTo>
                  <a:lnTo>
                    <a:pt x="102" y="46"/>
                  </a:lnTo>
                  <a:lnTo>
                    <a:pt x="105" y="50"/>
                  </a:lnTo>
                  <a:lnTo>
                    <a:pt x="105" y="50"/>
                  </a:lnTo>
                  <a:lnTo>
                    <a:pt x="98" y="50"/>
                  </a:lnTo>
                  <a:lnTo>
                    <a:pt x="98" y="50"/>
                  </a:lnTo>
                  <a:lnTo>
                    <a:pt x="102" y="53"/>
                  </a:lnTo>
                  <a:lnTo>
                    <a:pt x="101" y="53"/>
                  </a:lnTo>
                  <a:lnTo>
                    <a:pt x="100" y="53"/>
                  </a:lnTo>
                  <a:lnTo>
                    <a:pt x="96" y="50"/>
                  </a:lnTo>
                  <a:lnTo>
                    <a:pt x="96" y="49"/>
                  </a:lnTo>
                  <a:lnTo>
                    <a:pt x="100" y="52"/>
                  </a:lnTo>
                  <a:lnTo>
                    <a:pt x="99" y="52"/>
                  </a:lnTo>
                  <a:lnTo>
                    <a:pt x="99" y="45"/>
                  </a:lnTo>
                  <a:close/>
                  <a:moveTo>
                    <a:pt x="102" y="47"/>
                  </a:moveTo>
                  <a:lnTo>
                    <a:pt x="103" y="47"/>
                  </a:lnTo>
                  <a:lnTo>
                    <a:pt x="103" y="47"/>
                  </a:lnTo>
                  <a:lnTo>
                    <a:pt x="107" y="50"/>
                  </a:lnTo>
                  <a:lnTo>
                    <a:pt x="107" y="51"/>
                  </a:lnTo>
                  <a:lnTo>
                    <a:pt x="103" y="48"/>
                  </a:lnTo>
                  <a:lnTo>
                    <a:pt x="104" y="48"/>
                  </a:lnTo>
                  <a:lnTo>
                    <a:pt x="105" y="48"/>
                  </a:lnTo>
                  <a:lnTo>
                    <a:pt x="109" y="51"/>
                  </a:lnTo>
                  <a:lnTo>
                    <a:pt x="109" y="52"/>
                  </a:lnTo>
                  <a:lnTo>
                    <a:pt x="105" y="49"/>
                  </a:lnTo>
                  <a:lnTo>
                    <a:pt x="106" y="49"/>
                  </a:lnTo>
                  <a:lnTo>
                    <a:pt x="107" y="49"/>
                  </a:lnTo>
                  <a:lnTo>
                    <a:pt x="111" y="52"/>
                  </a:lnTo>
                  <a:lnTo>
                    <a:pt x="111" y="53"/>
                  </a:lnTo>
                  <a:lnTo>
                    <a:pt x="107" y="50"/>
                  </a:lnTo>
                  <a:lnTo>
                    <a:pt x="108" y="50"/>
                  </a:lnTo>
                  <a:lnTo>
                    <a:pt x="108" y="57"/>
                  </a:lnTo>
                  <a:lnTo>
                    <a:pt x="107" y="57"/>
                  </a:lnTo>
                  <a:lnTo>
                    <a:pt x="103" y="53"/>
                  </a:lnTo>
                  <a:lnTo>
                    <a:pt x="103" y="52"/>
                  </a:lnTo>
                  <a:lnTo>
                    <a:pt x="107" y="56"/>
                  </a:lnTo>
                  <a:lnTo>
                    <a:pt x="106" y="56"/>
                  </a:lnTo>
                  <a:lnTo>
                    <a:pt x="105" y="56"/>
                  </a:lnTo>
                  <a:lnTo>
                    <a:pt x="102" y="52"/>
                  </a:lnTo>
                  <a:lnTo>
                    <a:pt x="102" y="51"/>
                  </a:lnTo>
                  <a:lnTo>
                    <a:pt x="105" y="55"/>
                  </a:lnTo>
                  <a:lnTo>
                    <a:pt x="104" y="55"/>
                  </a:lnTo>
                  <a:lnTo>
                    <a:pt x="103" y="55"/>
                  </a:lnTo>
                  <a:lnTo>
                    <a:pt x="100" y="51"/>
                  </a:lnTo>
                  <a:lnTo>
                    <a:pt x="100" y="50"/>
                  </a:lnTo>
                  <a:lnTo>
                    <a:pt x="103" y="54"/>
                  </a:lnTo>
                  <a:lnTo>
                    <a:pt x="103" y="54"/>
                  </a:lnTo>
                  <a:lnTo>
                    <a:pt x="102" y="54"/>
                  </a:lnTo>
                  <a:lnTo>
                    <a:pt x="102" y="47"/>
                  </a:lnTo>
                  <a:close/>
                  <a:moveTo>
                    <a:pt x="108" y="50"/>
                  </a:moveTo>
                  <a:lnTo>
                    <a:pt x="109" y="50"/>
                  </a:lnTo>
                  <a:lnTo>
                    <a:pt x="113" y="53"/>
                  </a:lnTo>
                  <a:lnTo>
                    <a:pt x="113" y="54"/>
                  </a:lnTo>
                  <a:lnTo>
                    <a:pt x="109" y="50"/>
                  </a:lnTo>
                  <a:lnTo>
                    <a:pt x="110" y="50"/>
                  </a:lnTo>
                  <a:lnTo>
                    <a:pt x="110" y="58"/>
                  </a:lnTo>
                  <a:lnTo>
                    <a:pt x="109" y="58"/>
                  </a:lnTo>
                  <a:lnTo>
                    <a:pt x="105" y="54"/>
                  </a:lnTo>
                  <a:lnTo>
                    <a:pt x="105" y="53"/>
                  </a:lnTo>
                  <a:lnTo>
                    <a:pt x="109" y="57"/>
                  </a:lnTo>
                  <a:lnTo>
                    <a:pt x="108" y="57"/>
                  </a:lnTo>
                  <a:lnTo>
                    <a:pt x="108" y="50"/>
                  </a:lnTo>
                  <a:close/>
                  <a:moveTo>
                    <a:pt x="131" y="61"/>
                  </a:moveTo>
                  <a:lnTo>
                    <a:pt x="132" y="61"/>
                  </a:lnTo>
                  <a:lnTo>
                    <a:pt x="133" y="61"/>
                  </a:lnTo>
                  <a:lnTo>
                    <a:pt x="133" y="69"/>
                  </a:lnTo>
                  <a:lnTo>
                    <a:pt x="132" y="69"/>
                  </a:lnTo>
                  <a:lnTo>
                    <a:pt x="131" y="69"/>
                  </a:lnTo>
                  <a:lnTo>
                    <a:pt x="131" y="61"/>
                  </a:lnTo>
                  <a:close/>
                  <a:moveTo>
                    <a:pt x="137" y="65"/>
                  </a:moveTo>
                  <a:lnTo>
                    <a:pt x="137" y="66"/>
                  </a:lnTo>
                  <a:lnTo>
                    <a:pt x="133" y="62"/>
                  </a:lnTo>
                  <a:lnTo>
                    <a:pt x="134" y="62"/>
                  </a:lnTo>
                  <a:lnTo>
                    <a:pt x="135" y="62"/>
                  </a:lnTo>
                  <a:lnTo>
                    <a:pt x="136" y="62"/>
                  </a:lnTo>
                  <a:lnTo>
                    <a:pt x="140" y="66"/>
                  </a:lnTo>
                  <a:lnTo>
                    <a:pt x="140" y="67"/>
                  </a:lnTo>
                  <a:lnTo>
                    <a:pt x="132" y="67"/>
                  </a:lnTo>
                  <a:lnTo>
                    <a:pt x="132" y="66"/>
                  </a:lnTo>
                  <a:lnTo>
                    <a:pt x="136" y="70"/>
                  </a:lnTo>
                  <a:lnTo>
                    <a:pt x="135" y="70"/>
                  </a:lnTo>
                  <a:lnTo>
                    <a:pt x="134" y="70"/>
                  </a:lnTo>
                  <a:lnTo>
                    <a:pt x="133" y="70"/>
                  </a:lnTo>
                  <a:lnTo>
                    <a:pt x="129" y="66"/>
                  </a:lnTo>
                  <a:lnTo>
                    <a:pt x="129" y="65"/>
                  </a:lnTo>
                  <a:lnTo>
                    <a:pt x="137" y="65"/>
                  </a:lnTo>
                  <a:close/>
                  <a:moveTo>
                    <a:pt x="136" y="63"/>
                  </a:moveTo>
                  <a:lnTo>
                    <a:pt x="137" y="63"/>
                  </a:lnTo>
                  <a:lnTo>
                    <a:pt x="138" y="63"/>
                  </a:lnTo>
                  <a:lnTo>
                    <a:pt x="142" y="67"/>
                  </a:lnTo>
                  <a:lnTo>
                    <a:pt x="142" y="68"/>
                  </a:lnTo>
                  <a:lnTo>
                    <a:pt x="138" y="64"/>
                  </a:lnTo>
                  <a:lnTo>
                    <a:pt x="139" y="64"/>
                  </a:lnTo>
                  <a:lnTo>
                    <a:pt x="139" y="72"/>
                  </a:lnTo>
                  <a:lnTo>
                    <a:pt x="138" y="72"/>
                  </a:lnTo>
                  <a:lnTo>
                    <a:pt x="134" y="68"/>
                  </a:lnTo>
                  <a:lnTo>
                    <a:pt x="134" y="67"/>
                  </a:lnTo>
                  <a:lnTo>
                    <a:pt x="138" y="71"/>
                  </a:lnTo>
                  <a:lnTo>
                    <a:pt x="137" y="71"/>
                  </a:lnTo>
                  <a:lnTo>
                    <a:pt x="136" y="71"/>
                  </a:lnTo>
                  <a:lnTo>
                    <a:pt x="136" y="63"/>
                  </a:lnTo>
                  <a:close/>
                  <a:moveTo>
                    <a:pt x="139" y="64"/>
                  </a:moveTo>
                  <a:lnTo>
                    <a:pt x="140" y="64"/>
                  </a:lnTo>
                  <a:lnTo>
                    <a:pt x="144" y="68"/>
                  </a:lnTo>
                  <a:lnTo>
                    <a:pt x="144" y="69"/>
                  </a:lnTo>
                  <a:lnTo>
                    <a:pt x="140" y="65"/>
                  </a:lnTo>
                  <a:lnTo>
                    <a:pt x="141" y="65"/>
                  </a:lnTo>
                  <a:lnTo>
                    <a:pt x="142" y="65"/>
                  </a:lnTo>
                  <a:lnTo>
                    <a:pt x="146" y="69"/>
                  </a:lnTo>
                  <a:lnTo>
                    <a:pt x="146" y="70"/>
                  </a:lnTo>
                  <a:lnTo>
                    <a:pt x="138" y="70"/>
                  </a:lnTo>
                  <a:lnTo>
                    <a:pt x="138" y="69"/>
                  </a:lnTo>
                  <a:lnTo>
                    <a:pt x="142" y="73"/>
                  </a:lnTo>
                  <a:lnTo>
                    <a:pt x="141" y="73"/>
                  </a:lnTo>
                  <a:lnTo>
                    <a:pt x="140" y="73"/>
                  </a:lnTo>
                  <a:lnTo>
                    <a:pt x="136" y="69"/>
                  </a:lnTo>
                  <a:lnTo>
                    <a:pt x="136" y="68"/>
                  </a:lnTo>
                  <a:lnTo>
                    <a:pt x="140" y="72"/>
                  </a:lnTo>
                  <a:lnTo>
                    <a:pt x="139" y="72"/>
                  </a:lnTo>
                  <a:lnTo>
                    <a:pt x="139" y="64"/>
                  </a:lnTo>
                  <a:close/>
                  <a:moveTo>
                    <a:pt x="142" y="66"/>
                  </a:moveTo>
                  <a:lnTo>
                    <a:pt x="143" y="66"/>
                  </a:lnTo>
                  <a:lnTo>
                    <a:pt x="144" y="66"/>
                  </a:lnTo>
                  <a:lnTo>
                    <a:pt x="148" y="70"/>
                  </a:lnTo>
                  <a:lnTo>
                    <a:pt x="148" y="71"/>
                  </a:lnTo>
                  <a:lnTo>
                    <a:pt x="144" y="67"/>
                  </a:lnTo>
                  <a:lnTo>
                    <a:pt x="145" y="67"/>
                  </a:lnTo>
                  <a:lnTo>
                    <a:pt x="145" y="75"/>
                  </a:lnTo>
                  <a:lnTo>
                    <a:pt x="144" y="75"/>
                  </a:lnTo>
                  <a:lnTo>
                    <a:pt x="140" y="71"/>
                  </a:lnTo>
                  <a:lnTo>
                    <a:pt x="140" y="70"/>
                  </a:lnTo>
                  <a:lnTo>
                    <a:pt x="144" y="74"/>
                  </a:lnTo>
                  <a:lnTo>
                    <a:pt x="143" y="74"/>
                  </a:lnTo>
                  <a:lnTo>
                    <a:pt x="142" y="74"/>
                  </a:lnTo>
                  <a:lnTo>
                    <a:pt x="142" y="66"/>
                  </a:lnTo>
                  <a:close/>
                  <a:moveTo>
                    <a:pt x="145" y="67"/>
                  </a:moveTo>
                  <a:lnTo>
                    <a:pt x="146" y="67"/>
                  </a:lnTo>
                  <a:lnTo>
                    <a:pt x="150" y="71"/>
                  </a:lnTo>
                  <a:lnTo>
                    <a:pt x="150" y="72"/>
                  </a:lnTo>
                  <a:lnTo>
                    <a:pt x="146" y="68"/>
                  </a:lnTo>
                  <a:lnTo>
                    <a:pt x="147" y="68"/>
                  </a:lnTo>
                  <a:lnTo>
                    <a:pt x="148" y="68"/>
                  </a:lnTo>
                  <a:lnTo>
                    <a:pt x="151" y="72"/>
                  </a:lnTo>
                  <a:lnTo>
                    <a:pt x="151" y="73"/>
                  </a:lnTo>
                  <a:lnTo>
                    <a:pt x="148" y="69"/>
                  </a:lnTo>
                  <a:lnTo>
                    <a:pt x="149" y="69"/>
                  </a:lnTo>
                  <a:lnTo>
                    <a:pt x="149" y="76"/>
                  </a:lnTo>
                  <a:lnTo>
                    <a:pt x="148" y="76"/>
                  </a:lnTo>
                  <a:lnTo>
                    <a:pt x="144" y="73"/>
                  </a:lnTo>
                  <a:lnTo>
                    <a:pt x="144" y="72"/>
                  </a:lnTo>
                  <a:lnTo>
                    <a:pt x="148" y="75"/>
                  </a:lnTo>
                  <a:lnTo>
                    <a:pt x="147" y="75"/>
                  </a:lnTo>
                  <a:lnTo>
                    <a:pt x="146" y="75"/>
                  </a:lnTo>
                  <a:lnTo>
                    <a:pt x="142" y="72"/>
                  </a:lnTo>
                  <a:lnTo>
                    <a:pt x="142" y="71"/>
                  </a:lnTo>
                  <a:lnTo>
                    <a:pt x="146" y="75"/>
                  </a:lnTo>
                  <a:lnTo>
                    <a:pt x="145" y="75"/>
                  </a:lnTo>
                  <a:lnTo>
                    <a:pt x="145" y="67"/>
                  </a:lnTo>
                  <a:close/>
                  <a:moveTo>
                    <a:pt x="149" y="69"/>
                  </a:moveTo>
                  <a:lnTo>
                    <a:pt x="150" y="69"/>
                  </a:lnTo>
                  <a:lnTo>
                    <a:pt x="153" y="73"/>
                  </a:lnTo>
                  <a:lnTo>
                    <a:pt x="153" y="74"/>
                  </a:lnTo>
                  <a:lnTo>
                    <a:pt x="150" y="70"/>
                  </a:lnTo>
                  <a:lnTo>
                    <a:pt x="150" y="70"/>
                  </a:lnTo>
                  <a:lnTo>
                    <a:pt x="151" y="70"/>
                  </a:lnTo>
                  <a:lnTo>
                    <a:pt x="151" y="77"/>
                  </a:lnTo>
                  <a:lnTo>
                    <a:pt x="150" y="77"/>
                  </a:lnTo>
                  <a:lnTo>
                    <a:pt x="150" y="77"/>
                  </a:lnTo>
                  <a:lnTo>
                    <a:pt x="146" y="74"/>
                  </a:lnTo>
                  <a:lnTo>
                    <a:pt x="146" y="73"/>
                  </a:lnTo>
                  <a:lnTo>
                    <a:pt x="150" y="76"/>
                  </a:lnTo>
                  <a:lnTo>
                    <a:pt x="149" y="76"/>
                  </a:lnTo>
                  <a:lnTo>
                    <a:pt x="149" y="69"/>
                  </a:lnTo>
                  <a:close/>
                  <a:moveTo>
                    <a:pt x="154" y="71"/>
                  </a:moveTo>
                  <a:lnTo>
                    <a:pt x="155" y="72"/>
                  </a:lnTo>
                  <a:lnTo>
                    <a:pt x="152" y="71"/>
                  </a:lnTo>
                  <a:lnTo>
                    <a:pt x="153" y="71"/>
                  </a:lnTo>
                  <a:lnTo>
                    <a:pt x="154" y="71"/>
                  </a:lnTo>
                  <a:lnTo>
                    <a:pt x="154" y="78"/>
                  </a:lnTo>
                  <a:lnTo>
                    <a:pt x="153" y="78"/>
                  </a:lnTo>
                  <a:lnTo>
                    <a:pt x="152" y="78"/>
                  </a:lnTo>
                  <a:lnTo>
                    <a:pt x="150" y="77"/>
                  </a:lnTo>
                  <a:lnTo>
                    <a:pt x="149" y="76"/>
                  </a:lnTo>
                  <a:lnTo>
                    <a:pt x="154" y="71"/>
                  </a:lnTo>
                  <a:close/>
                  <a:moveTo>
                    <a:pt x="176" y="81"/>
                  </a:moveTo>
                  <a:lnTo>
                    <a:pt x="176" y="81"/>
                  </a:lnTo>
                  <a:lnTo>
                    <a:pt x="176" y="89"/>
                  </a:lnTo>
                  <a:lnTo>
                    <a:pt x="176" y="89"/>
                  </a:lnTo>
                  <a:lnTo>
                    <a:pt x="176" y="81"/>
                  </a:lnTo>
                  <a:close/>
                  <a:moveTo>
                    <a:pt x="180" y="85"/>
                  </a:moveTo>
                  <a:lnTo>
                    <a:pt x="180" y="86"/>
                  </a:lnTo>
                  <a:lnTo>
                    <a:pt x="176" y="82"/>
                  </a:lnTo>
                  <a:lnTo>
                    <a:pt x="177" y="82"/>
                  </a:lnTo>
                  <a:lnTo>
                    <a:pt x="178" y="82"/>
                  </a:lnTo>
                  <a:lnTo>
                    <a:pt x="182" y="86"/>
                  </a:lnTo>
                  <a:lnTo>
                    <a:pt x="182" y="87"/>
                  </a:lnTo>
                  <a:lnTo>
                    <a:pt x="178" y="83"/>
                  </a:lnTo>
                  <a:lnTo>
                    <a:pt x="179" y="83"/>
                  </a:lnTo>
                  <a:lnTo>
                    <a:pt x="179" y="91"/>
                  </a:lnTo>
                  <a:lnTo>
                    <a:pt x="178" y="91"/>
                  </a:lnTo>
                  <a:lnTo>
                    <a:pt x="174" y="87"/>
                  </a:lnTo>
                  <a:lnTo>
                    <a:pt x="174" y="86"/>
                  </a:lnTo>
                  <a:lnTo>
                    <a:pt x="178" y="90"/>
                  </a:lnTo>
                  <a:lnTo>
                    <a:pt x="177" y="90"/>
                  </a:lnTo>
                  <a:lnTo>
                    <a:pt x="176" y="90"/>
                  </a:lnTo>
                  <a:lnTo>
                    <a:pt x="173" y="86"/>
                  </a:lnTo>
                  <a:lnTo>
                    <a:pt x="173" y="85"/>
                  </a:lnTo>
                  <a:lnTo>
                    <a:pt x="180" y="85"/>
                  </a:lnTo>
                  <a:close/>
                  <a:moveTo>
                    <a:pt x="179" y="83"/>
                  </a:moveTo>
                  <a:lnTo>
                    <a:pt x="180" y="83"/>
                  </a:lnTo>
                  <a:lnTo>
                    <a:pt x="184" y="87"/>
                  </a:lnTo>
                  <a:lnTo>
                    <a:pt x="184" y="88"/>
                  </a:lnTo>
                  <a:lnTo>
                    <a:pt x="180" y="84"/>
                  </a:lnTo>
                  <a:lnTo>
                    <a:pt x="181" y="84"/>
                  </a:lnTo>
                  <a:lnTo>
                    <a:pt x="182" y="84"/>
                  </a:lnTo>
                  <a:lnTo>
                    <a:pt x="182" y="92"/>
                  </a:lnTo>
                  <a:lnTo>
                    <a:pt x="181" y="92"/>
                  </a:lnTo>
                  <a:lnTo>
                    <a:pt x="180" y="92"/>
                  </a:lnTo>
                  <a:lnTo>
                    <a:pt x="176" y="88"/>
                  </a:lnTo>
                  <a:lnTo>
                    <a:pt x="176" y="87"/>
                  </a:lnTo>
                  <a:lnTo>
                    <a:pt x="180" y="91"/>
                  </a:lnTo>
                  <a:lnTo>
                    <a:pt x="179" y="91"/>
                  </a:lnTo>
                  <a:lnTo>
                    <a:pt x="179" y="83"/>
                  </a:lnTo>
                  <a:close/>
                  <a:moveTo>
                    <a:pt x="186" y="88"/>
                  </a:moveTo>
                  <a:lnTo>
                    <a:pt x="186" y="89"/>
                  </a:lnTo>
                  <a:lnTo>
                    <a:pt x="182" y="85"/>
                  </a:lnTo>
                  <a:lnTo>
                    <a:pt x="183" y="85"/>
                  </a:lnTo>
                  <a:lnTo>
                    <a:pt x="184" y="85"/>
                  </a:lnTo>
                  <a:lnTo>
                    <a:pt x="188" y="89"/>
                  </a:lnTo>
                  <a:lnTo>
                    <a:pt x="188" y="90"/>
                  </a:lnTo>
                  <a:lnTo>
                    <a:pt x="184" y="86"/>
                  </a:lnTo>
                  <a:lnTo>
                    <a:pt x="185" y="86"/>
                  </a:lnTo>
                  <a:lnTo>
                    <a:pt x="185" y="94"/>
                  </a:lnTo>
                  <a:lnTo>
                    <a:pt x="184" y="94"/>
                  </a:lnTo>
                  <a:lnTo>
                    <a:pt x="180" y="90"/>
                  </a:lnTo>
                  <a:lnTo>
                    <a:pt x="180" y="89"/>
                  </a:lnTo>
                  <a:lnTo>
                    <a:pt x="184" y="93"/>
                  </a:lnTo>
                  <a:lnTo>
                    <a:pt x="183" y="93"/>
                  </a:lnTo>
                  <a:lnTo>
                    <a:pt x="182" y="93"/>
                  </a:lnTo>
                  <a:lnTo>
                    <a:pt x="178" y="89"/>
                  </a:lnTo>
                  <a:lnTo>
                    <a:pt x="178" y="88"/>
                  </a:lnTo>
                  <a:lnTo>
                    <a:pt x="186" y="88"/>
                  </a:lnTo>
                  <a:close/>
                  <a:moveTo>
                    <a:pt x="185" y="86"/>
                  </a:moveTo>
                  <a:lnTo>
                    <a:pt x="186" y="86"/>
                  </a:lnTo>
                  <a:lnTo>
                    <a:pt x="190" y="90"/>
                  </a:lnTo>
                  <a:lnTo>
                    <a:pt x="190" y="91"/>
                  </a:lnTo>
                  <a:lnTo>
                    <a:pt x="186" y="87"/>
                  </a:lnTo>
                  <a:lnTo>
                    <a:pt x="187" y="87"/>
                  </a:lnTo>
                  <a:lnTo>
                    <a:pt x="188" y="87"/>
                  </a:lnTo>
                  <a:lnTo>
                    <a:pt x="191" y="88"/>
                  </a:lnTo>
                  <a:lnTo>
                    <a:pt x="192" y="89"/>
                  </a:lnTo>
                  <a:lnTo>
                    <a:pt x="186" y="95"/>
                  </a:lnTo>
                  <a:lnTo>
                    <a:pt x="185" y="94"/>
                  </a:lnTo>
                  <a:lnTo>
                    <a:pt x="188" y="95"/>
                  </a:lnTo>
                  <a:lnTo>
                    <a:pt x="187" y="95"/>
                  </a:lnTo>
                  <a:lnTo>
                    <a:pt x="186" y="95"/>
                  </a:lnTo>
                  <a:lnTo>
                    <a:pt x="182" y="91"/>
                  </a:lnTo>
                  <a:lnTo>
                    <a:pt x="182" y="90"/>
                  </a:lnTo>
                  <a:lnTo>
                    <a:pt x="186" y="94"/>
                  </a:lnTo>
                  <a:lnTo>
                    <a:pt x="185" y="94"/>
                  </a:lnTo>
                  <a:lnTo>
                    <a:pt x="185" y="86"/>
                  </a:lnTo>
                  <a:close/>
                  <a:moveTo>
                    <a:pt x="189" y="88"/>
                  </a:moveTo>
                  <a:lnTo>
                    <a:pt x="190" y="88"/>
                  </a:lnTo>
                  <a:lnTo>
                    <a:pt x="191" y="88"/>
                  </a:lnTo>
                  <a:lnTo>
                    <a:pt x="195" y="92"/>
                  </a:lnTo>
                  <a:lnTo>
                    <a:pt x="195" y="93"/>
                  </a:lnTo>
                  <a:lnTo>
                    <a:pt x="191" y="89"/>
                  </a:lnTo>
                  <a:lnTo>
                    <a:pt x="192" y="89"/>
                  </a:lnTo>
                  <a:lnTo>
                    <a:pt x="192" y="97"/>
                  </a:lnTo>
                  <a:lnTo>
                    <a:pt x="191" y="97"/>
                  </a:lnTo>
                  <a:lnTo>
                    <a:pt x="187" y="93"/>
                  </a:lnTo>
                  <a:lnTo>
                    <a:pt x="187" y="92"/>
                  </a:lnTo>
                  <a:lnTo>
                    <a:pt x="191" y="96"/>
                  </a:lnTo>
                  <a:lnTo>
                    <a:pt x="190" y="96"/>
                  </a:lnTo>
                  <a:lnTo>
                    <a:pt x="189" y="96"/>
                  </a:lnTo>
                  <a:lnTo>
                    <a:pt x="189" y="88"/>
                  </a:lnTo>
                  <a:close/>
                  <a:moveTo>
                    <a:pt x="192" y="89"/>
                  </a:moveTo>
                  <a:lnTo>
                    <a:pt x="193" y="89"/>
                  </a:lnTo>
                  <a:lnTo>
                    <a:pt x="197" y="93"/>
                  </a:lnTo>
                  <a:lnTo>
                    <a:pt x="197" y="94"/>
                  </a:lnTo>
                  <a:lnTo>
                    <a:pt x="193" y="90"/>
                  </a:lnTo>
                  <a:lnTo>
                    <a:pt x="194" y="90"/>
                  </a:lnTo>
                  <a:lnTo>
                    <a:pt x="195" y="90"/>
                  </a:lnTo>
                  <a:lnTo>
                    <a:pt x="198" y="94"/>
                  </a:lnTo>
                  <a:lnTo>
                    <a:pt x="198" y="95"/>
                  </a:lnTo>
                  <a:lnTo>
                    <a:pt x="191" y="95"/>
                  </a:lnTo>
                  <a:lnTo>
                    <a:pt x="191" y="94"/>
                  </a:lnTo>
                  <a:lnTo>
                    <a:pt x="195" y="98"/>
                  </a:lnTo>
                  <a:lnTo>
                    <a:pt x="194" y="98"/>
                  </a:lnTo>
                  <a:lnTo>
                    <a:pt x="193" y="98"/>
                  </a:lnTo>
                  <a:lnTo>
                    <a:pt x="189" y="94"/>
                  </a:lnTo>
                  <a:lnTo>
                    <a:pt x="189" y="93"/>
                  </a:lnTo>
                  <a:lnTo>
                    <a:pt x="193" y="97"/>
                  </a:lnTo>
                  <a:lnTo>
                    <a:pt x="192" y="97"/>
                  </a:lnTo>
                  <a:lnTo>
                    <a:pt x="192" y="89"/>
                  </a:lnTo>
                  <a:close/>
                  <a:moveTo>
                    <a:pt x="195" y="91"/>
                  </a:moveTo>
                  <a:lnTo>
                    <a:pt x="196" y="91"/>
                  </a:lnTo>
                  <a:lnTo>
                    <a:pt x="197" y="91"/>
                  </a:lnTo>
                  <a:lnTo>
                    <a:pt x="200" y="95"/>
                  </a:lnTo>
                  <a:lnTo>
                    <a:pt x="200" y="96"/>
                  </a:lnTo>
                  <a:lnTo>
                    <a:pt x="197" y="92"/>
                  </a:lnTo>
                  <a:lnTo>
                    <a:pt x="197" y="92"/>
                  </a:lnTo>
                  <a:lnTo>
                    <a:pt x="197" y="99"/>
                  </a:lnTo>
                  <a:lnTo>
                    <a:pt x="197" y="99"/>
                  </a:lnTo>
                  <a:lnTo>
                    <a:pt x="193" y="96"/>
                  </a:lnTo>
                  <a:lnTo>
                    <a:pt x="193" y="95"/>
                  </a:lnTo>
                  <a:lnTo>
                    <a:pt x="197" y="99"/>
                  </a:lnTo>
                  <a:lnTo>
                    <a:pt x="196" y="99"/>
                  </a:lnTo>
                  <a:lnTo>
                    <a:pt x="195" y="99"/>
                  </a:lnTo>
                  <a:lnTo>
                    <a:pt x="195" y="91"/>
                  </a:lnTo>
                  <a:close/>
                  <a:moveTo>
                    <a:pt x="222" y="106"/>
                  </a:moveTo>
                  <a:lnTo>
                    <a:pt x="222" y="106"/>
                  </a:lnTo>
                  <a:lnTo>
                    <a:pt x="219" y="102"/>
                  </a:lnTo>
                  <a:lnTo>
                    <a:pt x="220" y="102"/>
                  </a:lnTo>
                  <a:lnTo>
                    <a:pt x="220" y="110"/>
                  </a:lnTo>
                  <a:lnTo>
                    <a:pt x="219" y="110"/>
                  </a:lnTo>
                  <a:lnTo>
                    <a:pt x="215" y="106"/>
                  </a:lnTo>
                  <a:lnTo>
                    <a:pt x="215" y="106"/>
                  </a:lnTo>
                  <a:lnTo>
                    <a:pt x="222" y="106"/>
                  </a:lnTo>
                  <a:close/>
                  <a:moveTo>
                    <a:pt x="220" y="102"/>
                  </a:moveTo>
                  <a:lnTo>
                    <a:pt x="221" y="102"/>
                  </a:lnTo>
                  <a:lnTo>
                    <a:pt x="224" y="106"/>
                  </a:lnTo>
                  <a:lnTo>
                    <a:pt x="224" y="107"/>
                  </a:lnTo>
                  <a:lnTo>
                    <a:pt x="221" y="103"/>
                  </a:lnTo>
                  <a:lnTo>
                    <a:pt x="221" y="103"/>
                  </a:lnTo>
                  <a:lnTo>
                    <a:pt x="222" y="103"/>
                  </a:lnTo>
                  <a:lnTo>
                    <a:pt x="222" y="111"/>
                  </a:lnTo>
                  <a:lnTo>
                    <a:pt x="221" y="111"/>
                  </a:lnTo>
                  <a:lnTo>
                    <a:pt x="221" y="111"/>
                  </a:lnTo>
                  <a:lnTo>
                    <a:pt x="217" y="107"/>
                  </a:lnTo>
                  <a:lnTo>
                    <a:pt x="217" y="106"/>
                  </a:lnTo>
                  <a:lnTo>
                    <a:pt x="221" y="110"/>
                  </a:lnTo>
                  <a:lnTo>
                    <a:pt x="220" y="110"/>
                  </a:lnTo>
                  <a:lnTo>
                    <a:pt x="220" y="102"/>
                  </a:lnTo>
                  <a:close/>
                  <a:moveTo>
                    <a:pt x="226" y="107"/>
                  </a:moveTo>
                  <a:lnTo>
                    <a:pt x="226" y="108"/>
                  </a:lnTo>
                  <a:lnTo>
                    <a:pt x="222" y="104"/>
                  </a:lnTo>
                  <a:lnTo>
                    <a:pt x="223" y="104"/>
                  </a:lnTo>
                  <a:lnTo>
                    <a:pt x="224" y="104"/>
                  </a:lnTo>
                  <a:lnTo>
                    <a:pt x="225" y="104"/>
                  </a:lnTo>
                  <a:lnTo>
                    <a:pt x="229" y="108"/>
                  </a:lnTo>
                  <a:lnTo>
                    <a:pt x="229" y="109"/>
                  </a:lnTo>
                  <a:lnTo>
                    <a:pt x="221" y="109"/>
                  </a:lnTo>
                  <a:lnTo>
                    <a:pt x="221" y="108"/>
                  </a:lnTo>
                  <a:lnTo>
                    <a:pt x="225" y="112"/>
                  </a:lnTo>
                  <a:lnTo>
                    <a:pt x="224" y="112"/>
                  </a:lnTo>
                  <a:lnTo>
                    <a:pt x="223" y="112"/>
                  </a:lnTo>
                  <a:lnTo>
                    <a:pt x="222" y="112"/>
                  </a:lnTo>
                  <a:lnTo>
                    <a:pt x="219" y="108"/>
                  </a:lnTo>
                  <a:lnTo>
                    <a:pt x="219" y="107"/>
                  </a:lnTo>
                  <a:lnTo>
                    <a:pt x="226" y="107"/>
                  </a:lnTo>
                  <a:close/>
                  <a:moveTo>
                    <a:pt x="225" y="105"/>
                  </a:moveTo>
                  <a:lnTo>
                    <a:pt x="226" y="105"/>
                  </a:lnTo>
                  <a:lnTo>
                    <a:pt x="227" y="105"/>
                  </a:lnTo>
                  <a:lnTo>
                    <a:pt x="231" y="109"/>
                  </a:lnTo>
                  <a:lnTo>
                    <a:pt x="231" y="110"/>
                  </a:lnTo>
                  <a:lnTo>
                    <a:pt x="227" y="106"/>
                  </a:lnTo>
                  <a:lnTo>
                    <a:pt x="228" y="106"/>
                  </a:lnTo>
                  <a:lnTo>
                    <a:pt x="229" y="106"/>
                  </a:lnTo>
                  <a:lnTo>
                    <a:pt x="229" y="114"/>
                  </a:lnTo>
                  <a:lnTo>
                    <a:pt x="228" y="114"/>
                  </a:lnTo>
                  <a:lnTo>
                    <a:pt x="227" y="114"/>
                  </a:lnTo>
                  <a:lnTo>
                    <a:pt x="223" y="110"/>
                  </a:lnTo>
                  <a:lnTo>
                    <a:pt x="223" y="109"/>
                  </a:lnTo>
                  <a:lnTo>
                    <a:pt x="227" y="113"/>
                  </a:lnTo>
                  <a:lnTo>
                    <a:pt x="226" y="113"/>
                  </a:lnTo>
                  <a:lnTo>
                    <a:pt x="225" y="113"/>
                  </a:lnTo>
                  <a:lnTo>
                    <a:pt x="225" y="105"/>
                  </a:lnTo>
                  <a:close/>
                  <a:moveTo>
                    <a:pt x="233" y="110"/>
                  </a:moveTo>
                  <a:lnTo>
                    <a:pt x="233" y="111"/>
                  </a:lnTo>
                  <a:lnTo>
                    <a:pt x="229" y="107"/>
                  </a:lnTo>
                  <a:lnTo>
                    <a:pt x="230" y="107"/>
                  </a:lnTo>
                  <a:lnTo>
                    <a:pt x="231" y="107"/>
                  </a:lnTo>
                  <a:lnTo>
                    <a:pt x="235" y="111"/>
                  </a:lnTo>
                  <a:lnTo>
                    <a:pt x="235" y="112"/>
                  </a:lnTo>
                  <a:lnTo>
                    <a:pt x="231" y="108"/>
                  </a:lnTo>
                  <a:lnTo>
                    <a:pt x="232" y="108"/>
                  </a:lnTo>
                  <a:lnTo>
                    <a:pt x="232" y="116"/>
                  </a:lnTo>
                  <a:lnTo>
                    <a:pt x="231" y="116"/>
                  </a:lnTo>
                  <a:lnTo>
                    <a:pt x="227" y="112"/>
                  </a:lnTo>
                  <a:lnTo>
                    <a:pt x="227" y="111"/>
                  </a:lnTo>
                  <a:lnTo>
                    <a:pt x="231" y="115"/>
                  </a:lnTo>
                  <a:lnTo>
                    <a:pt x="230" y="115"/>
                  </a:lnTo>
                  <a:lnTo>
                    <a:pt x="229" y="115"/>
                  </a:lnTo>
                  <a:lnTo>
                    <a:pt x="225" y="111"/>
                  </a:lnTo>
                  <a:lnTo>
                    <a:pt x="225" y="110"/>
                  </a:lnTo>
                  <a:lnTo>
                    <a:pt x="233" y="110"/>
                  </a:lnTo>
                  <a:close/>
                  <a:moveTo>
                    <a:pt x="232" y="108"/>
                  </a:moveTo>
                  <a:lnTo>
                    <a:pt x="233" y="108"/>
                  </a:lnTo>
                  <a:lnTo>
                    <a:pt x="237" y="112"/>
                  </a:lnTo>
                  <a:lnTo>
                    <a:pt x="237" y="113"/>
                  </a:lnTo>
                  <a:lnTo>
                    <a:pt x="233" y="109"/>
                  </a:lnTo>
                  <a:lnTo>
                    <a:pt x="234" y="109"/>
                  </a:lnTo>
                  <a:lnTo>
                    <a:pt x="235" y="109"/>
                  </a:lnTo>
                  <a:lnTo>
                    <a:pt x="235" y="117"/>
                  </a:lnTo>
                  <a:lnTo>
                    <a:pt x="234" y="117"/>
                  </a:lnTo>
                  <a:lnTo>
                    <a:pt x="233" y="117"/>
                  </a:lnTo>
                  <a:lnTo>
                    <a:pt x="229" y="113"/>
                  </a:lnTo>
                  <a:lnTo>
                    <a:pt x="229" y="112"/>
                  </a:lnTo>
                  <a:lnTo>
                    <a:pt x="233" y="116"/>
                  </a:lnTo>
                  <a:lnTo>
                    <a:pt x="232" y="116"/>
                  </a:lnTo>
                  <a:lnTo>
                    <a:pt x="232" y="108"/>
                  </a:lnTo>
                  <a:close/>
                  <a:moveTo>
                    <a:pt x="239" y="113"/>
                  </a:moveTo>
                  <a:lnTo>
                    <a:pt x="239" y="114"/>
                  </a:lnTo>
                  <a:lnTo>
                    <a:pt x="235" y="110"/>
                  </a:lnTo>
                  <a:lnTo>
                    <a:pt x="236" y="110"/>
                  </a:lnTo>
                  <a:lnTo>
                    <a:pt x="237" y="110"/>
                  </a:lnTo>
                  <a:lnTo>
                    <a:pt x="241" y="114"/>
                  </a:lnTo>
                  <a:lnTo>
                    <a:pt x="241" y="115"/>
                  </a:lnTo>
                  <a:lnTo>
                    <a:pt x="237" y="111"/>
                  </a:lnTo>
                  <a:lnTo>
                    <a:pt x="238" y="111"/>
                  </a:lnTo>
                  <a:lnTo>
                    <a:pt x="238" y="119"/>
                  </a:lnTo>
                  <a:lnTo>
                    <a:pt x="237" y="119"/>
                  </a:lnTo>
                  <a:lnTo>
                    <a:pt x="233" y="115"/>
                  </a:lnTo>
                  <a:lnTo>
                    <a:pt x="233" y="114"/>
                  </a:lnTo>
                  <a:lnTo>
                    <a:pt x="237" y="118"/>
                  </a:lnTo>
                  <a:lnTo>
                    <a:pt x="236" y="118"/>
                  </a:lnTo>
                  <a:lnTo>
                    <a:pt x="235" y="118"/>
                  </a:lnTo>
                  <a:lnTo>
                    <a:pt x="231" y="114"/>
                  </a:lnTo>
                  <a:lnTo>
                    <a:pt x="231" y="113"/>
                  </a:lnTo>
                  <a:lnTo>
                    <a:pt x="239" y="113"/>
                  </a:lnTo>
                  <a:close/>
                  <a:moveTo>
                    <a:pt x="238" y="111"/>
                  </a:moveTo>
                  <a:lnTo>
                    <a:pt x="239" y="111"/>
                  </a:lnTo>
                  <a:lnTo>
                    <a:pt x="243" y="115"/>
                  </a:lnTo>
                  <a:lnTo>
                    <a:pt x="243" y="116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1" y="112"/>
                  </a:lnTo>
                  <a:lnTo>
                    <a:pt x="241" y="120"/>
                  </a:lnTo>
                  <a:lnTo>
                    <a:pt x="240" y="120"/>
                  </a:lnTo>
                  <a:lnTo>
                    <a:pt x="239" y="120"/>
                  </a:lnTo>
                  <a:lnTo>
                    <a:pt x="235" y="116"/>
                  </a:lnTo>
                  <a:lnTo>
                    <a:pt x="235" y="115"/>
                  </a:lnTo>
                  <a:lnTo>
                    <a:pt x="239" y="119"/>
                  </a:lnTo>
                  <a:lnTo>
                    <a:pt x="238" y="119"/>
                  </a:lnTo>
                  <a:lnTo>
                    <a:pt x="238" y="111"/>
                  </a:lnTo>
                  <a:close/>
                  <a:moveTo>
                    <a:pt x="266" y="126"/>
                  </a:moveTo>
                  <a:lnTo>
                    <a:pt x="266" y="126"/>
                  </a:lnTo>
                  <a:lnTo>
                    <a:pt x="262" y="123"/>
                  </a:lnTo>
                  <a:lnTo>
                    <a:pt x="263" y="123"/>
                  </a:lnTo>
                  <a:lnTo>
                    <a:pt x="263" y="130"/>
                  </a:lnTo>
                  <a:lnTo>
                    <a:pt x="262" y="130"/>
                  </a:lnTo>
                  <a:lnTo>
                    <a:pt x="258" y="126"/>
                  </a:lnTo>
                  <a:lnTo>
                    <a:pt x="258" y="126"/>
                  </a:lnTo>
                  <a:lnTo>
                    <a:pt x="266" y="126"/>
                  </a:lnTo>
                  <a:close/>
                  <a:moveTo>
                    <a:pt x="263" y="123"/>
                  </a:moveTo>
                  <a:lnTo>
                    <a:pt x="264" y="123"/>
                  </a:lnTo>
                  <a:lnTo>
                    <a:pt x="268" y="126"/>
                  </a:lnTo>
                  <a:lnTo>
                    <a:pt x="268" y="127"/>
                  </a:lnTo>
                  <a:lnTo>
                    <a:pt x="264" y="123"/>
                  </a:lnTo>
                  <a:lnTo>
                    <a:pt x="265" y="123"/>
                  </a:lnTo>
                  <a:lnTo>
                    <a:pt x="266" y="123"/>
                  </a:lnTo>
                  <a:lnTo>
                    <a:pt x="269" y="127"/>
                  </a:lnTo>
                  <a:lnTo>
                    <a:pt x="269" y="128"/>
                  </a:lnTo>
                  <a:lnTo>
                    <a:pt x="262" y="128"/>
                  </a:lnTo>
                  <a:lnTo>
                    <a:pt x="262" y="127"/>
                  </a:lnTo>
                  <a:lnTo>
                    <a:pt x="266" y="131"/>
                  </a:lnTo>
                  <a:lnTo>
                    <a:pt x="265" y="131"/>
                  </a:lnTo>
                  <a:lnTo>
                    <a:pt x="264" y="131"/>
                  </a:lnTo>
                  <a:lnTo>
                    <a:pt x="260" y="127"/>
                  </a:lnTo>
                  <a:lnTo>
                    <a:pt x="260" y="126"/>
                  </a:lnTo>
                  <a:lnTo>
                    <a:pt x="264" y="130"/>
                  </a:lnTo>
                  <a:lnTo>
                    <a:pt x="263" y="130"/>
                  </a:lnTo>
                  <a:lnTo>
                    <a:pt x="263" y="123"/>
                  </a:lnTo>
                  <a:close/>
                  <a:moveTo>
                    <a:pt x="266" y="124"/>
                  </a:moveTo>
                  <a:lnTo>
                    <a:pt x="267" y="124"/>
                  </a:lnTo>
                  <a:lnTo>
                    <a:pt x="268" y="124"/>
                  </a:lnTo>
                  <a:lnTo>
                    <a:pt x="271" y="128"/>
                  </a:lnTo>
                  <a:lnTo>
                    <a:pt x="271" y="129"/>
                  </a:lnTo>
                  <a:lnTo>
                    <a:pt x="268" y="125"/>
                  </a:lnTo>
                  <a:lnTo>
                    <a:pt x="269" y="125"/>
                  </a:lnTo>
                  <a:lnTo>
                    <a:pt x="269" y="133"/>
                  </a:lnTo>
                  <a:lnTo>
                    <a:pt x="268" y="133"/>
                  </a:lnTo>
                  <a:lnTo>
                    <a:pt x="264" y="129"/>
                  </a:lnTo>
                  <a:lnTo>
                    <a:pt x="264" y="128"/>
                  </a:lnTo>
                  <a:lnTo>
                    <a:pt x="268" y="132"/>
                  </a:lnTo>
                  <a:lnTo>
                    <a:pt x="267" y="132"/>
                  </a:lnTo>
                  <a:lnTo>
                    <a:pt x="266" y="132"/>
                  </a:lnTo>
                  <a:lnTo>
                    <a:pt x="266" y="124"/>
                  </a:lnTo>
                  <a:close/>
                  <a:moveTo>
                    <a:pt x="269" y="125"/>
                  </a:moveTo>
                  <a:lnTo>
                    <a:pt x="269" y="125"/>
                  </a:lnTo>
                  <a:lnTo>
                    <a:pt x="273" y="129"/>
                  </a:lnTo>
                  <a:lnTo>
                    <a:pt x="273" y="130"/>
                  </a:lnTo>
                  <a:lnTo>
                    <a:pt x="269" y="126"/>
                  </a:lnTo>
                  <a:lnTo>
                    <a:pt x="270" y="126"/>
                  </a:lnTo>
                  <a:lnTo>
                    <a:pt x="271" y="126"/>
                  </a:lnTo>
                  <a:lnTo>
                    <a:pt x="275" y="130"/>
                  </a:lnTo>
                  <a:lnTo>
                    <a:pt x="275" y="131"/>
                  </a:lnTo>
                  <a:lnTo>
                    <a:pt x="271" y="127"/>
                  </a:lnTo>
                  <a:lnTo>
                    <a:pt x="272" y="127"/>
                  </a:lnTo>
                  <a:lnTo>
                    <a:pt x="272" y="135"/>
                  </a:lnTo>
                  <a:lnTo>
                    <a:pt x="271" y="135"/>
                  </a:lnTo>
                  <a:lnTo>
                    <a:pt x="268" y="131"/>
                  </a:lnTo>
                  <a:lnTo>
                    <a:pt x="268" y="130"/>
                  </a:lnTo>
                  <a:lnTo>
                    <a:pt x="271" y="134"/>
                  </a:lnTo>
                  <a:lnTo>
                    <a:pt x="270" y="134"/>
                  </a:lnTo>
                  <a:lnTo>
                    <a:pt x="269" y="134"/>
                  </a:lnTo>
                  <a:lnTo>
                    <a:pt x="266" y="130"/>
                  </a:lnTo>
                  <a:lnTo>
                    <a:pt x="266" y="129"/>
                  </a:lnTo>
                  <a:lnTo>
                    <a:pt x="269" y="133"/>
                  </a:lnTo>
                  <a:lnTo>
                    <a:pt x="269" y="133"/>
                  </a:lnTo>
                  <a:lnTo>
                    <a:pt x="269" y="125"/>
                  </a:lnTo>
                  <a:close/>
                  <a:moveTo>
                    <a:pt x="272" y="127"/>
                  </a:moveTo>
                  <a:lnTo>
                    <a:pt x="273" y="127"/>
                  </a:lnTo>
                  <a:lnTo>
                    <a:pt x="277" y="131"/>
                  </a:lnTo>
                  <a:lnTo>
                    <a:pt x="277" y="132"/>
                  </a:lnTo>
                  <a:lnTo>
                    <a:pt x="273" y="128"/>
                  </a:lnTo>
                  <a:lnTo>
                    <a:pt x="274" y="128"/>
                  </a:lnTo>
                  <a:lnTo>
                    <a:pt x="275" y="128"/>
                  </a:lnTo>
                  <a:lnTo>
                    <a:pt x="275" y="136"/>
                  </a:lnTo>
                  <a:lnTo>
                    <a:pt x="274" y="136"/>
                  </a:lnTo>
                  <a:lnTo>
                    <a:pt x="273" y="136"/>
                  </a:lnTo>
                  <a:lnTo>
                    <a:pt x="269" y="132"/>
                  </a:lnTo>
                  <a:lnTo>
                    <a:pt x="269" y="131"/>
                  </a:lnTo>
                  <a:lnTo>
                    <a:pt x="273" y="135"/>
                  </a:lnTo>
                  <a:lnTo>
                    <a:pt x="272" y="135"/>
                  </a:lnTo>
                  <a:lnTo>
                    <a:pt x="272" y="127"/>
                  </a:lnTo>
                  <a:close/>
                  <a:moveTo>
                    <a:pt x="279" y="132"/>
                  </a:moveTo>
                  <a:lnTo>
                    <a:pt x="279" y="133"/>
                  </a:lnTo>
                  <a:lnTo>
                    <a:pt x="275" y="129"/>
                  </a:lnTo>
                  <a:lnTo>
                    <a:pt x="276" y="129"/>
                  </a:lnTo>
                  <a:lnTo>
                    <a:pt x="277" y="129"/>
                  </a:lnTo>
                  <a:lnTo>
                    <a:pt x="281" y="133"/>
                  </a:lnTo>
                  <a:lnTo>
                    <a:pt x="281" y="134"/>
                  </a:lnTo>
                  <a:lnTo>
                    <a:pt x="277" y="130"/>
                  </a:lnTo>
                  <a:lnTo>
                    <a:pt x="278" y="130"/>
                  </a:lnTo>
                  <a:lnTo>
                    <a:pt x="278" y="138"/>
                  </a:lnTo>
                  <a:lnTo>
                    <a:pt x="277" y="138"/>
                  </a:lnTo>
                  <a:lnTo>
                    <a:pt x="273" y="134"/>
                  </a:lnTo>
                  <a:lnTo>
                    <a:pt x="273" y="133"/>
                  </a:lnTo>
                  <a:lnTo>
                    <a:pt x="277" y="137"/>
                  </a:lnTo>
                  <a:lnTo>
                    <a:pt x="276" y="137"/>
                  </a:lnTo>
                  <a:lnTo>
                    <a:pt x="275" y="137"/>
                  </a:lnTo>
                  <a:lnTo>
                    <a:pt x="271" y="133"/>
                  </a:lnTo>
                  <a:lnTo>
                    <a:pt x="271" y="132"/>
                  </a:lnTo>
                  <a:lnTo>
                    <a:pt x="279" y="132"/>
                  </a:lnTo>
                  <a:close/>
                  <a:moveTo>
                    <a:pt x="278" y="130"/>
                  </a:moveTo>
                  <a:lnTo>
                    <a:pt x="279" y="130"/>
                  </a:lnTo>
                  <a:lnTo>
                    <a:pt x="280" y="130"/>
                  </a:lnTo>
                  <a:lnTo>
                    <a:pt x="284" y="134"/>
                  </a:lnTo>
                  <a:lnTo>
                    <a:pt x="284" y="135"/>
                  </a:lnTo>
                  <a:lnTo>
                    <a:pt x="280" y="131"/>
                  </a:lnTo>
                  <a:lnTo>
                    <a:pt x="281" y="131"/>
                  </a:lnTo>
                  <a:lnTo>
                    <a:pt x="281" y="139"/>
                  </a:lnTo>
                  <a:lnTo>
                    <a:pt x="280" y="139"/>
                  </a:lnTo>
                  <a:lnTo>
                    <a:pt x="276" y="135"/>
                  </a:lnTo>
                  <a:lnTo>
                    <a:pt x="276" y="134"/>
                  </a:lnTo>
                  <a:lnTo>
                    <a:pt x="280" y="138"/>
                  </a:lnTo>
                  <a:lnTo>
                    <a:pt x="279" y="138"/>
                  </a:lnTo>
                  <a:lnTo>
                    <a:pt x="278" y="138"/>
                  </a:lnTo>
                  <a:lnTo>
                    <a:pt x="278" y="130"/>
                  </a:lnTo>
                  <a:close/>
                  <a:moveTo>
                    <a:pt x="281" y="131"/>
                  </a:moveTo>
                  <a:lnTo>
                    <a:pt x="282" y="131"/>
                  </a:lnTo>
                  <a:lnTo>
                    <a:pt x="286" y="135"/>
                  </a:lnTo>
                  <a:lnTo>
                    <a:pt x="286" y="136"/>
                  </a:lnTo>
                  <a:lnTo>
                    <a:pt x="282" y="132"/>
                  </a:lnTo>
                  <a:lnTo>
                    <a:pt x="283" y="132"/>
                  </a:lnTo>
                  <a:lnTo>
                    <a:pt x="284" y="132"/>
                  </a:lnTo>
                  <a:lnTo>
                    <a:pt x="284" y="140"/>
                  </a:lnTo>
                  <a:lnTo>
                    <a:pt x="283" y="140"/>
                  </a:lnTo>
                  <a:lnTo>
                    <a:pt x="282" y="140"/>
                  </a:lnTo>
                  <a:lnTo>
                    <a:pt x="278" y="136"/>
                  </a:lnTo>
                  <a:lnTo>
                    <a:pt x="278" y="135"/>
                  </a:lnTo>
                  <a:lnTo>
                    <a:pt x="282" y="139"/>
                  </a:lnTo>
                  <a:lnTo>
                    <a:pt x="281" y="139"/>
                  </a:lnTo>
                  <a:lnTo>
                    <a:pt x="281" y="131"/>
                  </a:lnTo>
                  <a:close/>
                  <a:moveTo>
                    <a:pt x="305" y="143"/>
                  </a:moveTo>
                  <a:lnTo>
                    <a:pt x="305" y="143"/>
                  </a:lnTo>
                  <a:lnTo>
                    <a:pt x="306" y="143"/>
                  </a:lnTo>
                  <a:lnTo>
                    <a:pt x="310" y="147"/>
                  </a:lnTo>
                  <a:lnTo>
                    <a:pt x="310" y="148"/>
                  </a:lnTo>
                  <a:lnTo>
                    <a:pt x="302" y="148"/>
                  </a:lnTo>
                  <a:lnTo>
                    <a:pt x="302" y="147"/>
                  </a:lnTo>
                  <a:lnTo>
                    <a:pt x="306" y="150"/>
                  </a:lnTo>
                  <a:lnTo>
                    <a:pt x="305" y="150"/>
                  </a:lnTo>
                  <a:lnTo>
                    <a:pt x="305" y="150"/>
                  </a:lnTo>
                  <a:lnTo>
                    <a:pt x="305" y="143"/>
                  </a:lnTo>
                  <a:close/>
                  <a:moveTo>
                    <a:pt x="306" y="144"/>
                  </a:moveTo>
                  <a:lnTo>
                    <a:pt x="307" y="144"/>
                  </a:lnTo>
                  <a:lnTo>
                    <a:pt x="308" y="144"/>
                  </a:lnTo>
                  <a:lnTo>
                    <a:pt x="312" y="148"/>
                  </a:lnTo>
                  <a:lnTo>
                    <a:pt x="312" y="148"/>
                  </a:lnTo>
                  <a:lnTo>
                    <a:pt x="308" y="145"/>
                  </a:lnTo>
                  <a:lnTo>
                    <a:pt x="309" y="145"/>
                  </a:lnTo>
                  <a:lnTo>
                    <a:pt x="309" y="152"/>
                  </a:lnTo>
                  <a:lnTo>
                    <a:pt x="308" y="152"/>
                  </a:lnTo>
                  <a:lnTo>
                    <a:pt x="304" y="148"/>
                  </a:lnTo>
                  <a:lnTo>
                    <a:pt x="304" y="148"/>
                  </a:lnTo>
                  <a:lnTo>
                    <a:pt x="308" y="151"/>
                  </a:lnTo>
                  <a:lnTo>
                    <a:pt x="307" y="151"/>
                  </a:lnTo>
                  <a:lnTo>
                    <a:pt x="306" y="151"/>
                  </a:lnTo>
                  <a:lnTo>
                    <a:pt x="306" y="144"/>
                  </a:lnTo>
                  <a:close/>
                  <a:moveTo>
                    <a:pt x="309" y="145"/>
                  </a:moveTo>
                  <a:lnTo>
                    <a:pt x="310" y="145"/>
                  </a:lnTo>
                  <a:lnTo>
                    <a:pt x="314" y="148"/>
                  </a:lnTo>
                  <a:lnTo>
                    <a:pt x="314" y="149"/>
                  </a:lnTo>
                  <a:lnTo>
                    <a:pt x="310" y="146"/>
                  </a:lnTo>
                  <a:lnTo>
                    <a:pt x="311" y="146"/>
                  </a:lnTo>
                  <a:lnTo>
                    <a:pt x="312" y="146"/>
                  </a:lnTo>
                  <a:lnTo>
                    <a:pt x="316" y="149"/>
                  </a:lnTo>
                  <a:lnTo>
                    <a:pt x="316" y="150"/>
                  </a:lnTo>
                  <a:lnTo>
                    <a:pt x="312" y="147"/>
                  </a:lnTo>
                  <a:lnTo>
                    <a:pt x="313" y="147"/>
                  </a:lnTo>
                  <a:lnTo>
                    <a:pt x="313" y="154"/>
                  </a:lnTo>
                  <a:lnTo>
                    <a:pt x="312" y="154"/>
                  </a:lnTo>
                  <a:lnTo>
                    <a:pt x="308" y="150"/>
                  </a:lnTo>
                  <a:lnTo>
                    <a:pt x="308" y="149"/>
                  </a:lnTo>
                  <a:lnTo>
                    <a:pt x="312" y="153"/>
                  </a:lnTo>
                  <a:lnTo>
                    <a:pt x="311" y="153"/>
                  </a:lnTo>
                  <a:lnTo>
                    <a:pt x="310" y="153"/>
                  </a:lnTo>
                  <a:lnTo>
                    <a:pt x="306" y="149"/>
                  </a:lnTo>
                  <a:lnTo>
                    <a:pt x="306" y="148"/>
                  </a:lnTo>
                  <a:lnTo>
                    <a:pt x="310" y="152"/>
                  </a:lnTo>
                  <a:lnTo>
                    <a:pt x="309" y="152"/>
                  </a:lnTo>
                  <a:lnTo>
                    <a:pt x="309" y="145"/>
                  </a:lnTo>
                  <a:close/>
                  <a:moveTo>
                    <a:pt x="313" y="147"/>
                  </a:moveTo>
                  <a:lnTo>
                    <a:pt x="314" y="147"/>
                  </a:lnTo>
                  <a:lnTo>
                    <a:pt x="317" y="150"/>
                  </a:lnTo>
                  <a:lnTo>
                    <a:pt x="317" y="151"/>
                  </a:lnTo>
                  <a:lnTo>
                    <a:pt x="314" y="148"/>
                  </a:lnTo>
                  <a:lnTo>
                    <a:pt x="315" y="148"/>
                  </a:lnTo>
                  <a:lnTo>
                    <a:pt x="316" y="148"/>
                  </a:lnTo>
                  <a:lnTo>
                    <a:pt x="316" y="155"/>
                  </a:lnTo>
                  <a:lnTo>
                    <a:pt x="315" y="155"/>
                  </a:lnTo>
                  <a:lnTo>
                    <a:pt x="314" y="155"/>
                  </a:lnTo>
                  <a:lnTo>
                    <a:pt x="310" y="151"/>
                  </a:lnTo>
                  <a:lnTo>
                    <a:pt x="310" y="150"/>
                  </a:lnTo>
                  <a:lnTo>
                    <a:pt x="314" y="154"/>
                  </a:lnTo>
                  <a:lnTo>
                    <a:pt x="313" y="154"/>
                  </a:lnTo>
                  <a:lnTo>
                    <a:pt x="313" y="147"/>
                  </a:lnTo>
                  <a:close/>
                  <a:moveTo>
                    <a:pt x="316" y="148"/>
                  </a:moveTo>
                  <a:lnTo>
                    <a:pt x="316" y="148"/>
                  </a:lnTo>
                  <a:lnTo>
                    <a:pt x="320" y="151"/>
                  </a:lnTo>
                  <a:lnTo>
                    <a:pt x="320" y="152"/>
                  </a:lnTo>
                  <a:lnTo>
                    <a:pt x="316" y="148"/>
                  </a:lnTo>
                  <a:lnTo>
                    <a:pt x="317" y="148"/>
                  </a:lnTo>
                  <a:lnTo>
                    <a:pt x="318" y="148"/>
                  </a:lnTo>
                  <a:lnTo>
                    <a:pt x="322" y="152"/>
                  </a:lnTo>
                  <a:lnTo>
                    <a:pt x="322" y="153"/>
                  </a:lnTo>
                  <a:lnTo>
                    <a:pt x="315" y="153"/>
                  </a:lnTo>
                  <a:lnTo>
                    <a:pt x="315" y="152"/>
                  </a:lnTo>
                  <a:lnTo>
                    <a:pt x="318" y="156"/>
                  </a:lnTo>
                  <a:lnTo>
                    <a:pt x="317" y="156"/>
                  </a:lnTo>
                  <a:lnTo>
                    <a:pt x="316" y="156"/>
                  </a:lnTo>
                  <a:lnTo>
                    <a:pt x="313" y="152"/>
                  </a:lnTo>
                  <a:lnTo>
                    <a:pt x="313" y="151"/>
                  </a:lnTo>
                  <a:lnTo>
                    <a:pt x="316" y="155"/>
                  </a:lnTo>
                  <a:lnTo>
                    <a:pt x="316" y="155"/>
                  </a:lnTo>
                  <a:lnTo>
                    <a:pt x="316" y="148"/>
                  </a:lnTo>
                  <a:close/>
                  <a:moveTo>
                    <a:pt x="318" y="149"/>
                  </a:moveTo>
                  <a:lnTo>
                    <a:pt x="319" y="149"/>
                  </a:lnTo>
                  <a:lnTo>
                    <a:pt x="320" y="149"/>
                  </a:lnTo>
                  <a:lnTo>
                    <a:pt x="324" y="153"/>
                  </a:lnTo>
                  <a:lnTo>
                    <a:pt x="324" y="154"/>
                  </a:lnTo>
                  <a:lnTo>
                    <a:pt x="320" y="150"/>
                  </a:lnTo>
                  <a:lnTo>
                    <a:pt x="321" y="150"/>
                  </a:lnTo>
                  <a:lnTo>
                    <a:pt x="321" y="158"/>
                  </a:lnTo>
                  <a:lnTo>
                    <a:pt x="320" y="158"/>
                  </a:lnTo>
                  <a:lnTo>
                    <a:pt x="316" y="154"/>
                  </a:lnTo>
                  <a:lnTo>
                    <a:pt x="316" y="153"/>
                  </a:lnTo>
                  <a:lnTo>
                    <a:pt x="320" y="157"/>
                  </a:lnTo>
                  <a:lnTo>
                    <a:pt x="319" y="157"/>
                  </a:lnTo>
                  <a:lnTo>
                    <a:pt x="318" y="157"/>
                  </a:lnTo>
                  <a:lnTo>
                    <a:pt x="318" y="149"/>
                  </a:lnTo>
                  <a:close/>
                  <a:moveTo>
                    <a:pt x="321" y="150"/>
                  </a:moveTo>
                  <a:lnTo>
                    <a:pt x="322" y="150"/>
                  </a:lnTo>
                  <a:lnTo>
                    <a:pt x="326" y="154"/>
                  </a:lnTo>
                  <a:lnTo>
                    <a:pt x="326" y="155"/>
                  </a:lnTo>
                  <a:lnTo>
                    <a:pt x="322" y="151"/>
                  </a:lnTo>
                  <a:lnTo>
                    <a:pt x="323" y="151"/>
                  </a:lnTo>
                  <a:lnTo>
                    <a:pt x="324" y="151"/>
                  </a:lnTo>
                  <a:lnTo>
                    <a:pt x="328" y="155"/>
                  </a:lnTo>
                  <a:lnTo>
                    <a:pt x="328" y="156"/>
                  </a:lnTo>
                  <a:lnTo>
                    <a:pt x="324" y="152"/>
                  </a:lnTo>
                  <a:lnTo>
                    <a:pt x="325" y="152"/>
                  </a:lnTo>
                  <a:lnTo>
                    <a:pt x="326" y="152"/>
                  </a:lnTo>
                  <a:lnTo>
                    <a:pt x="330" y="156"/>
                  </a:lnTo>
                  <a:lnTo>
                    <a:pt x="330" y="157"/>
                  </a:lnTo>
                  <a:lnTo>
                    <a:pt x="322" y="157"/>
                  </a:lnTo>
                  <a:lnTo>
                    <a:pt x="322" y="156"/>
                  </a:lnTo>
                  <a:lnTo>
                    <a:pt x="326" y="160"/>
                  </a:lnTo>
                  <a:lnTo>
                    <a:pt x="325" y="160"/>
                  </a:lnTo>
                  <a:lnTo>
                    <a:pt x="324" y="160"/>
                  </a:lnTo>
                  <a:lnTo>
                    <a:pt x="320" y="156"/>
                  </a:lnTo>
                  <a:lnTo>
                    <a:pt x="320" y="155"/>
                  </a:lnTo>
                  <a:lnTo>
                    <a:pt x="324" y="159"/>
                  </a:lnTo>
                  <a:lnTo>
                    <a:pt x="323" y="159"/>
                  </a:lnTo>
                  <a:lnTo>
                    <a:pt x="322" y="159"/>
                  </a:lnTo>
                  <a:lnTo>
                    <a:pt x="318" y="155"/>
                  </a:lnTo>
                  <a:lnTo>
                    <a:pt x="318" y="154"/>
                  </a:lnTo>
                  <a:lnTo>
                    <a:pt x="322" y="158"/>
                  </a:lnTo>
                  <a:lnTo>
                    <a:pt x="321" y="158"/>
                  </a:lnTo>
                  <a:lnTo>
                    <a:pt x="321" y="150"/>
                  </a:lnTo>
                  <a:close/>
                  <a:moveTo>
                    <a:pt x="352" y="167"/>
                  </a:moveTo>
                  <a:lnTo>
                    <a:pt x="352" y="168"/>
                  </a:lnTo>
                  <a:lnTo>
                    <a:pt x="348" y="164"/>
                  </a:lnTo>
                  <a:lnTo>
                    <a:pt x="349" y="164"/>
                  </a:lnTo>
                  <a:lnTo>
                    <a:pt x="349" y="172"/>
                  </a:lnTo>
                  <a:lnTo>
                    <a:pt x="348" y="172"/>
                  </a:lnTo>
                  <a:lnTo>
                    <a:pt x="344" y="168"/>
                  </a:lnTo>
                  <a:lnTo>
                    <a:pt x="344" y="167"/>
                  </a:lnTo>
                  <a:lnTo>
                    <a:pt x="352" y="167"/>
                  </a:lnTo>
                  <a:close/>
                  <a:moveTo>
                    <a:pt x="349" y="164"/>
                  </a:moveTo>
                  <a:lnTo>
                    <a:pt x="350" y="164"/>
                  </a:lnTo>
                  <a:lnTo>
                    <a:pt x="351" y="164"/>
                  </a:lnTo>
                  <a:lnTo>
                    <a:pt x="355" y="168"/>
                  </a:lnTo>
                  <a:lnTo>
                    <a:pt x="355" y="169"/>
                  </a:lnTo>
                  <a:lnTo>
                    <a:pt x="351" y="165"/>
                  </a:lnTo>
                  <a:lnTo>
                    <a:pt x="352" y="165"/>
                  </a:lnTo>
                  <a:lnTo>
                    <a:pt x="353" y="165"/>
                  </a:lnTo>
                  <a:lnTo>
                    <a:pt x="353" y="172"/>
                  </a:lnTo>
                  <a:lnTo>
                    <a:pt x="352" y="172"/>
                  </a:lnTo>
                  <a:lnTo>
                    <a:pt x="351" y="172"/>
                  </a:lnTo>
                  <a:lnTo>
                    <a:pt x="347" y="169"/>
                  </a:lnTo>
                  <a:lnTo>
                    <a:pt x="347" y="168"/>
                  </a:lnTo>
                  <a:lnTo>
                    <a:pt x="351" y="172"/>
                  </a:lnTo>
                  <a:lnTo>
                    <a:pt x="350" y="172"/>
                  </a:lnTo>
                  <a:lnTo>
                    <a:pt x="349" y="172"/>
                  </a:lnTo>
                  <a:lnTo>
                    <a:pt x="349" y="164"/>
                  </a:lnTo>
                  <a:close/>
                  <a:moveTo>
                    <a:pt x="357" y="169"/>
                  </a:moveTo>
                  <a:lnTo>
                    <a:pt x="357" y="170"/>
                  </a:lnTo>
                  <a:lnTo>
                    <a:pt x="353" y="166"/>
                  </a:lnTo>
                  <a:lnTo>
                    <a:pt x="354" y="166"/>
                  </a:lnTo>
                  <a:lnTo>
                    <a:pt x="355" y="166"/>
                  </a:lnTo>
                  <a:lnTo>
                    <a:pt x="359" y="170"/>
                  </a:lnTo>
                  <a:lnTo>
                    <a:pt x="359" y="171"/>
                  </a:lnTo>
                  <a:lnTo>
                    <a:pt x="355" y="167"/>
                  </a:lnTo>
                  <a:lnTo>
                    <a:pt x="356" y="167"/>
                  </a:lnTo>
                  <a:lnTo>
                    <a:pt x="356" y="174"/>
                  </a:lnTo>
                  <a:lnTo>
                    <a:pt x="355" y="174"/>
                  </a:lnTo>
                  <a:lnTo>
                    <a:pt x="351" y="171"/>
                  </a:lnTo>
                  <a:lnTo>
                    <a:pt x="351" y="170"/>
                  </a:lnTo>
                  <a:lnTo>
                    <a:pt x="355" y="173"/>
                  </a:lnTo>
                  <a:lnTo>
                    <a:pt x="354" y="173"/>
                  </a:lnTo>
                  <a:lnTo>
                    <a:pt x="353" y="173"/>
                  </a:lnTo>
                  <a:lnTo>
                    <a:pt x="349" y="170"/>
                  </a:lnTo>
                  <a:lnTo>
                    <a:pt x="349" y="169"/>
                  </a:lnTo>
                  <a:lnTo>
                    <a:pt x="357" y="169"/>
                  </a:lnTo>
                  <a:close/>
                  <a:moveTo>
                    <a:pt x="356" y="167"/>
                  </a:moveTo>
                  <a:lnTo>
                    <a:pt x="357" y="167"/>
                  </a:lnTo>
                  <a:lnTo>
                    <a:pt x="361" y="171"/>
                  </a:lnTo>
                  <a:lnTo>
                    <a:pt x="361" y="172"/>
                  </a:lnTo>
                  <a:lnTo>
                    <a:pt x="357" y="168"/>
                  </a:lnTo>
                  <a:lnTo>
                    <a:pt x="358" y="168"/>
                  </a:lnTo>
                  <a:lnTo>
                    <a:pt x="359" y="168"/>
                  </a:lnTo>
                  <a:lnTo>
                    <a:pt x="363" y="172"/>
                  </a:lnTo>
                  <a:lnTo>
                    <a:pt x="363" y="172"/>
                  </a:lnTo>
                  <a:lnTo>
                    <a:pt x="355" y="172"/>
                  </a:lnTo>
                  <a:lnTo>
                    <a:pt x="355" y="172"/>
                  </a:lnTo>
                  <a:lnTo>
                    <a:pt x="359" y="175"/>
                  </a:lnTo>
                  <a:lnTo>
                    <a:pt x="358" y="175"/>
                  </a:lnTo>
                  <a:lnTo>
                    <a:pt x="357" y="175"/>
                  </a:lnTo>
                  <a:lnTo>
                    <a:pt x="353" y="172"/>
                  </a:lnTo>
                  <a:lnTo>
                    <a:pt x="353" y="171"/>
                  </a:lnTo>
                  <a:lnTo>
                    <a:pt x="357" y="174"/>
                  </a:lnTo>
                  <a:lnTo>
                    <a:pt x="356" y="174"/>
                  </a:lnTo>
                  <a:lnTo>
                    <a:pt x="356" y="167"/>
                  </a:lnTo>
                  <a:close/>
                  <a:moveTo>
                    <a:pt x="359" y="169"/>
                  </a:moveTo>
                  <a:lnTo>
                    <a:pt x="360" y="169"/>
                  </a:lnTo>
                  <a:lnTo>
                    <a:pt x="361" y="169"/>
                  </a:lnTo>
                  <a:lnTo>
                    <a:pt x="364" y="172"/>
                  </a:lnTo>
                  <a:lnTo>
                    <a:pt x="364" y="173"/>
                  </a:lnTo>
                  <a:lnTo>
                    <a:pt x="361" y="170"/>
                  </a:lnTo>
                  <a:lnTo>
                    <a:pt x="362" y="170"/>
                  </a:lnTo>
                  <a:lnTo>
                    <a:pt x="362" y="177"/>
                  </a:lnTo>
                  <a:lnTo>
                    <a:pt x="361" y="177"/>
                  </a:lnTo>
                  <a:lnTo>
                    <a:pt x="357" y="173"/>
                  </a:lnTo>
                  <a:lnTo>
                    <a:pt x="357" y="172"/>
                  </a:lnTo>
                  <a:lnTo>
                    <a:pt x="361" y="176"/>
                  </a:lnTo>
                  <a:lnTo>
                    <a:pt x="360" y="176"/>
                  </a:lnTo>
                  <a:lnTo>
                    <a:pt x="359" y="176"/>
                  </a:lnTo>
                  <a:lnTo>
                    <a:pt x="359" y="169"/>
                  </a:lnTo>
                  <a:close/>
                  <a:moveTo>
                    <a:pt x="362" y="170"/>
                  </a:moveTo>
                  <a:lnTo>
                    <a:pt x="363" y="170"/>
                  </a:lnTo>
                  <a:lnTo>
                    <a:pt x="366" y="173"/>
                  </a:lnTo>
                  <a:lnTo>
                    <a:pt x="366" y="174"/>
                  </a:lnTo>
                  <a:lnTo>
                    <a:pt x="363" y="171"/>
                  </a:lnTo>
                  <a:lnTo>
                    <a:pt x="363" y="171"/>
                  </a:lnTo>
                  <a:lnTo>
                    <a:pt x="364" y="171"/>
                  </a:lnTo>
                  <a:lnTo>
                    <a:pt x="368" y="174"/>
                  </a:lnTo>
                  <a:lnTo>
                    <a:pt x="368" y="175"/>
                  </a:lnTo>
                  <a:lnTo>
                    <a:pt x="361" y="175"/>
                  </a:lnTo>
                  <a:lnTo>
                    <a:pt x="361" y="174"/>
                  </a:lnTo>
                  <a:lnTo>
                    <a:pt x="364" y="178"/>
                  </a:lnTo>
                  <a:lnTo>
                    <a:pt x="363" y="178"/>
                  </a:lnTo>
                  <a:lnTo>
                    <a:pt x="363" y="178"/>
                  </a:lnTo>
                  <a:lnTo>
                    <a:pt x="359" y="174"/>
                  </a:lnTo>
                  <a:lnTo>
                    <a:pt x="359" y="173"/>
                  </a:lnTo>
                  <a:lnTo>
                    <a:pt x="363" y="177"/>
                  </a:lnTo>
                  <a:lnTo>
                    <a:pt x="362" y="177"/>
                  </a:lnTo>
                  <a:lnTo>
                    <a:pt x="362" y="170"/>
                  </a:lnTo>
                  <a:close/>
                  <a:moveTo>
                    <a:pt x="364" y="172"/>
                  </a:moveTo>
                  <a:lnTo>
                    <a:pt x="365" y="172"/>
                  </a:lnTo>
                  <a:lnTo>
                    <a:pt x="366" y="172"/>
                  </a:lnTo>
                  <a:lnTo>
                    <a:pt x="370" y="175"/>
                  </a:lnTo>
                  <a:lnTo>
                    <a:pt x="370" y="176"/>
                  </a:lnTo>
                  <a:lnTo>
                    <a:pt x="366" y="172"/>
                  </a:lnTo>
                  <a:lnTo>
                    <a:pt x="367" y="172"/>
                  </a:lnTo>
                  <a:lnTo>
                    <a:pt x="368" y="172"/>
                  </a:lnTo>
                  <a:lnTo>
                    <a:pt x="368" y="180"/>
                  </a:lnTo>
                  <a:lnTo>
                    <a:pt x="367" y="180"/>
                  </a:lnTo>
                  <a:lnTo>
                    <a:pt x="366" y="180"/>
                  </a:lnTo>
                  <a:lnTo>
                    <a:pt x="363" y="176"/>
                  </a:lnTo>
                  <a:lnTo>
                    <a:pt x="363" y="175"/>
                  </a:lnTo>
                  <a:lnTo>
                    <a:pt x="366" y="179"/>
                  </a:lnTo>
                  <a:lnTo>
                    <a:pt x="365" y="179"/>
                  </a:lnTo>
                  <a:lnTo>
                    <a:pt x="364" y="179"/>
                  </a:lnTo>
                  <a:lnTo>
                    <a:pt x="364" y="172"/>
                  </a:lnTo>
                  <a:close/>
                  <a:moveTo>
                    <a:pt x="368" y="172"/>
                  </a:moveTo>
                  <a:lnTo>
                    <a:pt x="369" y="172"/>
                  </a:lnTo>
                  <a:lnTo>
                    <a:pt x="373" y="176"/>
                  </a:lnTo>
                  <a:lnTo>
                    <a:pt x="373" y="177"/>
                  </a:lnTo>
                  <a:lnTo>
                    <a:pt x="369" y="173"/>
                  </a:lnTo>
                  <a:lnTo>
                    <a:pt x="370" y="173"/>
                  </a:lnTo>
                  <a:lnTo>
                    <a:pt x="370" y="181"/>
                  </a:lnTo>
                  <a:lnTo>
                    <a:pt x="369" y="181"/>
                  </a:lnTo>
                  <a:lnTo>
                    <a:pt x="365" y="177"/>
                  </a:lnTo>
                  <a:lnTo>
                    <a:pt x="365" y="176"/>
                  </a:lnTo>
                  <a:lnTo>
                    <a:pt x="369" y="180"/>
                  </a:lnTo>
                  <a:lnTo>
                    <a:pt x="368" y="180"/>
                  </a:lnTo>
                  <a:lnTo>
                    <a:pt x="368" y="172"/>
                  </a:lnTo>
                  <a:close/>
                  <a:moveTo>
                    <a:pt x="395" y="187"/>
                  </a:moveTo>
                  <a:lnTo>
                    <a:pt x="395" y="188"/>
                  </a:lnTo>
                  <a:lnTo>
                    <a:pt x="391" y="184"/>
                  </a:lnTo>
                  <a:lnTo>
                    <a:pt x="392" y="184"/>
                  </a:lnTo>
                  <a:lnTo>
                    <a:pt x="392" y="192"/>
                  </a:lnTo>
                  <a:lnTo>
                    <a:pt x="391" y="192"/>
                  </a:lnTo>
                  <a:lnTo>
                    <a:pt x="387" y="188"/>
                  </a:lnTo>
                  <a:lnTo>
                    <a:pt x="387" y="187"/>
                  </a:lnTo>
                  <a:lnTo>
                    <a:pt x="395" y="187"/>
                  </a:lnTo>
                  <a:close/>
                  <a:moveTo>
                    <a:pt x="392" y="184"/>
                  </a:moveTo>
                  <a:lnTo>
                    <a:pt x="393" y="184"/>
                  </a:lnTo>
                  <a:lnTo>
                    <a:pt x="397" y="188"/>
                  </a:lnTo>
                  <a:lnTo>
                    <a:pt x="397" y="189"/>
                  </a:lnTo>
                  <a:lnTo>
                    <a:pt x="393" y="185"/>
                  </a:lnTo>
                  <a:lnTo>
                    <a:pt x="394" y="185"/>
                  </a:lnTo>
                  <a:lnTo>
                    <a:pt x="395" y="185"/>
                  </a:lnTo>
                  <a:lnTo>
                    <a:pt x="399" y="189"/>
                  </a:lnTo>
                  <a:lnTo>
                    <a:pt x="399" y="190"/>
                  </a:lnTo>
                  <a:lnTo>
                    <a:pt x="395" y="186"/>
                  </a:lnTo>
                  <a:lnTo>
                    <a:pt x="396" y="186"/>
                  </a:lnTo>
                  <a:lnTo>
                    <a:pt x="396" y="194"/>
                  </a:lnTo>
                  <a:lnTo>
                    <a:pt x="395" y="194"/>
                  </a:lnTo>
                  <a:lnTo>
                    <a:pt x="391" y="190"/>
                  </a:lnTo>
                  <a:lnTo>
                    <a:pt x="391" y="189"/>
                  </a:lnTo>
                  <a:lnTo>
                    <a:pt x="395" y="193"/>
                  </a:lnTo>
                  <a:lnTo>
                    <a:pt x="394" y="193"/>
                  </a:lnTo>
                  <a:lnTo>
                    <a:pt x="393" y="193"/>
                  </a:lnTo>
                  <a:lnTo>
                    <a:pt x="389" y="189"/>
                  </a:lnTo>
                  <a:lnTo>
                    <a:pt x="389" y="188"/>
                  </a:lnTo>
                  <a:lnTo>
                    <a:pt x="393" y="192"/>
                  </a:lnTo>
                  <a:lnTo>
                    <a:pt x="392" y="192"/>
                  </a:lnTo>
                  <a:lnTo>
                    <a:pt x="392" y="184"/>
                  </a:lnTo>
                  <a:close/>
                  <a:moveTo>
                    <a:pt x="396" y="186"/>
                  </a:moveTo>
                  <a:lnTo>
                    <a:pt x="397" y="186"/>
                  </a:lnTo>
                  <a:lnTo>
                    <a:pt x="401" y="190"/>
                  </a:lnTo>
                  <a:lnTo>
                    <a:pt x="401" y="191"/>
                  </a:lnTo>
                  <a:lnTo>
                    <a:pt x="397" y="187"/>
                  </a:lnTo>
                  <a:lnTo>
                    <a:pt x="398" y="187"/>
                  </a:lnTo>
                  <a:lnTo>
                    <a:pt x="399" y="187"/>
                  </a:lnTo>
                  <a:lnTo>
                    <a:pt x="399" y="195"/>
                  </a:lnTo>
                  <a:lnTo>
                    <a:pt x="398" y="195"/>
                  </a:lnTo>
                  <a:lnTo>
                    <a:pt x="397" y="195"/>
                  </a:lnTo>
                  <a:lnTo>
                    <a:pt x="393" y="191"/>
                  </a:lnTo>
                  <a:lnTo>
                    <a:pt x="393" y="190"/>
                  </a:lnTo>
                  <a:lnTo>
                    <a:pt x="397" y="194"/>
                  </a:lnTo>
                  <a:lnTo>
                    <a:pt x="396" y="194"/>
                  </a:lnTo>
                  <a:lnTo>
                    <a:pt x="396" y="186"/>
                  </a:lnTo>
                  <a:close/>
                  <a:moveTo>
                    <a:pt x="403" y="191"/>
                  </a:moveTo>
                  <a:lnTo>
                    <a:pt x="403" y="192"/>
                  </a:lnTo>
                  <a:lnTo>
                    <a:pt x="399" y="188"/>
                  </a:lnTo>
                  <a:lnTo>
                    <a:pt x="400" y="188"/>
                  </a:lnTo>
                  <a:lnTo>
                    <a:pt x="401" y="188"/>
                  </a:lnTo>
                  <a:lnTo>
                    <a:pt x="405" y="192"/>
                  </a:lnTo>
                  <a:lnTo>
                    <a:pt x="405" y="193"/>
                  </a:lnTo>
                  <a:lnTo>
                    <a:pt x="401" y="189"/>
                  </a:lnTo>
                  <a:lnTo>
                    <a:pt x="402" y="189"/>
                  </a:lnTo>
                  <a:lnTo>
                    <a:pt x="402" y="196"/>
                  </a:lnTo>
                  <a:lnTo>
                    <a:pt x="401" y="196"/>
                  </a:lnTo>
                  <a:lnTo>
                    <a:pt x="397" y="193"/>
                  </a:lnTo>
                  <a:lnTo>
                    <a:pt x="397" y="192"/>
                  </a:lnTo>
                  <a:lnTo>
                    <a:pt x="401" y="196"/>
                  </a:lnTo>
                  <a:lnTo>
                    <a:pt x="400" y="196"/>
                  </a:lnTo>
                  <a:lnTo>
                    <a:pt x="399" y="196"/>
                  </a:lnTo>
                  <a:lnTo>
                    <a:pt x="395" y="192"/>
                  </a:lnTo>
                  <a:lnTo>
                    <a:pt x="395" y="191"/>
                  </a:lnTo>
                  <a:lnTo>
                    <a:pt x="403" y="191"/>
                  </a:lnTo>
                  <a:close/>
                  <a:moveTo>
                    <a:pt x="402" y="189"/>
                  </a:moveTo>
                  <a:lnTo>
                    <a:pt x="403" y="189"/>
                  </a:lnTo>
                  <a:lnTo>
                    <a:pt x="407" y="193"/>
                  </a:lnTo>
                  <a:lnTo>
                    <a:pt x="407" y="194"/>
                  </a:lnTo>
                  <a:lnTo>
                    <a:pt x="403" y="190"/>
                  </a:lnTo>
                  <a:lnTo>
                    <a:pt x="404" y="190"/>
                  </a:lnTo>
                  <a:lnTo>
                    <a:pt x="405" y="190"/>
                  </a:lnTo>
                  <a:lnTo>
                    <a:pt x="405" y="197"/>
                  </a:lnTo>
                  <a:lnTo>
                    <a:pt x="404" y="197"/>
                  </a:lnTo>
                  <a:lnTo>
                    <a:pt x="403" y="197"/>
                  </a:lnTo>
                  <a:lnTo>
                    <a:pt x="399" y="194"/>
                  </a:lnTo>
                  <a:lnTo>
                    <a:pt x="399" y="193"/>
                  </a:lnTo>
                  <a:lnTo>
                    <a:pt x="403" y="196"/>
                  </a:lnTo>
                  <a:lnTo>
                    <a:pt x="402" y="196"/>
                  </a:lnTo>
                  <a:lnTo>
                    <a:pt x="402" y="189"/>
                  </a:lnTo>
                  <a:close/>
                  <a:moveTo>
                    <a:pt x="405" y="190"/>
                  </a:moveTo>
                  <a:lnTo>
                    <a:pt x="406" y="190"/>
                  </a:lnTo>
                  <a:lnTo>
                    <a:pt x="410" y="194"/>
                  </a:lnTo>
                  <a:lnTo>
                    <a:pt x="410" y="195"/>
                  </a:lnTo>
                  <a:lnTo>
                    <a:pt x="406" y="191"/>
                  </a:lnTo>
                  <a:lnTo>
                    <a:pt x="407" y="191"/>
                  </a:lnTo>
                  <a:lnTo>
                    <a:pt x="408" y="191"/>
                  </a:lnTo>
                  <a:lnTo>
                    <a:pt x="411" y="195"/>
                  </a:lnTo>
                  <a:lnTo>
                    <a:pt x="411" y="196"/>
                  </a:lnTo>
                  <a:lnTo>
                    <a:pt x="408" y="192"/>
                  </a:lnTo>
                  <a:lnTo>
                    <a:pt x="409" y="192"/>
                  </a:lnTo>
                  <a:lnTo>
                    <a:pt x="409" y="199"/>
                  </a:lnTo>
                  <a:lnTo>
                    <a:pt x="408" y="199"/>
                  </a:lnTo>
                  <a:lnTo>
                    <a:pt x="404" y="196"/>
                  </a:lnTo>
                  <a:lnTo>
                    <a:pt x="404" y="195"/>
                  </a:lnTo>
                  <a:lnTo>
                    <a:pt x="408" y="198"/>
                  </a:lnTo>
                  <a:lnTo>
                    <a:pt x="407" y="198"/>
                  </a:lnTo>
                  <a:lnTo>
                    <a:pt x="406" y="198"/>
                  </a:lnTo>
                  <a:lnTo>
                    <a:pt x="402" y="195"/>
                  </a:lnTo>
                  <a:lnTo>
                    <a:pt x="402" y="194"/>
                  </a:lnTo>
                  <a:lnTo>
                    <a:pt x="406" y="197"/>
                  </a:lnTo>
                  <a:lnTo>
                    <a:pt x="405" y="197"/>
                  </a:lnTo>
                  <a:lnTo>
                    <a:pt x="405" y="190"/>
                  </a:lnTo>
                  <a:close/>
                  <a:moveTo>
                    <a:pt x="409" y="192"/>
                  </a:moveTo>
                  <a:lnTo>
                    <a:pt x="410" y="192"/>
                  </a:lnTo>
                  <a:lnTo>
                    <a:pt x="413" y="196"/>
                  </a:lnTo>
                  <a:lnTo>
                    <a:pt x="413" y="196"/>
                  </a:lnTo>
                  <a:lnTo>
                    <a:pt x="410" y="193"/>
                  </a:lnTo>
                  <a:lnTo>
                    <a:pt x="411" y="193"/>
                  </a:lnTo>
                  <a:lnTo>
                    <a:pt x="411" y="193"/>
                  </a:lnTo>
                  <a:lnTo>
                    <a:pt x="411" y="200"/>
                  </a:lnTo>
                  <a:lnTo>
                    <a:pt x="411" y="200"/>
                  </a:lnTo>
                  <a:lnTo>
                    <a:pt x="410" y="200"/>
                  </a:lnTo>
                  <a:lnTo>
                    <a:pt x="406" y="196"/>
                  </a:lnTo>
                  <a:lnTo>
                    <a:pt x="406" y="196"/>
                  </a:lnTo>
                  <a:lnTo>
                    <a:pt x="410" y="199"/>
                  </a:lnTo>
                  <a:lnTo>
                    <a:pt x="409" y="199"/>
                  </a:lnTo>
                  <a:lnTo>
                    <a:pt x="409" y="192"/>
                  </a:lnTo>
                  <a:close/>
                  <a:moveTo>
                    <a:pt x="415" y="196"/>
                  </a:moveTo>
                  <a:lnTo>
                    <a:pt x="415" y="197"/>
                  </a:lnTo>
                  <a:lnTo>
                    <a:pt x="411" y="194"/>
                  </a:lnTo>
                  <a:lnTo>
                    <a:pt x="412" y="194"/>
                  </a:lnTo>
                  <a:lnTo>
                    <a:pt x="413" y="194"/>
                  </a:lnTo>
                  <a:lnTo>
                    <a:pt x="413" y="201"/>
                  </a:lnTo>
                  <a:lnTo>
                    <a:pt x="412" y="201"/>
                  </a:lnTo>
                  <a:lnTo>
                    <a:pt x="411" y="201"/>
                  </a:lnTo>
                  <a:lnTo>
                    <a:pt x="408" y="197"/>
                  </a:lnTo>
                  <a:lnTo>
                    <a:pt x="408" y="196"/>
                  </a:lnTo>
                  <a:lnTo>
                    <a:pt x="415" y="196"/>
                  </a:lnTo>
                  <a:close/>
                  <a:moveTo>
                    <a:pt x="434" y="204"/>
                  </a:moveTo>
                  <a:lnTo>
                    <a:pt x="434" y="204"/>
                  </a:lnTo>
                  <a:lnTo>
                    <a:pt x="435" y="204"/>
                  </a:lnTo>
                  <a:lnTo>
                    <a:pt x="439" y="208"/>
                  </a:lnTo>
                  <a:lnTo>
                    <a:pt x="439" y="209"/>
                  </a:lnTo>
                  <a:lnTo>
                    <a:pt x="435" y="205"/>
                  </a:lnTo>
                  <a:lnTo>
                    <a:pt x="436" y="205"/>
                  </a:lnTo>
                  <a:lnTo>
                    <a:pt x="436" y="213"/>
                  </a:lnTo>
                  <a:lnTo>
                    <a:pt x="435" y="213"/>
                  </a:lnTo>
                  <a:lnTo>
                    <a:pt x="432" y="209"/>
                  </a:lnTo>
                  <a:lnTo>
                    <a:pt x="432" y="208"/>
                  </a:lnTo>
                  <a:lnTo>
                    <a:pt x="435" y="212"/>
                  </a:lnTo>
                  <a:lnTo>
                    <a:pt x="434" y="212"/>
                  </a:lnTo>
                  <a:lnTo>
                    <a:pt x="434" y="212"/>
                  </a:lnTo>
                  <a:lnTo>
                    <a:pt x="434" y="204"/>
                  </a:lnTo>
                  <a:close/>
                  <a:moveTo>
                    <a:pt x="436" y="205"/>
                  </a:moveTo>
                  <a:lnTo>
                    <a:pt x="437" y="205"/>
                  </a:lnTo>
                  <a:lnTo>
                    <a:pt x="441" y="209"/>
                  </a:lnTo>
                  <a:lnTo>
                    <a:pt x="441" y="210"/>
                  </a:lnTo>
                  <a:lnTo>
                    <a:pt x="437" y="206"/>
                  </a:lnTo>
                  <a:lnTo>
                    <a:pt x="438" y="206"/>
                  </a:lnTo>
                  <a:lnTo>
                    <a:pt x="439" y="206"/>
                  </a:lnTo>
                  <a:lnTo>
                    <a:pt x="439" y="214"/>
                  </a:lnTo>
                  <a:lnTo>
                    <a:pt x="438" y="214"/>
                  </a:lnTo>
                  <a:lnTo>
                    <a:pt x="437" y="214"/>
                  </a:lnTo>
                  <a:lnTo>
                    <a:pt x="434" y="210"/>
                  </a:lnTo>
                  <a:lnTo>
                    <a:pt x="434" y="209"/>
                  </a:lnTo>
                  <a:lnTo>
                    <a:pt x="437" y="213"/>
                  </a:lnTo>
                  <a:lnTo>
                    <a:pt x="436" y="213"/>
                  </a:lnTo>
                  <a:lnTo>
                    <a:pt x="436" y="205"/>
                  </a:lnTo>
                  <a:close/>
                  <a:moveTo>
                    <a:pt x="443" y="210"/>
                  </a:moveTo>
                  <a:lnTo>
                    <a:pt x="443" y="211"/>
                  </a:lnTo>
                  <a:lnTo>
                    <a:pt x="439" y="207"/>
                  </a:lnTo>
                  <a:lnTo>
                    <a:pt x="440" y="207"/>
                  </a:lnTo>
                  <a:lnTo>
                    <a:pt x="441" y="207"/>
                  </a:lnTo>
                  <a:lnTo>
                    <a:pt x="442" y="207"/>
                  </a:lnTo>
                  <a:lnTo>
                    <a:pt x="446" y="211"/>
                  </a:lnTo>
                  <a:lnTo>
                    <a:pt x="446" y="212"/>
                  </a:lnTo>
                  <a:lnTo>
                    <a:pt x="438" y="212"/>
                  </a:lnTo>
                  <a:lnTo>
                    <a:pt x="438" y="211"/>
                  </a:lnTo>
                  <a:lnTo>
                    <a:pt x="442" y="215"/>
                  </a:lnTo>
                  <a:lnTo>
                    <a:pt x="441" y="215"/>
                  </a:lnTo>
                  <a:lnTo>
                    <a:pt x="440" y="215"/>
                  </a:lnTo>
                  <a:lnTo>
                    <a:pt x="439" y="215"/>
                  </a:lnTo>
                  <a:lnTo>
                    <a:pt x="435" y="211"/>
                  </a:lnTo>
                  <a:lnTo>
                    <a:pt x="435" y="210"/>
                  </a:lnTo>
                  <a:lnTo>
                    <a:pt x="443" y="210"/>
                  </a:lnTo>
                  <a:close/>
                  <a:moveTo>
                    <a:pt x="442" y="208"/>
                  </a:moveTo>
                  <a:lnTo>
                    <a:pt x="443" y="208"/>
                  </a:lnTo>
                  <a:lnTo>
                    <a:pt x="444" y="208"/>
                  </a:lnTo>
                  <a:lnTo>
                    <a:pt x="448" y="212"/>
                  </a:lnTo>
                  <a:lnTo>
                    <a:pt x="448" y="213"/>
                  </a:lnTo>
                  <a:lnTo>
                    <a:pt x="444" y="209"/>
                  </a:lnTo>
                  <a:lnTo>
                    <a:pt x="445" y="209"/>
                  </a:lnTo>
                  <a:lnTo>
                    <a:pt x="445" y="217"/>
                  </a:lnTo>
                  <a:lnTo>
                    <a:pt x="444" y="217"/>
                  </a:lnTo>
                  <a:lnTo>
                    <a:pt x="440" y="213"/>
                  </a:lnTo>
                  <a:lnTo>
                    <a:pt x="440" y="212"/>
                  </a:lnTo>
                  <a:lnTo>
                    <a:pt x="444" y="216"/>
                  </a:lnTo>
                  <a:lnTo>
                    <a:pt x="443" y="216"/>
                  </a:lnTo>
                  <a:lnTo>
                    <a:pt x="442" y="216"/>
                  </a:lnTo>
                  <a:lnTo>
                    <a:pt x="442" y="208"/>
                  </a:lnTo>
                  <a:close/>
                  <a:moveTo>
                    <a:pt x="445" y="209"/>
                  </a:moveTo>
                  <a:lnTo>
                    <a:pt x="446" y="209"/>
                  </a:lnTo>
                  <a:lnTo>
                    <a:pt x="450" y="213"/>
                  </a:lnTo>
                  <a:lnTo>
                    <a:pt x="450" y="214"/>
                  </a:lnTo>
                  <a:lnTo>
                    <a:pt x="446" y="210"/>
                  </a:lnTo>
                  <a:lnTo>
                    <a:pt x="447" y="210"/>
                  </a:lnTo>
                  <a:lnTo>
                    <a:pt x="448" y="210"/>
                  </a:lnTo>
                  <a:lnTo>
                    <a:pt x="452" y="214"/>
                  </a:lnTo>
                  <a:lnTo>
                    <a:pt x="452" y="215"/>
                  </a:lnTo>
                  <a:lnTo>
                    <a:pt x="448" y="211"/>
                  </a:lnTo>
                  <a:lnTo>
                    <a:pt x="449" y="211"/>
                  </a:lnTo>
                  <a:lnTo>
                    <a:pt x="449" y="219"/>
                  </a:lnTo>
                  <a:lnTo>
                    <a:pt x="448" y="219"/>
                  </a:lnTo>
                  <a:lnTo>
                    <a:pt x="444" y="215"/>
                  </a:lnTo>
                  <a:lnTo>
                    <a:pt x="444" y="214"/>
                  </a:lnTo>
                  <a:lnTo>
                    <a:pt x="448" y="218"/>
                  </a:lnTo>
                  <a:lnTo>
                    <a:pt x="447" y="218"/>
                  </a:lnTo>
                  <a:lnTo>
                    <a:pt x="446" y="218"/>
                  </a:lnTo>
                  <a:lnTo>
                    <a:pt x="442" y="214"/>
                  </a:lnTo>
                  <a:lnTo>
                    <a:pt x="442" y="213"/>
                  </a:lnTo>
                  <a:lnTo>
                    <a:pt x="446" y="217"/>
                  </a:lnTo>
                  <a:lnTo>
                    <a:pt x="445" y="217"/>
                  </a:lnTo>
                  <a:lnTo>
                    <a:pt x="445" y="209"/>
                  </a:lnTo>
                  <a:close/>
                  <a:moveTo>
                    <a:pt x="449" y="211"/>
                  </a:moveTo>
                  <a:lnTo>
                    <a:pt x="450" y="211"/>
                  </a:lnTo>
                  <a:lnTo>
                    <a:pt x="454" y="215"/>
                  </a:lnTo>
                  <a:lnTo>
                    <a:pt x="454" y="216"/>
                  </a:lnTo>
                  <a:lnTo>
                    <a:pt x="450" y="212"/>
                  </a:lnTo>
                  <a:lnTo>
                    <a:pt x="451" y="212"/>
                  </a:lnTo>
                  <a:lnTo>
                    <a:pt x="452" y="212"/>
                  </a:lnTo>
                  <a:lnTo>
                    <a:pt x="452" y="220"/>
                  </a:lnTo>
                  <a:lnTo>
                    <a:pt x="451" y="220"/>
                  </a:lnTo>
                  <a:lnTo>
                    <a:pt x="450" y="220"/>
                  </a:lnTo>
                  <a:lnTo>
                    <a:pt x="446" y="216"/>
                  </a:lnTo>
                  <a:lnTo>
                    <a:pt x="446" y="215"/>
                  </a:lnTo>
                  <a:lnTo>
                    <a:pt x="450" y="219"/>
                  </a:lnTo>
                  <a:lnTo>
                    <a:pt x="449" y="219"/>
                  </a:lnTo>
                  <a:lnTo>
                    <a:pt x="449" y="211"/>
                  </a:lnTo>
                  <a:close/>
                  <a:moveTo>
                    <a:pt x="456" y="216"/>
                  </a:moveTo>
                  <a:lnTo>
                    <a:pt x="456" y="217"/>
                  </a:lnTo>
                  <a:lnTo>
                    <a:pt x="452" y="213"/>
                  </a:lnTo>
                  <a:lnTo>
                    <a:pt x="453" y="213"/>
                  </a:lnTo>
                  <a:lnTo>
                    <a:pt x="454" y="213"/>
                  </a:lnTo>
                  <a:lnTo>
                    <a:pt x="458" y="217"/>
                  </a:lnTo>
                  <a:lnTo>
                    <a:pt x="458" y="218"/>
                  </a:lnTo>
                  <a:lnTo>
                    <a:pt x="454" y="214"/>
                  </a:lnTo>
                  <a:lnTo>
                    <a:pt x="455" y="214"/>
                  </a:lnTo>
                  <a:lnTo>
                    <a:pt x="455" y="221"/>
                  </a:lnTo>
                  <a:lnTo>
                    <a:pt x="454" y="221"/>
                  </a:lnTo>
                  <a:lnTo>
                    <a:pt x="450" y="218"/>
                  </a:lnTo>
                  <a:lnTo>
                    <a:pt x="450" y="217"/>
                  </a:lnTo>
                  <a:lnTo>
                    <a:pt x="454" y="221"/>
                  </a:lnTo>
                  <a:lnTo>
                    <a:pt x="453" y="221"/>
                  </a:lnTo>
                  <a:lnTo>
                    <a:pt x="452" y="221"/>
                  </a:lnTo>
                  <a:lnTo>
                    <a:pt x="448" y="217"/>
                  </a:lnTo>
                  <a:lnTo>
                    <a:pt x="448" y="216"/>
                  </a:lnTo>
                  <a:lnTo>
                    <a:pt x="456" y="216"/>
                  </a:lnTo>
                  <a:close/>
                  <a:moveTo>
                    <a:pt x="455" y="214"/>
                  </a:moveTo>
                  <a:lnTo>
                    <a:pt x="456" y="214"/>
                  </a:lnTo>
                  <a:lnTo>
                    <a:pt x="459" y="218"/>
                  </a:lnTo>
                  <a:lnTo>
                    <a:pt x="459" y="218"/>
                  </a:lnTo>
                  <a:lnTo>
                    <a:pt x="452" y="218"/>
                  </a:lnTo>
                  <a:lnTo>
                    <a:pt x="452" y="218"/>
                  </a:lnTo>
                  <a:lnTo>
                    <a:pt x="456" y="221"/>
                  </a:lnTo>
                  <a:lnTo>
                    <a:pt x="455" y="221"/>
                  </a:lnTo>
                  <a:lnTo>
                    <a:pt x="455" y="214"/>
                  </a:lnTo>
                  <a:close/>
                  <a:moveTo>
                    <a:pt x="477" y="224"/>
                  </a:moveTo>
                  <a:lnTo>
                    <a:pt x="478" y="224"/>
                  </a:lnTo>
                  <a:lnTo>
                    <a:pt x="479" y="224"/>
                  </a:lnTo>
                  <a:lnTo>
                    <a:pt x="482" y="228"/>
                  </a:lnTo>
                  <a:lnTo>
                    <a:pt x="482" y="229"/>
                  </a:lnTo>
                  <a:lnTo>
                    <a:pt x="479" y="225"/>
                  </a:lnTo>
                  <a:lnTo>
                    <a:pt x="480" y="225"/>
                  </a:lnTo>
                  <a:lnTo>
                    <a:pt x="480" y="233"/>
                  </a:lnTo>
                  <a:lnTo>
                    <a:pt x="479" y="233"/>
                  </a:lnTo>
                  <a:lnTo>
                    <a:pt x="475" y="229"/>
                  </a:lnTo>
                  <a:lnTo>
                    <a:pt x="475" y="228"/>
                  </a:lnTo>
                  <a:lnTo>
                    <a:pt x="479" y="232"/>
                  </a:lnTo>
                  <a:lnTo>
                    <a:pt x="478" y="232"/>
                  </a:lnTo>
                  <a:lnTo>
                    <a:pt x="477" y="232"/>
                  </a:lnTo>
                  <a:lnTo>
                    <a:pt x="477" y="224"/>
                  </a:lnTo>
                  <a:close/>
                  <a:moveTo>
                    <a:pt x="480" y="225"/>
                  </a:moveTo>
                  <a:lnTo>
                    <a:pt x="481" y="225"/>
                  </a:lnTo>
                  <a:lnTo>
                    <a:pt x="484" y="229"/>
                  </a:lnTo>
                  <a:lnTo>
                    <a:pt x="484" y="230"/>
                  </a:lnTo>
                  <a:lnTo>
                    <a:pt x="481" y="226"/>
                  </a:lnTo>
                  <a:lnTo>
                    <a:pt x="482" y="226"/>
                  </a:lnTo>
                  <a:lnTo>
                    <a:pt x="482" y="226"/>
                  </a:lnTo>
                  <a:lnTo>
                    <a:pt x="486" y="230"/>
                  </a:lnTo>
                  <a:lnTo>
                    <a:pt x="486" y="231"/>
                  </a:lnTo>
                  <a:lnTo>
                    <a:pt x="479" y="231"/>
                  </a:lnTo>
                  <a:lnTo>
                    <a:pt x="479" y="230"/>
                  </a:lnTo>
                  <a:lnTo>
                    <a:pt x="482" y="234"/>
                  </a:lnTo>
                  <a:lnTo>
                    <a:pt x="482" y="234"/>
                  </a:lnTo>
                  <a:lnTo>
                    <a:pt x="481" y="234"/>
                  </a:lnTo>
                  <a:lnTo>
                    <a:pt x="477" y="230"/>
                  </a:lnTo>
                  <a:lnTo>
                    <a:pt x="477" y="229"/>
                  </a:lnTo>
                  <a:lnTo>
                    <a:pt x="481" y="233"/>
                  </a:lnTo>
                  <a:lnTo>
                    <a:pt x="480" y="233"/>
                  </a:lnTo>
                  <a:lnTo>
                    <a:pt x="480" y="225"/>
                  </a:lnTo>
                  <a:close/>
                  <a:moveTo>
                    <a:pt x="482" y="227"/>
                  </a:moveTo>
                  <a:lnTo>
                    <a:pt x="483" y="227"/>
                  </a:lnTo>
                  <a:lnTo>
                    <a:pt x="484" y="227"/>
                  </a:lnTo>
                  <a:lnTo>
                    <a:pt x="488" y="231"/>
                  </a:lnTo>
                  <a:lnTo>
                    <a:pt x="488" y="232"/>
                  </a:lnTo>
                  <a:lnTo>
                    <a:pt x="484" y="228"/>
                  </a:lnTo>
                  <a:lnTo>
                    <a:pt x="485" y="228"/>
                  </a:lnTo>
                  <a:lnTo>
                    <a:pt x="485" y="236"/>
                  </a:lnTo>
                  <a:lnTo>
                    <a:pt x="484" y="236"/>
                  </a:lnTo>
                  <a:lnTo>
                    <a:pt x="481" y="232"/>
                  </a:lnTo>
                  <a:lnTo>
                    <a:pt x="481" y="231"/>
                  </a:lnTo>
                  <a:lnTo>
                    <a:pt x="484" y="235"/>
                  </a:lnTo>
                  <a:lnTo>
                    <a:pt x="483" y="235"/>
                  </a:lnTo>
                  <a:lnTo>
                    <a:pt x="482" y="235"/>
                  </a:lnTo>
                  <a:lnTo>
                    <a:pt x="482" y="227"/>
                  </a:lnTo>
                  <a:close/>
                  <a:moveTo>
                    <a:pt x="485" y="228"/>
                  </a:moveTo>
                  <a:lnTo>
                    <a:pt x="486" y="228"/>
                  </a:lnTo>
                  <a:lnTo>
                    <a:pt x="490" y="232"/>
                  </a:lnTo>
                  <a:lnTo>
                    <a:pt x="490" y="233"/>
                  </a:lnTo>
                  <a:lnTo>
                    <a:pt x="486" y="229"/>
                  </a:lnTo>
                  <a:lnTo>
                    <a:pt x="487" y="229"/>
                  </a:lnTo>
                  <a:lnTo>
                    <a:pt x="488" y="229"/>
                  </a:lnTo>
                  <a:lnTo>
                    <a:pt x="492" y="233"/>
                  </a:lnTo>
                  <a:lnTo>
                    <a:pt x="492" y="234"/>
                  </a:lnTo>
                  <a:lnTo>
                    <a:pt x="484" y="234"/>
                  </a:lnTo>
                  <a:lnTo>
                    <a:pt x="484" y="233"/>
                  </a:lnTo>
                  <a:lnTo>
                    <a:pt x="488" y="237"/>
                  </a:lnTo>
                  <a:lnTo>
                    <a:pt x="487" y="237"/>
                  </a:lnTo>
                  <a:lnTo>
                    <a:pt x="486" y="237"/>
                  </a:lnTo>
                  <a:lnTo>
                    <a:pt x="482" y="233"/>
                  </a:lnTo>
                  <a:lnTo>
                    <a:pt x="482" y="232"/>
                  </a:lnTo>
                  <a:lnTo>
                    <a:pt x="486" y="236"/>
                  </a:lnTo>
                  <a:lnTo>
                    <a:pt x="485" y="236"/>
                  </a:lnTo>
                  <a:lnTo>
                    <a:pt x="485" y="228"/>
                  </a:lnTo>
                  <a:close/>
                  <a:moveTo>
                    <a:pt x="488" y="230"/>
                  </a:moveTo>
                  <a:lnTo>
                    <a:pt x="489" y="230"/>
                  </a:lnTo>
                  <a:lnTo>
                    <a:pt x="490" y="230"/>
                  </a:lnTo>
                  <a:lnTo>
                    <a:pt x="494" y="234"/>
                  </a:lnTo>
                  <a:lnTo>
                    <a:pt x="494" y="235"/>
                  </a:lnTo>
                  <a:lnTo>
                    <a:pt x="490" y="231"/>
                  </a:lnTo>
                  <a:lnTo>
                    <a:pt x="491" y="231"/>
                  </a:lnTo>
                  <a:lnTo>
                    <a:pt x="492" y="231"/>
                  </a:lnTo>
                  <a:lnTo>
                    <a:pt x="492" y="239"/>
                  </a:lnTo>
                  <a:lnTo>
                    <a:pt x="491" y="239"/>
                  </a:lnTo>
                  <a:lnTo>
                    <a:pt x="490" y="239"/>
                  </a:lnTo>
                  <a:lnTo>
                    <a:pt x="486" y="235"/>
                  </a:lnTo>
                  <a:lnTo>
                    <a:pt x="486" y="234"/>
                  </a:lnTo>
                  <a:lnTo>
                    <a:pt x="490" y="238"/>
                  </a:lnTo>
                  <a:lnTo>
                    <a:pt x="489" y="238"/>
                  </a:lnTo>
                  <a:lnTo>
                    <a:pt x="488" y="238"/>
                  </a:lnTo>
                  <a:lnTo>
                    <a:pt x="488" y="230"/>
                  </a:lnTo>
                  <a:close/>
                  <a:moveTo>
                    <a:pt x="496" y="235"/>
                  </a:moveTo>
                  <a:lnTo>
                    <a:pt x="496" y="236"/>
                  </a:lnTo>
                  <a:lnTo>
                    <a:pt x="492" y="232"/>
                  </a:lnTo>
                  <a:lnTo>
                    <a:pt x="493" y="232"/>
                  </a:lnTo>
                  <a:lnTo>
                    <a:pt x="494" y="232"/>
                  </a:lnTo>
                  <a:lnTo>
                    <a:pt x="498" y="236"/>
                  </a:lnTo>
                  <a:lnTo>
                    <a:pt x="498" y="237"/>
                  </a:lnTo>
                  <a:lnTo>
                    <a:pt x="494" y="233"/>
                  </a:lnTo>
                  <a:lnTo>
                    <a:pt x="495" y="233"/>
                  </a:lnTo>
                  <a:lnTo>
                    <a:pt x="495" y="241"/>
                  </a:lnTo>
                  <a:lnTo>
                    <a:pt x="494" y="241"/>
                  </a:lnTo>
                  <a:lnTo>
                    <a:pt x="490" y="237"/>
                  </a:lnTo>
                  <a:lnTo>
                    <a:pt x="490" y="236"/>
                  </a:lnTo>
                  <a:lnTo>
                    <a:pt x="494" y="240"/>
                  </a:lnTo>
                  <a:lnTo>
                    <a:pt x="493" y="240"/>
                  </a:lnTo>
                  <a:lnTo>
                    <a:pt x="492" y="240"/>
                  </a:lnTo>
                  <a:lnTo>
                    <a:pt x="488" y="236"/>
                  </a:lnTo>
                  <a:lnTo>
                    <a:pt x="488" y="235"/>
                  </a:lnTo>
                  <a:lnTo>
                    <a:pt x="496" y="235"/>
                  </a:lnTo>
                  <a:close/>
                  <a:moveTo>
                    <a:pt x="495" y="233"/>
                  </a:moveTo>
                  <a:lnTo>
                    <a:pt x="496" y="233"/>
                  </a:lnTo>
                  <a:lnTo>
                    <a:pt x="497" y="233"/>
                  </a:lnTo>
                  <a:lnTo>
                    <a:pt x="501" y="237"/>
                  </a:lnTo>
                  <a:lnTo>
                    <a:pt x="501" y="238"/>
                  </a:lnTo>
                  <a:lnTo>
                    <a:pt x="497" y="234"/>
                  </a:lnTo>
                  <a:lnTo>
                    <a:pt x="498" y="234"/>
                  </a:lnTo>
                  <a:lnTo>
                    <a:pt x="498" y="242"/>
                  </a:lnTo>
                  <a:lnTo>
                    <a:pt x="497" y="242"/>
                  </a:lnTo>
                  <a:lnTo>
                    <a:pt x="493" y="238"/>
                  </a:lnTo>
                  <a:lnTo>
                    <a:pt x="493" y="237"/>
                  </a:lnTo>
                  <a:lnTo>
                    <a:pt x="497" y="241"/>
                  </a:lnTo>
                  <a:lnTo>
                    <a:pt x="496" y="241"/>
                  </a:lnTo>
                  <a:lnTo>
                    <a:pt x="495" y="241"/>
                  </a:lnTo>
                  <a:lnTo>
                    <a:pt x="495" y="233"/>
                  </a:lnTo>
                  <a:close/>
                  <a:moveTo>
                    <a:pt x="498" y="234"/>
                  </a:moveTo>
                  <a:lnTo>
                    <a:pt x="499" y="234"/>
                  </a:lnTo>
                  <a:lnTo>
                    <a:pt x="503" y="238"/>
                  </a:lnTo>
                  <a:lnTo>
                    <a:pt x="503" y="238"/>
                  </a:lnTo>
                  <a:lnTo>
                    <a:pt x="495" y="238"/>
                  </a:lnTo>
                  <a:lnTo>
                    <a:pt x="495" y="238"/>
                  </a:lnTo>
                  <a:lnTo>
                    <a:pt x="499" y="242"/>
                  </a:lnTo>
                  <a:lnTo>
                    <a:pt x="498" y="242"/>
                  </a:lnTo>
                  <a:lnTo>
                    <a:pt x="498" y="234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70" name="Rectangle 60"/>
            <p:cNvSpPr>
              <a:spLocks noChangeArrowheads="1"/>
            </p:cNvSpPr>
            <p:nvPr/>
          </p:nvSpPr>
          <p:spPr bwMode="auto">
            <a:xfrm>
              <a:off x="951" y="2410"/>
              <a:ext cx="1410" cy="2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71" name="Freeform 61"/>
            <p:cNvSpPr>
              <a:spLocks noEditPoints="1"/>
            </p:cNvSpPr>
            <p:nvPr/>
          </p:nvSpPr>
          <p:spPr bwMode="auto">
            <a:xfrm>
              <a:off x="963" y="2454"/>
              <a:ext cx="144" cy="7"/>
            </a:xfrm>
            <a:custGeom>
              <a:avLst/>
              <a:gdLst>
                <a:gd name="T0" fmla="*/ 0 w 144"/>
                <a:gd name="T1" fmla="*/ 0 h 7"/>
                <a:gd name="T2" fmla="*/ 32 w 144"/>
                <a:gd name="T3" fmla="*/ 0 h 7"/>
                <a:gd name="T4" fmla="*/ 32 w 144"/>
                <a:gd name="T5" fmla="*/ 7 h 7"/>
                <a:gd name="T6" fmla="*/ 0 w 144"/>
                <a:gd name="T7" fmla="*/ 7 h 7"/>
                <a:gd name="T8" fmla="*/ 0 w 144"/>
                <a:gd name="T9" fmla="*/ 0 h 7"/>
                <a:gd name="T10" fmla="*/ 63 w 144"/>
                <a:gd name="T11" fmla="*/ 0 h 7"/>
                <a:gd name="T12" fmla="*/ 95 w 144"/>
                <a:gd name="T13" fmla="*/ 0 h 7"/>
                <a:gd name="T14" fmla="*/ 95 w 144"/>
                <a:gd name="T15" fmla="*/ 7 h 7"/>
                <a:gd name="T16" fmla="*/ 63 w 144"/>
                <a:gd name="T17" fmla="*/ 7 h 7"/>
                <a:gd name="T18" fmla="*/ 63 w 144"/>
                <a:gd name="T19" fmla="*/ 0 h 7"/>
                <a:gd name="T20" fmla="*/ 127 w 144"/>
                <a:gd name="T21" fmla="*/ 0 h 7"/>
                <a:gd name="T22" fmla="*/ 144 w 144"/>
                <a:gd name="T23" fmla="*/ 0 h 7"/>
                <a:gd name="T24" fmla="*/ 144 w 144"/>
                <a:gd name="T25" fmla="*/ 7 h 7"/>
                <a:gd name="T26" fmla="*/ 127 w 144"/>
                <a:gd name="T27" fmla="*/ 7 h 7"/>
                <a:gd name="T28" fmla="*/ 127 w 144"/>
                <a:gd name="T2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4" h="7">
                  <a:moveTo>
                    <a:pt x="0" y="0"/>
                  </a:moveTo>
                  <a:lnTo>
                    <a:pt x="32" y="0"/>
                  </a:lnTo>
                  <a:lnTo>
                    <a:pt x="32" y="7"/>
                  </a:lnTo>
                  <a:lnTo>
                    <a:pt x="0" y="7"/>
                  </a:lnTo>
                  <a:lnTo>
                    <a:pt x="0" y="0"/>
                  </a:lnTo>
                  <a:close/>
                  <a:moveTo>
                    <a:pt x="63" y="0"/>
                  </a:moveTo>
                  <a:lnTo>
                    <a:pt x="95" y="0"/>
                  </a:lnTo>
                  <a:lnTo>
                    <a:pt x="95" y="7"/>
                  </a:lnTo>
                  <a:lnTo>
                    <a:pt x="63" y="7"/>
                  </a:lnTo>
                  <a:lnTo>
                    <a:pt x="63" y="0"/>
                  </a:lnTo>
                  <a:close/>
                  <a:moveTo>
                    <a:pt x="127" y="0"/>
                  </a:moveTo>
                  <a:lnTo>
                    <a:pt x="144" y="0"/>
                  </a:lnTo>
                  <a:lnTo>
                    <a:pt x="144" y="7"/>
                  </a:lnTo>
                  <a:lnTo>
                    <a:pt x="127" y="7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72" name="Rectangle 62"/>
            <p:cNvSpPr>
              <a:spLocks noChangeArrowheads="1"/>
            </p:cNvSpPr>
            <p:nvPr/>
          </p:nvSpPr>
          <p:spPr bwMode="auto">
            <a:xfrm>
              <a:off x="1118" y="2410"/>
              <a:ext cx="1248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|3&gt; = |m</a:t>
              </a:r>
              <a:r>
                <a:rPr kumimoji="0" lang="ja-JP" altLang="ja-JP" sz="1400" b="0" i="0" u="none" strike="noStrike" cap="none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r>
                <a:rPr kumimoji="0" lang="ja-JP" altLang="ja-JP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=-1/2, m</a:t>
              </a:r>
              <a:r>
                <a:rPr kumimoji="0" lang="ja-JP" altLang="ja-JP" sz="1400" b="0" i="0" u="none" strike="noStrike" cap="none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kumimoji="0" lang="ja-JP" altLang="ja-JP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=-1&gt;, |m</a:t>
              </a:r>
              <a:r>
                <a:rPr kumimoji="0" lang="ja-JP" altLang="ja-JP" sz="1400" b="0" i="0" u="none" strike="noStrike" cap="none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kumimoji="0" lang="ja-JP" altLang="ja-JP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=-3/2&gt;</a:t>
              </a:r>
              <a:endParaRPr kumimoji="0" lang="ja-JP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73" name="Rectangle 63"/>
            <p:cNvSpPr>
              <a:spLocks noChangeArrowheads="1"/>
            </p:cNvSpPr>
            <p:nvPr/>
          </p:nvSpPr>
          <p:spPr bwMode="auto">
            <a:xfrm>
              <a:off x="963" y="2546"/>
              <a:ext cx="80" cy="8"/>
            </a:xfrm>
            <a:prstGeom prst="rect">
              <a:avLst/>
            </a:prstGeom>
            <a:solidFill>
              <a:srgbClr val="00994D"/>
            </a:solidFill>
            <a:ln w="1588" cap="flat">
              <a:solidFill>
                <a:srgbClr val="00994D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74" name="Rectangle 64"/>
            <p:cNvSpPr>
              <a:spLocks noChangeArrowheads="1"/>
            </p:cNvSpPr>
            <p:nvPr/>
          </p:nvSpPr>
          <p:spPr bwMode="auto">
            <a:xfrm>
              <a:off x="1118" y="2502"/>
              <a:ext cx="1220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|2&gt; = |m</a:t>
              </a:r>
              <a:r>
                <a:rPr kumimoji="0" lang="ja-JP" altLang="ja-JP" sz="1400" b="0" i="0" u="none" strike="noStrike" cap="none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r>
                <a:rPr kumimoji="0" lang="ja-JP" altLang="ja-JP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=-1/2, m</a:t>
              </a:r>
              <a:r>
                <a:rPr kumimoji="0" lang="ja-JP" altLang="ja-JP" sz="1400" b="0" i="0" u="none" strike="noStrike" cap="none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kumimoji="0" lang="ja-JP" altLang="ja-JP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=0&gt;, |m</a:t>
              </a:r>
              <a:r>
                <a:rPr kumimoji="0" lang="ja-JP" altLang="ja-JP" sz="1400" b="0" i="0" u="none" strike="noStrike" cap="none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kumimoji="0" lang="ja-JP" altLang="ja-JP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=-1/2&gt;</a:t>
              </a:r>
              <a:endParaRPr kumimoji="0" lang="ja-JP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75" name="Line 65"/>
            <p:cNvSpPr>
              <a:spLocks noChangeShapeType="1"/>
            </p:cNvSpPr>
            <p:nvPr/>
          </p:nvSpPr>
          <p:spPr bwMode="auto">
            <a:xfrm>
              <a:off x="963" y="2642"/>
              <a:ext cx="144" cy="0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76" name="Rectangle 66"/>
            <p:cNvSpPr>
              <a:spLocks noChangeArrowheads="1"/>
            </p:cNvSpPr>
            <p:nvPr/>
          </p:nvSpPr>
          <p:spPr bwMode="auto">
            <a:xfrm>
              <a:off x="1118" y="2594"/>
              <a:ext cx="1240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|1&gt; = |m</a:t>
              </a:r>
              <a:r>
                <a:rPr kumimoji="0" lang="ja-JP" altLang="ja-JP" sz="1400" b="0" i="0" u="none" strike="noStrike" cap="none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r>
                <a:rPr kumimoji="0" lang="ja-JP" altLang="ja-JP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=-1/2, m</a:t>
              </a:r>
              <a:r>
                <a:rPr kumimoji="0" lang="ja-JP" altLang="ja-JP" sz="1400" b="0" i="0" u="none" strike="noStrike" cap="none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kumimoji="0" lang="ja-JP" altLang="ja-JP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=+1&gt;, |m</a:t>
              </a:r>
              <a:r>
                <a:rPr kumimoji="0" lang="ja-JP" altLang="ja-JP" sz="1400" b="0" i="0" u="none" strike="noStrike" cap="none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kumimoji="0" lang="ja-JP" altLang="ja-JP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=1/2&gt;</a:t>
              </a:r>
              <a:endParaRPr kumimoji="0" lang="ja-JP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2325376" y="296894"/>
            <a:ext cx="7555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Feshbach molecules formed by </a:t>
            </a:r>
            <a:r>
              <a:rPr lang="en-US" altLang="ja-JP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ultracold</a:t>
            </a:r>
            <a:r>
              <a:rPr lang="en-US" altLang="ja-JP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u="sng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ja-JP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atoms</a:t>
            </a:r>
            <a:endParaRPr kumimoji="1" lang="ja-JP" alt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96320CEC-D195-47FC-896C-684F0C48C473}"/>
              </a:ext>
            </a:extLst>
          </p:cNvPr>
          <p:cNvGrpSpPr/>
          <p:nvPr/>
        </p:nvGrpSpPr>
        <p:grpSpPr>
          <a:xfrm>
            <a:off x="5985463" y="1758446"/>
            <a:ext cx="5330771" cy="4061381"/>
            <a:chOff x="5206260" y="2420945"/>
            <a:chExt cx="3170306" cy="2819762"/>
          </a:xfrm>
        </p:grpSpPr>
        <p:sp>
          <p:nvSpPr>
            <p:cNvPr id="88" name="Line 3359">
              <a:extLst>
                <a:ext uri="{FF2B5EF4-FFF2-40B4-BE49-F238E27FC236}">
                  <a16:creationId xmlns:a16="http://schemas.microsoft.com/office/drawing/2014/main" id="{F128EE1F-2178-4FFA-B716-F8A814309C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7365" y="2482857"/>
              <a:ext cx="0" cy="254794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Line 3360">
              <a:extLst>
                <a:ext uri="{FF2B5EF4-FFF2-40B4-BE49-F238E27FC236}">
                  <a16:creationId xmlns:a16="http://schemas.microsoft.com/office/drawing/2014/main" id="{943EC28E-BACE-47D0-907D-5BD86DA918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1015" y="5018102"/>
              <a:ext cx="10001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Rectangle 3361">
              <a:extLst>
                <a:ext uri="{FF2B5EF4-FFF2-40B4-BE49-F238E27FC236}">
                  <a16:creationId xmlns:a16="http://schemas.microsoft.com/office/drawing/2014/main" id="{FB27A00D-1FF3-4B65-962B-EB8EBBDAA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6260" y="4945077"/>
              <a:ext cx="302207" cy="14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0" lang="ja-JP" altLang="ja-JP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-10000</a:t>
              </a:r>
              <a:endParaRPr kumimoji="0" lang="ja-JP" altLang="ja-JP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Line 3362">
              <a:extLst>
                <a:ext uri="{FF2B5EF4-FFF2-40B4-BE49-F238E27FC236}">
                  <a16:creationId xmlns:a16="http://schemas.microsoft.com/office/drawing/2014/main" id="{D7009C2C-C643-4C73-9195-FDAA96630A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1015" y="4765689"/>
              <a:ext cx="10001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Rectangle 3363">
              <a:extLst>
                <a:ext uri="{FF2B5EF4-FFF2-40B4-BE49-F238E27FC236}">
                  <a16:creationId xmlns:a16="http://schemas.microsoft.com/office/drawing/2014/main" id="{DA4309C6-7050-4B2B-922F-9C4E0064C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1188" y="4692664"/>
              <a:ext cx="248820" cy="14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0" lang="ja-JP" altLang="ja-JP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-8000</a:t>
              </a:r>
              <a:endParaRPr kumimoji="0" lang="ja-JP" altLang="ja-JP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Line 3364">
              <a:extLst>
                <a:ext uri="{FF2B5EF4-FFF2-40B4-BE49-F238E27FC236}">
                  <a16:creationId xmlns:a16="http://schemas.microsoft.com/office/drawing/2014/main" id="{AEA81A98-3684-4470-BFED-8FEEC7F665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1015" y="4513276"/>
              <a:ext cx="10001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ectangle 3365">
              <a:extLst>
                <a:ext uri="{FF2B5EF4-FFF2-40B4-BE49-F238E27FC236}">
                  <a16:creationId xmlns:a16="http://schemas.microsoft.com/office/drawing/2014/main" id="{FDDB5AB9-94C5-453E-9411-0464F83CB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1188" y="4440251"/>
              <a:ext cx="248820" cy="14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0" lang="ja-JP" altLang="ja-JP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-6000</a:t>
              </a:r>
              <a:endParaRPr kumimoji="0" lang="ja-JP" altLang="ja-JP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Line 3366">
              <a:extLst>
                <a:ext uri="{FF2B5EF4-FFF2-40B4-BE49-F238E27FC236}">
                  <a16:creationId xmlns:a16="http://schemas.microsoft.com/office/drawing/2014/main" id="{FE0AF64F-70A9-40FE-BAE4-2761A850CF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1015" y="4260863"/>
              <a:ext cx="10001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Rectangle 3367">
              <a:extLst>
                <a:ext uri="{FF2B5EF4-FFF2-40B4-BE49-F238E27FC236}">
                  <a16:creationId xmlns:a16="http://schemas.microsoft.com/office/drawing/2014/main" id="{BB506FCA-519E-4B52-B178-79F6C1F13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1188" y="4187837"/>
              <a:ext cx="248820" cy="14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0" lang="ja-JP" altLang="ja-JP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-4000</a:t>
              </a:r>
              <a:endParaRPr kumimoji="0" lang="ja-JP" altLang="ja-JP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Line 3368">
              <a:extLst>
                <a:ext uri="{FF2B5EF4-FFF2-40B4-BE49-F238E27FC236}">
                  <a16:creationId xmlns:a16="http://schemas.microsoft.com/office/drawing/2014/main" id="{9AF8BB2C-46F3-42A7-9615-F6125E620C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1015" y="4008450"/>
              <a:ext cx="10001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Rectangle 3369">
              <a:extLst>
                <a:ext uri="{FF2B5EF4-FFF2-40B4-BE49-F238E27FC236}">
                  <a16:creationId xmlns:a16="http://schemas.microsoft.com/office/drawing/2014/main" id="{3862C7A1-C453-4AAD-96D6-3353B406B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1188" y="3935424"/>
              <a:ext cx="248820" cy="14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0" lang="ja-JP" altLang="ja-JP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-2000</a:t>
              </a:r>
              <a:endParaRPr kumimoji="0" lang="ja-JP" altLang="ja-JP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Line 3370">
              <a:extLst>
                <a:ext uri="{FF2B5EF4-FFF2-40B4-BE49-F238E27FC236}">
                  <a16:creationId xmlns:a16="http://schemas.microsoft.com/office/drawing/2014/main" id="{0E479277-72C1-4ABC-8F91-B198081D2C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1015" y="3756036"/>
              <a:ext cx="10001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Rectangle 3371">
              <a:extLst>
                <a:ext uri="{FF2B5EF4-FFF2-40B4-BE49-F238E27FC236}">
                  <a16:creationId xmlns:a16="http://schemas.microsoft.com/office/drawing/2014/main" id="{78B29231-41F6-4368-84D8-AEE1175EB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1637" y="3683011"/>
              <a:ext cx="53387" cy="14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0" lang="ja-JP" altLang="ja-JP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0" lang="ja-JP" altLang="ja-JP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Line 3372">
              <a:extLst>
                <a:ext uri="{FF2B5EF4-FFF2-40B4-BE49-F238E27FC236}">
                  <a16:creationId xmlns:a16="http://schemas.microsoft.com/office/drawing/2014/main" id="{7B3602A2-DB35-4DDA-9CCF-47488F1DCE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1015" y="3505210"/>
              <a:ext cx="10001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3373">
              <a:extLst>
                <a:ext uri="{FF2B5EF4-FFF2-40B4-BE49-F238E27FC236}">
                  <a16:creationId xmlns:a16="http://schemas.microsoft.com/office/drawing/2014/main" id="{C3AD7B84-1B83-47FF-BA50-869CFFB40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8444" y="3432185"/>
              <a:ext cx="213548" cy="14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0" lang="ja-JP" altLang="ja-JP" sz="1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2000</a:t>
              </a:r>
              <a:endParaRPr kumimoji="0" lang="ja-JP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Line 3374">
              <a:extLst>
                <a:ext uri="{FF2B5EF4-FFF2-40B4-BE49-F238E27FC236}">
                  <a16:creationId xmlns:a16="http://schemas.microsoft.com/office/drawing/2014/main" id="{02B0199F-638D-4F36-B371-172AAD73D8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1015" y="3251210"/>
              <a:ext cx="10001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3375">
              <a:extLst>
                <a:ext uri="{FF2B5EF4-FFF2-40B4-BE49-F238E27FC236}">
                  <a16:creationId xmlns:a16="http://schemas.microsoft.com/office/drawing/2014/main" id="{019D1843-0580-46E7-B060-B717B3155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8444" y="3178184"/>
              <a:ext cx="213548" cy="14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0" lang="ja-JP" altLang="ja-JP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4000</a:t>
              </a:r>
              <a:endParaRPr kumimoji="0" lang="ja-JP" altLang="ja-JP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Line 3376">
              <a:extLst>
                <a:ext uri="{FF2B5EF4-FFF2-40B4-BE49-F238E27FC236}">
                  <a16:creationId xmlns:a16="http://schemas.microsoft.com/office/drawing/2014/main" id="{78BD3FC8-D4B9-4DF8-B460-A4B3A45F0C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1015" y="2998797"/>
              <a:ext cx="10001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3377">
              <a:extLst>
                <a:ext uri="{FF2B5EF4-FFF2-40B4-BE49-F238E27FC236}">
                  <a16:creationId xmlns:a16="http://schemas.microsoft.com/office/drawing/2014/main" id="{C48AE487-9281-44C7-950E-8E3D24281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8444" y="2925771"/>
              <a:ext cx="213548" cy="14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0" lang="ja-JP" altLang="ja-JP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6000</a:t>
              </a:r>
              <a:endParaRPr kumimoji="0" lang="ja-JP" altLang="ja-JP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Line 3378">
              <a:extLst>
                <a:ext uri="{FF2B5EF4-FFF2-40B4-BE49-F238E27FC236}">
                  <a16:creationId xmlns:a16="http://schemas.microsoft.com/office/drawing/2014/main" id="{37D9EF04-D8FE-4F8F-9DE2-DD92BEE387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1015" y="2746383"/>
              <a:ext cx="10001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ectangle 3379">
              <a:extLst>
                <a:ext uri="{FF2B5EF4-FFF2-40B4-BE49-F238E27FC236}">
                  <a16:creationId xmlns:a16="http://schemas.microsoft.com/office/drawing/2014/main" id="{C8261420-19B0-48F9-9993-296DB8803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8444" y="2673358"/>
              <a:ext cx="213548" cy="14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0" lang="ja-JP" altLang="ja-JP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8000</a:t>
              </a:r>
              <a:endParaRPr kumimoji="0" lang="ja-JP" altLang="ja-JP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Line 3380">
              <a:extLst>
                <a:ext uri="{FF2B5EF4-FFF2-40B4-BE49-F238E27FC236}">
                  <a16:creationId xmlns:a16="http://schemas.microsoft.com/office/drawing/2014/main" id="{6F439845-A0EC-4B1A-948E-859775BBF8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1015" y="2493970"/>
              <a:ext cx="10001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angle 3381">
              <a:extLst>
                <a:ext uri="{FF2B5EF4-FFF2-40B4-BE49-F238E27FC236}">
                  <a16:creationId xmlns:a16="http://schemas.microsoft.com/office/drawing/2014/main" id="{F456D795-362B-4832-A4DF-A346C6028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929" y="2420945"/>
              <a:ext cx="266934" cy="14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0" lang="ja-JP" altLang="ja-JP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10000</a:t>
              </a:r>
              <a:endParaRPr kumimoji="0" lang="ja-JP" altLang="ja-JP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Line 3382">
              <a:extLst>
                <a:ext uri="{FF2B5EF4-FFF2-40B4-BE49-F238E27FC236}">
                  <a16:creationId xmlns:a16="http://schemas.microsoft.com/office/drawing/2014/main" id="{A5E9ACBE-A10C-4DE8-8239-7D645C1CDF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72128" y="3756036"/>
              <a:ext cx="2544764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Line 3405">
              <a:extLst>
                <a:ext uri="{FF2B5EF4-FFF2-40B4-BE49-F238E27FC236}">
                  <a16:creationId xmlns:a16="http://schemas.microsoft.com/office/drawing/2014/main" id="{FDA18080-638E-4052-8032-28208C46BE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9428" y="5035564"/>
              <a:ext cx="2570164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Line 3406">
              <a:extLst>
                <a:ext uri="{FF2B5EF4-FFF2-40B4-BE49-F238E27FC236}">
                  <a16:creationId xmlns:a16="http://schemas.microsoft.com/office/drawing/2014/main" id="{68BCE288-61CC-4396-A4EF-E187A9A941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9428" y="2476507"/>
              <a:ext cx="2570164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Line 3407">
              <a:extLst>
                <a:ext uri="{FF2B5EF4-FFF2-40B4-BE49-F238E27FC236}">
                  <a16:creationId xmlns:a16="http://schemas.microsoft.com/office/drawing/2014/main" id="{ED8772CB-133C-485A-A846-B61C109BA9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4190" y="2470157"/>
              <a:ext cx="0" cy="7778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Line 3408">
              <a:extLst>
                <a:ext uri="{FF2B5EF4-FFF2-40B4-BE49-F238E27FC236}">
                  <a16:creationId xmlns:a16="http://schemas.microsoft.com/office/drawing/2014/main" id="{37DEBA51-4DE4-4669-BEC5-E4B3A959F5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04190" y="4964128"/>
              <a:ext cx="0" cy="7778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Line 3409">
              <a:extLst>
                <a:ext uri="{FF2B5EF4-FFF2-40B4-BE49-F238E27FC236}">
                  <a16:creationId xmlns:a16="http://schemas.microsoft.com/office/drawing/2014/main" id="{9BF12601-D31A-447B-A27D-90296B96E3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42279" y="2470157"/>
              <a:ext cx="0" cy="571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Line 3410">
              <a:extLst>
                <a:ext uri="{FF2B5EF4-FFF2-40B4-BE49-F238E27FC236}">
                  <a16:creationId xmlns:a16="http://schemas.microsoft.com/office/drawing/2014/main" id="{15233DBE-67D1-4BA0-8407-357492FA65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42279" y="4986352"/>
              <a:ext cx="0" cy="5556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Line 3411">
              <a:extLst>
                <a:ext uri="{FF2B5EF4-FFF2-40B4-BE49-F238E27FC236}">
                  <a16:creationId xmlns:a16="http://schemas.microsoft.com/office/drawing/2014/main" id="{6A741814-1640-41DD-905E-284D51D01A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7190" y="2470157"/>
              <a:ext cx="0" cy="571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Line 3412">
              <a:extLst>
                <a:ext uri="{FF2B5EF4-FFF2-40B4-BE49-F238E27FC236}">
                  <a16:creationId xmlns:a16="http://schemas.microsoft.com/office/drawing/2014/main" id="{F1B8F128-0722-4C4D-9BFE-4E2EB3947B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77190" y="4986352"/>
              <a:ext cx="0" cy="5556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Line 3413">
              <a:extLst>
                <a:ext uri="{FF2B5EF4-FFF2-40B4-BE49-F238E27FC236}">
                  <a16:creationId xmlns:a16="http://schemas.microsoft.com/office/drawing/2014/main" id="{1F4E96F9-C966-45EA-AA44-38E9356FD1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15278" y="2470157"/>
              <a:ext cx="0" cy="571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Line 3414">
              <a:extLst>
                <a:ext uri="{FF2B5EF4-FFF2-40B4-BE49-F238E27FC236}">
                  <a16:creationId xmlns:a16="http://schemas.microsoft.com/office/drawing/2014/main" id="{81481535-7758-4883-805D-9DB3091217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15278" y="4986352"/>
              <a:ext cx="0" cy="5556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Line 3415">
              <a:extLst>
                <a:ext uri="{FF2B5EF4-FFF2-40B4-BE49-F238E27FC236}">
                  <a16:creationId xmlns:a16="http://schemas.microsoft.com/office/drawing/2014/main" id="{7E77DC68-BDD8-4440-9F80-C007280B6A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53365" y="2470157"/>
              <a:ext cx="0" cy="571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Line 3416">
              <a:extLst>
                <a:ext uri="{FF2B5EF4-FFF2-40B4-BE49-F238E27FC236}">
                  <a16:creationId xmlns:a16="http://schemas.microsoft.com/office/drawing/2014/main" id="{92675146-871F-4434-B342-C5BF0DE6D4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53365" y="4986352"/>
              <a:ext cx="0" cy="5556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Line 3417">
              <a:extLst>
                <a:ext uri="{FF2B5EF4-FFF2-40B4-BE49-F238E27FC236}">
                  <a16:creationId xmlns:a16="http://schemas.microsoft.com/office/drawing/2014/main" id="{4E65F28F-ABB2-43C5-9B70-521112F84A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88278" y="2470157"/>
              <a:ext cx="0" cy="10001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Line 3418">
              <a:extLst>
                <a:ext uri="{FF2B5EF4-FFF2-40B4-BE49-F238E27FC236}">
                  <a16:creationId xmlns:a16="http://schemas.microsoft.com/office/drawing/2014/main" id="{1C9A46D0-6B8B-4A2A-81C4-D91F99C6E3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88278" y="4941902"/>
              <a:ext cx="0" cy="10001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Rectangle 3419">
              <a:extLst>
                <a:ext uri="{FF2B5EF4-FFF2-40B4-BE49-F238E27FC236}">
                  <a16:creationId xmlns:a16="http://schemas.microsoft.com/office/drawing/2014/main" id="{BDDF2574-E33E-45CC-A194-A5803979C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0333" y="5091128"/>
              <a:ext cx="160161" cy="14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0" lang="ja-JP" altLang="ja-JP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900</a:t>
              </a:r>
              <a:endParaRPr kumimoji="0" lang="ja-JP" altLang="ja-JP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Line 3420">
              <a:extLst>
                <a:ext uri="{FF2B5EF4-FFF2-40B4-BE49-F238E27FC236}">
                  <a16:creationId xmlns:a16="http://schemas.microsoft.com/office/drawing/2014/main" id="{21E0434D-0A58-44BE-A0FF-83D7AD2A82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6366" y="2470157"/>
              <a:ext cx="0" cy="571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Line 3421">
              <a:extLst>
                <a:ext uri="{FF2B5EF4-FFF2-40B4-BE49-F238E27FC236}">
                  <a16:creationId xmlns:a16="http://schemas.microsoft.com/office/drawing/2014/main" id="{5D5F2C8F-5371-4579-8567-BF9F971C07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26366" y="4986352"/>
              <a:ext cx="0" cy="5556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Line 3422">
              <a:extLst>
                <a:ext uri="{FF2B5EF4-FFF2-40B4-BE49-F238E27FC236}">
                  <a16:creationId xmlns:a16="http://schemas.microsoft.com/office/drawing/2014/main" id="{55A18448-B4F8-4EEB-9B9B-921179F092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64453" y="2470157"/>
              <a:ext cx="0" cy="571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Line 3423">
              <a:extLst>
                <a:ext uri="{FF2B5EF4-FFF2-40B4-BE49-F238E27FC236}">
                  <a16:creationId xmlns:a16="http://schemas.microsoft.com/office/drawing/2014/main" id="{655631A0-5B36-46DB-B81D-4AD0F5DAC6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64453" y="4986352"/>
              <a:ext cx="0" cy="5556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Line 3424">
              <a:extLst>
                <a:ext uri="{FF2B5EF4-FFF2-40B4-BE49-F238E27FC236}">
                  <a16:creationId xmlns:a16="http://schemas.microsoft.com/office/drawing/2014/main" id="{B9E16D1F-9DAC-4413-B267-B61699D13D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99365" y="2470157"/>
              <a:ext cx="0" cy="571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Line 3425">
              <a:extLst>
                <a:ext uri="{FF2B5EF4-FFF2-40B4-BE49-F238E27FC236}">
                  <a16:creationId xmlns:a16="http://schemas.microsoft.com/office/drawing/2014/main" id="{697C70F9-C7C5-47B6-A618-1B5F07E01A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99365" y="4986352"/>
              <a:ext cx="0" cy="5556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Line 3426">
              <a:extLst>
                <a:ext uri="{FF2B5EF4-FFF2-40B4-BE49-F238E27FC236}">
                  <a16:creationId xmlns:a16="http://schemas.microsoft.com/office/drawing/2014/main" id="{EAC8119A-E00B-46E0-ADAB-7DD586602E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37453" y="2470157"/>
              <a:ext cx="0" cy="571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Line 3427">
              <a:extLst>
                <a:ext uri="{FF2B5EF4-FFF2-40B4-BE49-F238E27FC236}">
                  <a16:creationId xmlns:a16="http://schemas.microsoft.com/office/drawing/2014/main" id="{B828244B-87AD-4684-BBE1-2048C984B0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37453" y="4986352"/>
              <a:ext cx="0" cy="5556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Line 3428">
              <a:extLst>
                <a:ext uri="{FF2B5EF4-FFF2-40B4-BE49-F238E27FC236}">
                  <a16:creationId xmlns:a16="http://schemas.microsoft.com/office/drawing/2014/main" id="{14D84E5B-C4D3-4086-A46A-8C5D0341E7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73953" y="2470157"/>
              <a:ext cx="0" cy="7778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Line 3429">
              <a:extLst>
                <a:ext uri="{FF2B5EF4-FFF2-40B4-BE49-F238E27FC236}">
                  <a16:creationId xmlns:a16="http://schemas.microsoft.com/office/drawing/2014/main" id="{22FCA2D2-6B9B-4F96-B40B-80AD1E33CB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73953" y="4964128"/>
              <a:ext cx="0" cy="7778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Line 3430">
              <a:extLst>
                <a:ext uri="{FF2B5EF4-FFF2-40B4-BE49-F238E27FC236}">
                  <a16:creationId xmlns:a16="http://schemas.microsoft.com/office/drawing/2014/main" id="{35039717-4111-4F63-8FB6-D499F0304B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10453" y="2470157"/>
              <a:ext cx="0" cy="571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Line 3431">
              <a:extLst>
                <a:ext uri="{FF2B5EF4-FFF2-40B4-BE49-F238E27FC236}">
                  <a16:creationId xmlns:a16="http://schemas.microsoft.com/office/drawing/2014/main" id="{898D871E-31AA-4E43-98FA-ED9349CFAC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10453" y="4986352"/>
              <a:ext cx="0" cy="5556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Line 3432">
              <a:extLst>
                <a:ext uri="{FF2B5EF4-FFF2-40B4-BE49-F238E27FC236}">
                  <a16:creationId xmlns:a16="http://schemas.microsoft.com/office/drawing/2014/main" id="{52A43AB9-4516-4F6E-AF21-B15B3F4097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48540" y="2470157"/>
              <a:ext cx="0" cy="571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Line 3433">
              <a:extLst>
                <a:ext uri="{FF2B5EF4-FFF2-40B4-BE49-F238E27FC236}">
                  <a16:creationId xmlns:a16="http://schemas.microsoft.com/office/drawing/2014/main" id="{D02E894E-668C-48D2-BE61-10B27DD8DF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48540" y="4986352"/>
              <a:ext cx="0" cy="5556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Line 3434">
              <a:extLst>
                <a:ext uri="{FF2B5EF4-FFF2-40B4-BE49-F238E27FC236}">
                  <a16:creationId xmlns:a16="http://schemas.microsoft.com/office/drawing/2014/main" id="{65E28764-CBE9-4203-AE88-B3AFFFB324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85040" y="2470157"/>
              <a:ext cx="0" cy="571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Line 3435">
              <a:extLst>
                <a:ext uri="{FF2B5EF4-FFF2-40B4-BE49-F238E27FC236}">
                  <a16:creationId xmlns:a16="http://schemas.microsoft.com/office/drawing/2014/main" id="{EA822F92-2157-43C6-B596-62FB3C26EE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85040" y="4986352"/>
              <a:ext cx="0" cy="5556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" name="Line 3436">
              <a:extLst>
                <a:ext uri="{FF2B5EF4-FFF2-40B4-BE49-F238E27FC236}">
                  <a16:creationId xmlns:a16="http://schemas.microsoft.com/office/drawing/2014/main" id="{10753C80-6B22-4814-BE6D-60C4DD972F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3128" y="2470157"/>
              <a:ext cx="0" cy="571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Line 3437">
              <a:extLst>
                <a:ext uri="{FF2B5EF4-FFF2-40B4-BE49-F238E27FC236}">
                  <a16:creationId xmlns:a16="http://schemas.microsoft.com/office/drawing/2014/main" id="{52D439BC-95BF-4958-B4CC-22CF15A53E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23128" y="4986352"/>
              <a:ext cx="0" cy="5556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" name="Line 3438">
              <a:extLst>
                <a:ext uri="{FF2B5EF4-FFF2-40B4-BE49-F238E27FC236}">
                  <a16:creationId xmlns:a16="http://schemas.microsoft.com/office/drawing/2014/main" id="{798E8286-241A-445C-9168-7D397E3FC0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59628" y="2470157"/>
              <a:ext cx="0" cy="10001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Line 3439">
              <a:extLst>
                <a:ext uri="{FF2B5EF4-FFF2-40B4-BE49-F238E27FC236}">
                  <a16:creationId xmlns:a16="http://schemas.microsoft.com/office/drawing/2014/main" id="{85860EB6-D31C-44B8-A07A-C7DFA89849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59628" y="4941902"/>
              <a:ext cx="0" cy="10001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" name="Rectangle 3440">
              <a:extLst>
                <a:ext uri="{FF2B5EF4-FFF2-40B4-BE49-F238E27FC236}">
                  <a16:creationId xmlns:a16="http://schemas.microsoft.com/office/drawing/2014/main" id="{7098FD13-CA76-42F5-91A7-F6771D4A9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1683" y="5091128"/>
              <a:ext cx="160161" cy="14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0" lang="ja-JP" altLang="ja-JP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800</a:t>
              </a:r>
              <a:endParaRPr kumimoji="0" lang="ja-JP" altLang="ja-JP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Line 3441">
              <a:extLst>
                <a:ext uri="{FF2B5EF4-FFF2-40B4-BE49-F238E27FC236}">
                  <a16:creationId xmlns:a16="http://schemas.microsoft.com/office/drawing/2014/main" id="{D1F97904-27E4-4596-A0C1-55C8E78016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96128" y="2470157"/>
              <a:ext cx="0" cy="571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" name="Line 3442">
              <a:extLst>
                <a:ext uri="{FF2B5EF4-FFF2-40B4-BE49-F238E27FC236}">
                  <a16:creationId xmlns:a16="http://schemas.microsoft.com/office/drawing/2014/main" id="{19641DC4-14DF-40AA-8226-ED3A528C42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96128" y="4986352"/>
              <a:ext cx="0" cy="5556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" name="Line 3443">
              <a:extLst>
                <a:ext uri="{FF2B5EF4-FFF2-40B4-BE49-F238E27FC236}">
                  <a16:creationId xmlns:a16="http://schemas.microsoft.com/office/drawing/2014/main" id="{1049DA22-7C8B-4548-BDDA-7042F35515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34215" y="2470157"/>
              <a:ext cx="0" cy="571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Line 3444">
              <a:extLst>
                <a:ext uri="{FF2B5EF4-FFF2-40B4-BE49-F238E27FC236}">
                  <a16:creationId xmlns:a16="http://schemas.microsoft.com/office/drawing/2014/main" id="{0729AFF9-B65D-475B-8F21-1574470CF3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34215" y="4986352"/>
              <a:ext cx="0" cy="5556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Line 3445">
              <a:extLst>
                <a:ext uri="{FF2B5EF4-FFF2-40B4-BE49-F238E27FC236}">
                  <a16:creationId xmlns:a16="http://schemas.microsoft.com/office/drawing/2014/main" id="{4BC0FEA7-F34E-401D-9AF3-ACB2DB0B71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70715" y="2470157"/>
              <a:ext cx="0" cy="571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Line 3446">
              <a:extLst>
                <a:ext uri="{FF2B5EF4-FFF2-40B4-BE49-F238E27FC236}">
                  <a16:creationId xmlns:a16="http://schemas.microsoft.com/office/drawing/2014/main" id="{01B044FB-3BFC-4677-8198-756A8FCAAC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70715" y="4986352"/>
              <a:ext cx="0" cy="5556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Line 3447">
              <a:extLst>
                <a:ext uri="{FF2B5EF4-FFF2-40B4-BE49-F238E27FC236}">
                  <a16:creationId xmlns:a16="http://schemas.microsoft.com/office/drawing/2014/main" id="{26B8978F-3E8C-4441-9E47-3F1105CD28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07215" y="2470157"/>
              <a:ext cx="0" cy="571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" name="Line 3448">
              <a:extLst>
                <a:ext uri="{FF2B5EF4-FFF2-40B4-BE49-F238E27FC236}">
                  <a16:creationId xmlns:a16="http://schemas.microsoft.com/office/drawing/2014/main" id="{CBAC4A61-A294-4790-8809-342DE5069A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07215" y="4986352"/>
              <a:ext cx="0" cy="5556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" name="Line 3449">
              <a:extLst>
                <a:ext uri="{FF2B5EF4-FFF2-40B4-BE49-F238E27FC236}">
                  <a16:creationId xmlns:a16="http://schemas.microsoft.com/office/drawing/2014/main" id="{0B21B1B4-4045-4EC0-9C07-28BC23DFBC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45303" y="2470157"/>
              <a:ext cx="0" cy="7778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Line 3450">
              <a:extLst>
                <a:ext uri="{FF2B5EF4-FFF2-40B4-BE49-F238E27FC236}">
                  <a16:creationId xmlns:a16="http://schemas.microsoft.com/office/drawing/2014/main" id="{0AE86DF6-6822-4EC5-973C-26605D21AF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45303" y="4964128"/>
              <a:ext cx="0" cy="7778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" name="Line 3451">
              <a:extLst>
                <a:ext uri="{FF2B5EF4-FFF2-40B4-BE49-F238E27FC236}">
                  <a16:creationId xmlns:a16="http://schemas.microsoft.com/office/drawing/2014/main" id="{05B8D8EC-5C52-4285-82B6-F50CB26B0B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3" y="2470157"/>
              <a:ext cx="0" cy="571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" name="Line 3452">
              <a:extLst>
                <a:ext uri="{FF2B5EF4-FFF2-40B4-BE49-F238E27FC236}">
                  <a16:creationId xmlns:a16="http://schemas.microsoft.com/office/drawing/2014/main" id="{1E375000-08AF-4B3C-B033-7197695988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81803" y="4986352"/>
              <a:ext cx="0" cy="5556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Line 3453">
              <a:extLst>
                <a:ext uri="{FF2B5EF4-FFF2-40B4-BE49-F238E27FC236}">
                  <a16:creationId xmlns:a16="http://schemas.microsoft.com/office/drawing/2014/main" id="{7E126BC8-DE0C-4697-8CD5-2B35433519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18303" y="2470157"/>
              <a:ext cx="0" cy="571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" name="Line 3454">
              <a:extLst>
                <a:ext uri="{FF2B5EF4-FFF2-40B4-BE49-F238E27FC236}">
                  <a16:creationId xmlns:a16="http://schemas.microsoft.com/office/drawing/2014/main" id="{F7D2968E-2C35-4700-8825-7F20DA3B80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18303" y="4986352"/>
              <a:ext cx="0" cy="5556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" name="Line 3455">
              <a:extLst>
                <a:ext uri="{FF2B5EF4-FFF2-40B4-BE49-F238E27FC236}">
                  <a16:creationId xmlns:a16="http://schemas.microsoft.com/office/drawing/2014/main" id="{BAB22F64-36B8-4494-B6C0-C7FD63B33A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56390" y="2470157"/>
              <a:ext cx="0" cy="571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" name="Line 3456">
              <a:extLst>
                <a:ext uri="{FF2B5EF4-FFF2-40B4-BE49-F238E27FC236}">
                  <a16:creationId xmlns:a16="http://schemas.microsoft.com/office/drawing/2014/main" id="{1A6D1712-B451-46B7-9DA7-9BFF13D29C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56390" y="4986352"/>
              <a:ext cx="0" cy="5556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Line 3457">
              <a:extLst>
                <a:ext uri="{FF2B5EF4-FFF2-40B4-BE49-F238E27FC236}">
                  <a16:creationId xmlns:a16="http://schemas.microsoft.com/office/drawing/2014/main" id="{60D6B4D4-4593-4734-8D93-459034E6D7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92890" y="2470157"/>
              <a:ext cx="0" cy="571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" name="Line 3458">
              <a:extLst>
                <a:ext uri="{FF2B5EF4-FFF2-40B4-BE49-F238E27FC236}">
                  <a16:creationId xmlns:a16="http://schemas.microsoft.com/office/drawing/2014/main" id="{3F347D4C-BB28-4E2C-BBC6-75794D7768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92890" y="4986352"/>
              <a:ext cx="0" cy="5556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" name="Line 3459">
              <a:extLst>
                <a:ext uri="{FF2B5EF4-FFF2-40B4-BE49-F238E27FC236}">
                  <a16:creationId xmlns:a16="http://schemas.microsoft.com/office/drawing/2014/main" id="{76B03419-55ED-47FB-A311-AD50F2D779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29390" y="2470157"/>
              <a:ext cx="0" cy="10001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" name="Line 3460">
              <a:extLst>
                <a:ext uri="{FF2B5EF4-FFF2-40B4-BE49-F238E27FC236}">
                  <a16:creationId xmlns:a16="http://schemas.microsoft.com/office/drawing/2014/main" id="{AF115A62-DF92-4972-82EC-3B955DBE0F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29390" y="4941902"/>
              <a:ext cx="0" cy="10001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" name="Rectangle 3461">
              <a:extLst>
                <a:ext uri="{FF2B5EF4-FFF2-40B4-BE49-F238E27FC236}">
                  <a16:creationId xmlns:a16="http://schemas.microsoft.com/office/drawing/2014/main" id="{52559AAB-90FF-4816-9446-49B8DF9C9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9857" y="5091128"/>
              <a:ext cx="160161" cy="14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0" lang="ja-JP" altLang="ja-JP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700</a:t>
              </a:r>
              <a:endParaRPr kumimoji="0" lang="ja-JP" altLang="ja-JP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" name="Line 3462">
              <a:extLst>
                <a:ext uri="{FF2B5EF4-FFF2-40B4-BE49-F238E27FC236}">
                  <a16:creationId xmlns:a16="http://schemas.microsoft.com/office/drawing/2014/main" id="{51B4FCC6-35AD-4764-8CB7-0D26CFF9E2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7478" y="2470157"/>
              <a:ext cx="0" cy="571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" name="Line 3463">
              <a:extLst>
                <a:ext uri="{FF2B5EF4-FFF2-40B4-BE49-F238E27FC236}">
                  <a16:creationId xmlns:a16="http://schemas.microsoft.com/office/drawing/2014/main" id="{F04D7646-E09E-4808-BD7F-65D1311D5B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67478" y="4986352"/>
              <a:ext cx="0" cy="5556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Line 3464">
              <a:extLst>
                <a:ext uri="{FF2B5EF4-FFF2-40B4-BE49-F238E27FC236}">
                  <a16:creationId xmlns:a16="http://schemas.microsoft.com/office/drawing/2014/main" id="{9444E818-2B07-4F6D-9609-B0BCC58AAD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3978" y="2470157"/>
              <a:ext cx="0" cy="571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" name="Line 3465">
              <a:extLst>
                <a:ext uri="{FF2B5EF4-FFF2-40B4-BE49-F238E27FC236}">
                  <a16:creationId xmlns:a16="http://schemas.microsoft.com/office/drawing/2014/main" id="{92DB32E0-CE31-4F8C-ACA5-2F64965692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03978" y="4986352"/>
              <a:ext cx="0" cy="5556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" name="Line 3466">
              <a:extLst>
                <a:ext uri="{FF2B5EF4-FFF2-40B4-BE49-F238E27FC236}">
                  <a16:creationId xmlns:a16="http://schemas.microsoft.com/office/drawing/2014/main" id="{B0E3E93A-672B-4F5A-958B-9BC15FDD29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40478" y="2470157"/>
              <a:ext cx="0" cy="571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" name="Line 3467">
              <a:extLst>
                <a:ext uri="{FF2B5EF4-FFF2-40B4-BE49-F238E27FC236}">
                  <a16:creationId xmlns:a16="http://schemas.microsoft.com/office/drawing/2014/main" id="{12096853-BA30-4980-99B6-E561B65E4A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40478" y="4986352"/>
              <a:ext cx="0" cy="5556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" name="Line 3468">
              <a:extLst>
                <a:ext uri="{FF2B5EF4-FFF2-40B4-BE49-F238E27FC236}">
                  <a16:creationId xmlns:a16="http://schemas.microsoft.com/office/drawing/2014/main" id="{9B213AE8-E75B-4166-B892-ED1B6A671A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78565" y="2470157"/>
              <a:ext cx="0" cy="571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6" name="Line 3469">
              <a:extLst>
                <a:ext uri="{FF2B5EF4-FFF2-40B4-BE49-F238E27FC236}">
                  <a16:creationId xmlns:a16="http://schemas.microsoft.com/office/drawing/2014/main" id="{615EE427-013B-4911-B5EA-35EE6E8223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565" y="4986352"/>
              <a:ext cx="0" cy="5556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7" name="Line 3470">
              <a:extLst>
                <a:ext uri="{FF2B5EF4-FFF2-40B4-BE49-F238E27FC236}">
                  <a16:creationId xmlns:a16="http://schemas.microsoft.com/office/drawing/2014/main" id="{608B15A6-1987-4454-8638-32EE939F54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5065" y="2470157"/>
              <a:ext cx="0" cy="7778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8" name="Line 3471">
              <a:extLst>
                <a:ext uri="{FF2B5EF4-FFF2-40B4-BE49-F238E27FC236}">
                  <a16:creationId xmlns:a16="http://schemas.microsoft.com/office/drawing/2014/main" id="{0E3278CA-695E-4FE5-9168-E2E1306461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15065" y="4964128"/>
              <a:ext cx="0" cy="7778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9" name="Line 3472">
              <a:extLst>
                <a:ext uri="{FF2B5EF4-FFF2-40B4-BE49-F238E27FC236}">
                  <a16:creationId xmlns:a16="http://schemas.microsoft.com/office/drawing/2014/main" id="{18626970-FF05-4AFA-88EB-C9582810DB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51565" y="2470157"/>
              <a:ext cx="0" cy="571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0" name="Line 3473">
              <a:extLst>
                <a:ext uri="{FF2B5EF4-FFF2-40B4-BE49-F238E27FC236}">
                  <a16:creationId xmlns:a16="http://schemas.microsoft.com/office/drawing/2014/main" id="{D20949F1-ECCB-4C88-90E5-29882E76DB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51565" y="4986352"/>
              <a:ext cx="0" cy="5556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" name="Line 3474">
              <a:extLst>
                <a:ext uri="{FF2B5EF4-FFF2-40B4-BE49-F238E27FC236}">
                  <a16:creationId xmlns:a16="http://schemas.microsoft.com/office/drawing/2014/main" id="{394AF7B0-5A32-4A9D-ADFA-B5721B1A20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9653" y="2470157"/>
              <a:ext cx="0" cy="571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2" name="Line 3475">
              <a:extLst>
                <a:ext uri="{FF2B5EF4-FFF2-40B4-BE49-F238E27FC236}">
                  <a16:creationId xmlns:a16="http://schemas.microsoft.com/office/drawing/2014/main" id="{638F656E-7C1A-45BB-9B0A-58EA294455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89653" y="4986352"/>
              <a:ext cx="0" cy="5556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3" name="Line 3476">
              <a:extLst>
                <a:ext uri="{FF2B5EF4-FFF2-40B4-BE49-F238E27FC236}">
                  <a16:creationId xmlns:a16="http://schemas.microsoft.com/office/drawing/2014/main" id="{4B53B5D7-981B-43DE-ADA0-4BDC8ABAFC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4565" y="2470157"/>
              <a:ext cx="0" cy="571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" name="Line 3477">
              <a:extLst>
                <a:ext uri="{FF2B5EF4-FFF2-40B4-BE49-F238E27FC236}">
                  <a16:creationId xmlns:a16="http://schemas.microsoft.com/office/drawing/2014/main" id="{BBE6B3F3-429F-43BF-93A6-1ADCF4B93F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24565" y="4986352"/>
              <a:ext cx="0" cy="5556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5" name="Line 3478">
              <a:extLst>
                <a:ext uri="{FF2B5EF4-FFF2-40B4-BE49-F238E27FC236}">
                  <a16:creationId xmlns:a16="http://schemas.microsoft.com/office/drawing/2014/main" id="{7FC08901-ABBC-4DF7-8F52-96CA7A57CF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2653" y="2470157"/>
              <a:ext cx="0" cy="571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6" name="Line 3479">
              <a:extLst>
                <a:ext uri="{FF2B5EF4-FFF2-40B4-BE49-F238E27FC236}">
                  <a16:creationId xmlns:a16="http://schemas.microsoft.com/office/drawing/2014/main" id="{81D0963A-EB99-406B-BB2C-3FF4300A7E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62653" y="4986352"/>
              <a:ext cx="0" cy="5556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7" name="Line 3480">
              <a:extLst>
                <a:ext uri="{FF2B5EF4-FFF2-40B4-BE49-F238E27FC236}">
                  <a16:creationId xmlns:a16="http://schemas.microsoft.com/office/drawing/2014/main" id="{84181582-A15A-41E9-9A24-38279F1571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0740" y="2470157"/>
              <a:ext cx="0" cy="10001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8" name="Line 3481">
              <a:extLst>
                <a:ext uri="{FF2B5EF4-FFF2-40B4-BE49-F238E27FC236}">
                  <a16:creationId xmlns:a16="http://schemas.microsoft.com/office/drawing/2014/main" id="{A8EBC831-0E88-432A-9BD8-BA2EC19F6A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00740" y="4941902"/>
              <a:ext cx="0" cy="10001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9" name="Rectangle 3482">
              <a:extLst>
                <a:ext uri="{FF2B5EF4-FFF2-40B4-BE49-F238E27FC236}">
                  <a16:creationId xmlns:a16="http://schemas.microsoft.com/office/drawing/2014/main" id="{5B17F845-62F4-4C41-AA07-5F2DFB728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1207" y="5091128"/>
              <a:ext cx="160161" cy="14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0" lang="ja-JP" altLang="ja-JP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600</a:t>
              </a:r>
              <a:endParaRPr kumimoji="0" lang="ja-JP" altLang="ja-JP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0" name="Line 3483">
              <a:extLst>
                <a:ext uri="{FF2B5EF4-FFF2-40B4-BE49-F238E27FC236}">
                  <a16:creationId xmlns:a16="http://schemas.microsoft.com/office/drawing/2014/main" id="{BB5077D4-8378-4676-963B-5EFCE9CBED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35653" y="2470157"/>
              <a:ext cx="0" cy="571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1" name="Line 3484">
              <a:extLst>
                <a:ext uri="{FF2B5EF4-FFF2-40B4-BE49-F238E27FC236}">
                  <a16:creationId xmlns:a16="http://schemas.microsoft.com/office/drawing/2014/main" id="{88A44869-B840-4CE3-A71F-2E809F5F78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35653" y="4986352"/>
              <a:ext cx="0" cy="5556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2" name="Line 3485">
              <a:extLst>
                <a:ext uri="{FF2B5EF4-FFF2-40B4-BE49-F238E27FC236}">
                  <a16:creationId xmlns:a16="http://schemas.microsoft.com/office/drawing/2014/main" id="{3E704398-C8DB-4C53-95C9-31B38DA422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73740" y="2470157"/>
              <a:ext cx="0" cy="571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3" name="Line 3486">
              <a:extLst>
                <a:ext uri="{FF2B5EF4-FFF2-40B4-BE49-F238E27FC236}">
                  <a16:creationId xmlns:a16="http://schemas.microsoft.com/office/drawing/2014/main" id="{6AB60AD5-40BC-49CF-86AF-5C0E1BEAC8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73740" y="4986352"/>
              <a:ext cx="0" cy="5556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" name="Line 3487">
              <a:extLst>
                <a:ext uri="{FF2B5EF4-FFF2-40B4-BE49-F238E27FC236}">
                  <a16:creationId xmlns:a16="http://schemas.microsoft.com/office/drawing/2014/main" id="{25C07A1E-E54A-4FAA-B867-F7CEEF6707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1828" y="2470157"/>
              <a:ext cx="0" cy="571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" name="Line 3488">
              <a:extLst>
                <a:ext uri="{FF2B5EF4-FFF2-40B4-BE49-F238E27FC236}">
                  <a16:creationId xmlns:a16="http://schemas.microsoft.com/office/drawing/2014/main" id="{5E61E2DA-02EA-4001-B1C6-EA348C2768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11828" y="4986352"/>
              <a:ext cx="0" cy="5556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6" name="Line 3489">
              <a:extLst>
                <a:ext uri="{FF2B5EF4-FFF2-40B4-BE49-F238E27FC236}">
                  <a16:creationId xmlns:a16="http://schemas.microsoft.com/office/drawing/2014/main" id="{25B3E31F-C1B1-4E84-93EA-B7EB7D9C36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46740" y="2470157"/>
              <a:ext cx="0" cy="571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7" name="Line 3490">
              <a:extLst>
                <a:ext uri="{FF2B5EF4-FFF2-40B4-BE49-F238E27FC236}">
                  <a16:creationId xmlns:a16="http://schemas.microsoft.com/office/drawing/2014/main" id="{F079CC9A-A2A0-441E-B42B-A0E2DEC127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46740" y="4986352"/>
              <a:ext cx="0" cy="5556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8" name="Line 3491">
              <a:extLst>
                <a:ext uri="{FF2B5EF4-FFF2-40B4-BE49-F238E27FC236}">
                  <a16:creationId xmlns:a16="http://schemas.microsoft.com/office/drawing/2014/main" id="{4FA07684-707D-494B-B955-83E5B5CD4B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4828" y="2470157"/>
              <a:ext cx="0" cy="7778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9" name="Line 3492">
              <a:extLst>
                <a:ext uri="{FF2B5EF4-FFF2-40B4-BE49-F238E27FC236}">
                  <a16:creationId xmlns:a16="http://schemas.microsoft.com/office/drawing/2014/main" id="{8249F075-C6E2-4737-97E2-E42FEC6F90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84828" y="4964127"/>
              <a:ext cx="0" cy="7778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0" name="Line 3494">
              <a:extLst>
                <a:ext uri="{FF2B5EF4-FFF2-40B4-BE49-F238E27FC236}">
                  <a16:creationId xmlns:a16="http://schemas.microsoft.com/office/drawing/2014/main" id="{88FD012D-2015-4509-810D-835586345F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23240" y="2482857"/>
              <a:ext cx="0" cy="254794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1" name="Line 3495">
              <a:extLst>
                <a:ext uri="{FF2B5EF4-FFF2-40B4-BE49-F238E27FC236}">
                  <a16:creationId xmlns:a16="http://schemas.microsoft.com/office/drawing/2014/main" id="{E192EFE7-7FD6-43B8-A92B-65DF44B3D4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27990" y="5018102"/>
              <a:ext cx="10001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2" name="Rectangle 3496">
              <a:extLst>
                <a:ext uri="{FF2B5EF4-FFF2-40B4-BE49-F238E27FC236}">
                  <a16:creationId xmlns:a16="http://schemas.microsoft.com/office/drawing/2014/main" id="{7557CC50-A622-42D5-877A-9AF7EA870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5842" y="4945077"/>
              <a:ext cx="168740" cy="14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0" lang="ja-JP" altLang="ja-JP" sz="1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-1.0</a:t>
              </a:r>
              <a:endParaRPr kumimoji="0" lang="ja-JP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3" name="Line 3497">
              <a:extLst>
                <a:ext uri="{FF2B5EF4-FFF2-40B4-BE49-F238E27FC236}">
                  <a16:creationId xmlns:a16="http://schemas.microsoft.com/office/drawing/2014/main" id="{BD5DB772-13A3-4E3C-AEAC-211B59131E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27990" y="4765688"/>
              <a:ext cx="10001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" name="Rectangle 3498">
              <a:extLst>
                <a:ext uri="{FF2B5EF4-FFF2-40B4-BE49-F238E27FC236}">
                  <a16:creationId xmlns:a16="http://schemas.microsoft.com/office/drawing/2014/main" id="{00016FEB-15C1-4272-9D47-05FAC1FE9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5842" y="4692663"/>
              <a:ext cx="168740" cy="14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0" lang="ja-JP" altLang="ja-JP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-0.8</a:t>
              </a:r>
              <a:endParaRPr kumimoji="0" lang="ja-JP" altLang="ja-JP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" name="Line 3499">
              <a:extLst>
                <a:ext uri="{FF2B5EF4-FFF2-40B4-BE49-F238E27FC236}">
                  <a16:creationId xmlns:a16="http://schemas.microsoft.com/office/drawing/2014/main" id="{5E227459-C6EB-4B2B-BD4A-57E5C5B245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27990" y="4513276"/>
              <a:ext cx="10001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" name="Rectangle 3500">
              <a:extLst>
                <a:ext uri="{FF2B5EF4-FFF2-40B4-BE49-F238E27FC236}">
                  <a16:creationId xmlns:a16="http://schemas.microsoft.com/office/drawing/2014/main" id="{28D51DAE-C95A-453E-B0CB-7D35E305B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5842" y="4440251"/>
              <a:ext cx="168740" cy="14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0" lang="ja-JP" altLang="ja-JP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-0.6</a:t>
              </a:r>
              <a:endParaRPr kumimoji="0" lang="ja-JP" altLang="ja-JP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" name="Line 3501">
              <a:extLst>
                <a:ext uri="{FF2B5EF4-FFF2-40B4-BE49-F238E27FC236}">
                  <a16:creationId xmlns:a16="http://schemas.microsoft.com/office/drawing/2014/main" id="{327E3637-19AE-4CD8-B14E-5614508104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27990" y="4260862"/>
              <a:ext cx="10001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8" name="Rectangle 3502">
              <a:extLst>
                <a:ext uri="{FF2B5EF4-FFF2-40B4-BE49-F238E27FC236}">
                  <a16:creationId xmlns:a16="http://schemas.microsoft.com/office/drawing/2014/main" id="{1D37EA4C-7300-463A-A9C2-A73598D36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5842" y="4187837"/>
              <a:ext cx="168740" cy="14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0" lang="ja-JP" altLang="ja-JP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-0.4</a:t>
              </a:r>
              <a:endParaRPr kumimoji="0" lang="ja-JP" altLang="ja-JP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9" name="Line 3503">
              <a:extLst>
                <a:ext uri="{FF2B5EF4-FFF2-40B4-BE49-F238E27FC236}">
                  <a16:creationId xmlns:a16="http://schemas.microsoft.com/office/drawing/2014/main" id="{3586455E-6314-45FF-B44E-F32A645988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27990" y="4008450"/>
              <a:ext cx="10001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0" name="Rectangle 3504">
              <a:extLst>
                <a:ext uri="{FF2B5EF4-FFF2-40B4-BE49-F238E27FC236}">
                  <a16:creationId xmlns:a16="http://schemas.microsoft.com/office/drawing/2014/main" id="{1027AF1B-410E-4AE7-81C8-73C5FA671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5842" y="3935424"/>
              <a:ext cx="168740" cy="14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0" lang="ja-JP" altLang="ja-JP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-0.2</a:t>
              </a:r>
              <a:endParaRPr kumimoji="0" lang="ja-JP" altLang="ja-JP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1" name="Line 3505">
              <a:extLst>
                <a:ext uri="{FF2B5EF4-FFF2-40B4-BE49-F238E27FC236}">
                  <a16:creationId xmlns:a16="http://schemas.microsoft.com/office/drawing/2014/main" id="{BFE70CEE-520B-4EC2-95A9-BD28612897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27990" y="3756036"/>
              <a:ext cx="10001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Rectangle 3506">
              <a:extLst>
                <a:ext uri="{FF2B5EF4-FFF2-40B4-BE49-F238E27FC236}">
                  <a16:creationId xmlns:a16="http://schemas.microsoft.com/office/drawing/2014/main" id="{500180DF-9ED8-4061-A82F-4AB8BB5B8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3098" y="3683011"/>
              <a:ext cx="133467" cy="14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0" lang="ja-JP" altLang="ja-JP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0.0</a:t>
              </a:r>
              <a:endParaRPr kumimoji="0" lang="ja-JP" altLang="ja-JP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3" name="Line 3507">
              <a:extLst>
                <a:ext uri="{FF2B5EF4-FFF2-40B4-BE49-F238E27FC236}">
                  <a16:creationId xmlns:a16="http://schemas.microsoft.com/office/drawing/2014/main" id="{F8430849-D5C1-484B-B6B4-542295620A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27990" y="3505210"/>
              <a:ext cx="10001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4" name="Rectangle 3508">
              <a:extLst>
                <a:ext uri="{FF2B5EF4-FFF2-40B4-BE49-F238E27FC236}">
                  <a16:creationId xmlns:a16="http://schemas.microsoft.com/office/drawing/2014/main" id="{EE508B9E-C626-43D7-B8BE-412A51231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3098" y="3432185"/>
              <a:ext cx="133467" cy="14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0" lang="ja-JP" altLang="ja-JP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0.2</a:t>
              </a:r>
              <a:endParaRPr kumimoji="0" lang="ja-JP" altLang="ja-JP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" name="Line 3509">
              <a:extLst>
                <a:ext uri="{FF2B5EF4-FFF2-40B4-BE49-F238E27FC236}">
                  <a16:creationId xmlns:a16="http://schemas.microsoft.com/office/drawing/2014/main" id="{0D0EC2CA-7855-4E32-B884-75DAEA7D93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27990" y="3251210"/>
              <a:ext cx="10001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6" name="Rectangle 3510">
              <a:extLst>
                <a:ext uri="{FF2B5EF4-FFF2-40B4-BE49-F238E27FC236}">
                  <a16:creationId xmlns:a16="http://schemas.microsoft.com/office/drawing/2014/main" id="{59815E05-4DC6-47E4-BD17-B1395B681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3098" y="3178184"/>
              <a:ext cx="133467" cy="14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0" lang="ja-JP" altLang="ja-JP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0.4</a:t>
              </a:r>
              <a:endParaRPr kumimoji="0" lang="ja-JP" altLang="ja-JP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7" name="Line 3511">
              <a:extLst>
                <a:ext uri="{FF2B5EF4-FFF2-40B4-BE49-F238E27FC236}">
                  <a16:creationId xmlns:a16="http://schemas.microsoft.com/office/drawing/2014/main" id="{3001BDAB-6715-4E3B-A559-F3BC003EEA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27990" y="2998797"/>
              <a:ext cx="10001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8" name="Rectangle 3512">
              <a:extLst>
                <a:ext uri="{FF2B5EF4-FFF2-40B4-BE49-F238E27FC236}">
                  <a16:creationId xmlns:a16="http://schemas.microsoft.com/office/drawing/2014/main" id="{C807AEB0-F98A-4643-AD54-0EFB6DCD7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3098" y="2925771"/>
              <a:ext cx="133467" cy="14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0" lang="ja-JP" altLang="ja-JP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0.6</a:t>
              </a:r>
              <a:endParaRPr kumimoji="0" lang="ja-JP" altLang="ja-JP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9" name="Line 3513">
              <a:extLst>
                <a:ext uri="{FF2B5EF4-FFF2-40B4-BE49-F238E27FC236}">
                  <a16:creationId xmlns:a16="http://schemas.microsoft.com/office/drawing/2014/main" id="{CD0AD2F8-1D03-4FB3-B66F-01D63DA21B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27990" y="2746383"/>
              <a:ext cx="10001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0" name="Rectangle 3514">
              <a:extLst>
                <a:ext uri="{FF2B5EF4-FFF2-40B4-BE49-F238E27FC236}">
                  <a16:creationId xmlns:a16="http://schemas.microsoft.com/office/drawing/2014/main" id="{2545D363-ED93-4D69-91AB-8B4A0267B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3099" y="2673358"/>
              <a:ext cx="133467" cy="14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0" lang="ja-JP" altLang="ja-JP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0.8</a:t>
              </a:r>
              <a:endParaRPr kumimoji="0" lang="ja-JP" altLang="ja-JP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1" name="Line 3515">
              <a:extLst>
                <a:ext uri="{FF2B5EF4-FFF2-40B4-BE49-F238E27FC236}">
                  <a16:creationId xmlns:a16="http://schemas.microsoft.com/office/drawing/2014/main" id="{3D8D26EA-92EC-42E5-BA44-AAA9A1E094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27991" y="2493970"/>
              <a:ext cx="10001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2" name="Rectangle 3516">
              <a:extLst>
                <a:ext uri="{FF2B5EF4-FFF2-40B4-BE49-F238E27FC236}">
                  <a16:creationId xmlns:a16="http://schemas.microsoft.com/office/drawing/2014/main" id="{82BBBE77-2CA3-4395-8433-D91C6E75A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3098" y="2420945"/>
              <a:ext cx="133467" cy="14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0" lang="ja-JP" altLang="ja-JP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1.0</a:t>
              </a:r>
              <a:endParaRPr kumimoji="0" lang="ja-JP" altLang="ja-JP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3" name="Freeform 3537">
              <a:extLst>
                <a:ext uri="{FF2B5EF4-FFF2-40B4-BE49-F238E27FC236}">
                  <a16:creationId xmlns:a16="http://schemas.microsoft.com/office/drawing/2014/main" id="{FC038745-DF72-42C2-8EAA-F68FFD3B0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4828" y="2493970"/>
              <a:ext cx="1550988" cy="1250954"/>
            </a:xfrm>
            <a:custGeom>
              <a:avLst/>
              <a:gdLst>
                <a:gd name="T0" fmla="*/ 12 w 977"/>
                <a:gd name="T1" fmla="*/ 787 h 788"/>
                <a:gd name="T2" fmla="*/ 28 w 977"/>
                <a:gd name="T3" fmla="*/ 786 h 788"/>
                <a:gd name="T4" fmla="*/ 43 w 977"/>
                <a:gd name="T5" fmla="*/ 785 h 788"/>
                <a:gd name="T6" fmla="*/ 60 w 977"/>
                <a:gd name="T7" fmla="*/ 783 h 788"/>
                <a:gd name="T8" fmla="*/ 76 w 977"/>
                <a:gd name="T9" fmla="*/ 781 h 788"/>
                <a:gd name="T10" fmla="*/ 91 w 977"/>
                <a:gd name="T11" fmla="*/ 780 h 788"/>
                <a:gd name="T12" fmla="*/ 108 w 977"/>
                <a:gd name="T13" fmla="*/ 778 h 788"/>
                <a:gd name="T14" fmla="*/ 123 w 977"/>
                <a:gd name="T15" fmla="*/ 776 h 788"/>
                <a:gd name="T16" fmla="*/ 139 w 977"/>
                <a:gd name="T17" fmla="*/ 774 h 788"/>
                <a:gd name="T18" fmla="*/ 155 w 977"/>
                <a:gd name="T19" fmla="*/ 772 h 788"/>
                <a:gd name="T20" fmla="*/ 171 w 977"/>
                <a:gd name="T21" fmla="*/ 770 h 788"/>
                <a:gd name="T22" fmla="*/ 186 w 977"/>
                <a:gd name="T23" fmla="*/ 768 h 788"/>
                <a:gd name="T24" fmla="*/ 203 w 977"/>
                <a:gd name="T25" fmla="*/ 766 h 788"/>
                <a:gd name="T26" fmla="*/ 218 w 977"/>
                <a:gd name="T27" fmla="*/ 763 h 788"/>
                <a:gd name="T28" fmla="*/ 234 w 977"/>
                <a:gd name="T29" fmla="*/ 762 h 788"/>
                <a:gd name="T30" fmla="*/ 251 w 977"/>
                <a:gd name="T31" fmla="*/ 759 h 788"/>
                <a:gd name="T32" fmla="*/ 266 w 977"/>
                <a:gd name="T33" fmla="*/ 757 h 788"/>
                <a:gd name="T34" fmla="*/ 282 w 977"/>
                <a:gd name="T35" fmla="*/ 754 h 788"/>
                <a:gd name="T36" fmla="*/ 298 w 977"/>
                <a:gd name="T37" fmla="*/ 751 h 788"/>
                <a:gd name="T38" fmla="*/ 314 w 977"/>
                <a:gd name="T39" fmla="*/ 748 h 788"/>
                <a:gd name="T40" fmla="*/ 329 w 977"/>
                <a:gd name="T41" fmla="*/ 745 h 788"/>
                <a:gd name="T42" fmla="*/ 346 w 977"/>
                <a:gd name="T43" fmla="*/ 742 h 788"/>
                <a:gd name="T44" fmla="*/ 361 w 977"/>
                <a:gd name="T45" fmla="*/ 738 h 788"/>
                <a:gd name="T46" fmla="*/ 377 w 977"/>
                <a:gd name="T47" fmla="*/ 736 h 788"/>
                <a:gd name="T48" fmla="*/ 393 w 977"/>
                <a:gd name="T49" fmla="*/ 732 h 788"/>
                <a:gd name="T50" fmla="*/ 409 w 977"/>
                <a:gd name="T51" fmla="*/ 728 h 788"/>
                <a:gd name="T52" fmla="*/ 424 w 977"/>
                <a:gd name="T53" fmla="*/ 724 h 788"/>
                <a:gd name="T54" fmla="*/ 441 w 977"/>
                <a:gd name="T55" fmla="*/ 720 h 788"/>
                <a:gd name="T56" fmla="*/ 457 w 977"/>
                <a:gd name="T57" fmla="*/ 715 h 788"/>
                <a:gd name="T58" fmla="*/ 472 w 977"/>
                <a:gd name="T59" fmla="*/ 711 h 788"/>
                <a:gd name="T60" fmla="*/ 488 w 977"/>
                <a:gd name="T61" fmla="*/ 706 h 788"/>
                <a:gd name="T62" fmla="*/ 504 w 977"/>
                <a:gd name="T63" fmla="*/ 701 h 788"/>
                <a:gd name="T64" fmla="*/ 520 w 977"/>
                <a:gd name="T65" fmla="*/ 695 h 788"/>
                <a:gd name="T66" fmla="*/ 535 w 977"/>
                <a:gd name="T67" fmla="*/ 689 h 788"/>
                <a:gd name="T68" fmla="*/ 552 w 977"/>
                <a:gd name="T69" fmla="*/ 684 h 788"/>
                <a:gd name="T70" fmla="*/ 567 w 977"/>
                <a:gd name="T71" fmla="*/ 677 h 788"/>
                <a:gd name="T72" fmla="*/ 583 w 977"/>
                <a:gd name="T73" fmla="*/ 670 h 788"/>
                <a:gd name="T74" fmla="*/ 599 w 977"/>
                <a:gd name="T75" fmla="*/ 663 h 788"/>
                <a:gd name="T76" fmla="*/ 615 w 977"/>
                <a:gd name="T77" fmla="*/ 656 h 788"/>
                <a:gd name="T78" fmla="*/ 630 w 977"/>
                <a:gd name="T79" fmla="*/ 647 h 788"/>
                <a:gd name="T80" fmla="*/ 647 w 977"/>
                <a:gd name="T81" fmla="*/ 639 h 788"/>
                <a:gd name="T82" fmla="*/ 663 w 977"/>
                <a:gd name="T83" fmla="*/ 629 h 788"/>
                <a:gd name="T84" fmla="*/ 678 w 977"/>
                <a:gd name="T85" fmla="*/ 619 h 788"/>
                <a:gd name="T86" fmla="*/ 695 w 977"/>
                <a:gd name="T87" fmla="*/ 608 h 788"/>
                <a:gd name="T88" fmla="*/ 710 w 977"/>
                <a:gd name="T89" fmla="*/ 596 h 788"/>
                <a:gd name="T90" fmla="*/ 726 w 977"/>
                <a:gd name="T91" fmla="*/ 584 h 788"/>
                <a:gd name="T92" fmla="*/ 742 w 977"/>
                <a:gd name="T93" fmla="*/ 570 h 788"/>
                <a:gd name="T94" fmla="*/ 758 w 977"/>
                <a:gd name="T95" fmla="*/ 555 h 788"/>
                <a:gd name="T96" fmla="*/ 773 w 977"/>
                <a:gd name="T97" fmla="*/ 539 h 788"/>
                <a:gd name="T98" fmla="*/ 790 w 977"/>
                <a:gd name="T99" fmla="*/ 520 h 788"/>
                <a:gd name="T100" fmla="*/ 805 w 977"/>
                <a:gd name="T101" fmla="*/ 501 h 788"/>
                <a:gd name="T102" fmla="*/ 821 w 977"/>
                <a:gd name="T103" fmla="*/ 479 h 788"/>
                <a:gd name="T104" fmla="*/ 837 w 977"/>
                <a:gd name="T105" fmla="*/ 454 h 788"/>
                <a:gd name="T106" fmla="*/ 853 w 977"/>
                <a:gd name="T107" fmla="*/ 427 h 788"/>
                <a:gd name="T108" fmla="*/ 869 w 977"/>
                <a:gd name="T109" fmla="*/ 396 h 788"/>
                <a:gd name="T110" fmla="*/ 885 w 977"/>
                <a:gd name="T111" fmla="*/ 361 h 788"/>
                <a:gd name="T112" fmla="*/ 901 w 977"/>
                <a:gd name="T113" fmla="*/ 320 h 788"/>
                <a:gd name="T114" fmla="*/ 916 w 977"/>
                <a:gd name="T115" fmla="*/ 274 h 788"/>
                <a:gd name="T116" fmla="*/ 933 w 977"/>
                <a:gd name="T117" fmla="*/ 219 h 788"/>
                <a:gd name="T118" fmla="*/ 948 w 977"/>
                <a:gd name="T119" fmla="*/ 155 h 788"/>
                <a:gd name="T120" fmla="*/ 964 w 977"/>
                <a:gd name="T121" fmla="*/ 77 h 788"/>
                <a:gd name="T122" fmla="*/ 977 w 977"/>
                <a:gd name="T12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7" h="788">
                  <a:moveTo>
                    <a:pt x="0" y="788"/>
                  </a:moveTo>
                  <a:lnTo>
                    <a:pt x="4" y="787"/>
                  </a:lnTo>
                  <a:lnTo>
                    <a:pt x="8" y="787"/>
                  </a:lnTo>
                  <a:lnTo>
                    <a:pt x="12" y="787"/>
                  </a:lnTo>
                  <a:lnTo>
                    <a:pt x="16" y="787"/>
                  </a:lnTo>
                  <a:lnTo>
                    <a:pt x="20" y="787"/>
                  </a:lnTo>
                  <a:lnTo>
                    <a:pt x="24" y="787"/>
                  </a:lnTo>
                  <a:lnTo>
                    <a:pt x="28" y="786"/>
                  </a:lnTo>
                  <a:lnTo>
                    <a:pt x="32" y="786"/>
                  </a:lnTo>
                  <a:lnTo>
                    <a:pt x="36" y="785"/>
                  </a:lnTo>
                  <a:lnTo>
                    <a:pt x="39" y="785"/>
                  </a:lnTo>
                  <a:lnTo>
                    <a:pt x="43" y="785"/>
                  </a:lnTo>
                  <a:lnTo>
                    <a:pt x="48" y="784"/>
                  </a:lnTo>
                  <a:lnTo>
                    <a:pt x="52" y="784"/>
                  </a:lnTo>
                  <a:lnTo>
                    <a:pt x="56" y="784"/>
                  </a:lnTo>
                  <a:lnTo>
                    <a:pt x="60" y="783"/>
                  </a:lnTo>
                  <a:lnTo>
                    <a:pt x="63" y="783"/>
                  </a:lnTo>
                  <a:lnTo>
                    <a:pt x="67" y="782"/>
                  </a:lnTo>
                  <a:lnTo>
                    <a:pt x="71" y="782"/>
                  </a:lnTo>
                  <a:lnTo>
                    <a:pt x="76" y="781"/>
                  </a:lnTo>
                  <a:lnTo>
                    <a:pt x="80" y="781"/>
                  </a:lnTo>
                  <a:lnTo>
                    <a:pt x="84" y="781"/>
                  </a:lnTo>
                  <a:lnTo>
                    <a:pt x="87" y="780"/>
                  </a:lnTo>
                  <a:lnTo>
                    <a:pt x="91" y="780"/>
                  </a:lnTo>
                  <a:lnTo>
                    <a:pt x="95" y="779"/>
                  </a:lnTo>
                  <a:lnTo>
                    <a:pt x="99" y="779"/>
                  </a:lnTo>
                  <a:lnTo>
                    <a:pt x="104" y="778"/>
                  </a:lnTo>
                  <a:lnTo>
                    <a:pt x="108" y="778"/>
                  </a:lnTo>
                  <a:lnTo>
                    <a:pt x="111" y="777"/>
                  </a:lnTo>
                  <a:lnTo>
                    <a:pt x="115" y="777"/>
                  </a:lnTo>
                  <a:lnTo>
                    <a:pt x="119" y="777"/>
                  </a:lnTo>
                  <a:lnTo>
                    <a:pt x="123" y="776"/>
                  </a:lnTo>
                  <a:lnTo>
                    <a:pt x="127" y="776"/>
                  </a:lnTo>
                  <a:lnTo>
                    <a:pt x="131" y="775"/>
                  </a:lnTo>
                  <a:lnTo>
                    <a:pt x="135" y="775"/>
                  </a:lnTo>
                  <a:lnTo>
                    <a:pt x="139" y="774"/>
                  </a:lnTo>
                  <a:lnTo>
                    <a:pt x="143" y="774"/>
                  </a:lnTo>
                  <a:lnTo>
                    <a:pt x="147" y="773"/>
                  </a:lnTo>
                  <a:lnTo>
                    <a:pt x="151" y="773"/>
                  </a:lnTo>
                  <a:lnTo>
                    <a:pt x="155" y="772"/>
                  </a:lnTo>
                  <a:lnTo>
                    <a:pt x="158" y="772"/>
                  </a:lnTo>
                  <a:lnTo>
                    <a:pt x="163" y="771"/>
                  </a:lnTo>
                  <a:lnTo>
                    <a:pt x="167" y="771"/>
                  </a:lnTo>
                  <a:lnTo>
                    <a:pt x="171" y="770"/>
                  </a:lnTo>
                  <a:lnTo>
                    <a:pt x="175" y="770"/>
                  </a:lnTo>
                  <a:lnTo>
                    <a:pt x="179" y="769"/>
                  </a:lnTo>
                  <a:lnTo>
                    <a:pt x="182" y="768"/>
                  </a:lnTo>
                  <a:lnTo>
                    <a:pt x="186" y="768"/>
                  </a:lnTo>
                  <a:lnTo>
                    <a:pt x="190" y="767"/>
                  </a:lnTo>
                  <a:lnTo>
                    <a:pt x="195" y="767"/>
                  </a:lnTo>
                  <a:lnTo>
                    <a:pt x="199" y="766"/>
                  </a:lnTo>
                  <a:lnTo>
                    <a:pt x="203" y="766"/>
                  </a:lnTo>
                  <a:lnTo>
                    <a:pt x="206" y="765"/>
                  </a:lnTo>
                  <a:lnTo>
                    <a:pt x="210" y="765"/>
                  </a:lnTo>
                  <a:lnTo>
                    <a:pt x="214" y="764"/>
                  </a:lnTo>
                  <a:lnTo>
                    <a:pt x="218" y="763"/>
                  </a:lnTo>
                  <a:lnTo>
                    <a:pt x="223" y="763"/>
                  </a:lnTo>
                  <a:lnTo>
                    <a:pt x="227" y="762"/>
                  </a:lnTo>
                  <a:lnTo>
                    <a:pt x="230" y="762"/>
                  </a:lnTo>
                  <a:lnTo>
                    <a:pt x="234" y="762"/>
                  </a:lnTo>
                  <a:lnTo>
                    <a:pt x="238" y="761"/>
                  </a:lnTo>
                  <a:lnTo>
                    <a:pt x="242" y="761"/>
                  </a:lnTo>
                  <a:lnTo>
                    <a:pt x="246" y="760"/>
                  </a:lnTo>
                  <a:lnTo>
                    <a:pt x="251" y="759"/>
                  </a:lnTo>
                  <a:lnTo>
                    <a:pt x="254" y="759"/>
                  </a:lnTo>
                  <a:lnTo>
                    <a:pt x="258" y="758"/>
                  </a:lnTo>
                  <a:lnTo>
                    <a:pt x="262" y="757"/>
                  </a:lnTo>
                  <a:lnTo>
                    <a:pt x="266" y="757"/>
                  </a:lnTo>
                  <a:lnTo>
                    <a:pt x="270" y="756"/>
                  </a:lnTo>
                  <a:lnTo>
                    <a:pt x="274" y="755"/>
                  </a:lnTo>
                  <a:lnTo>
                    <a:pt x="277" y="755"/>
                  </a:lnTo>
                  <a:lnTo>
                    <a:pt x="282" y="754"/>
                  </a:lnTo>
                  <a:lnTo>
                    <a:pt x="286" y="753"/>
                  </a:lnTo>
                  <a:lnTo>
                    <a:pt x="290" y="753"/>
                  </a:lnTo>
                  <a:lnTo>
                    <a:pt x="294" y="752"/>
                  </a:lnTo>
                  <a:lnTo>
                    <a:pt x="298" y="751"/>
                  </a:lnTo>
                  <a:lnTo>
                    <a:pt x="301" y="750"/>
                  </a:lnTo>
                  <a:lnTo>
                    <a:pt x="305" y="750"/>
                  </a:lnTo>
                  <a:lnTo>
                    <a:pt x="310" y="749"/>
                  </a:lnTo>
                  <a:lnTo>
                    <a:pt x="314" y="748"/>
                  </a:lnTo>
                  <a:lnTo>
                    <a:pt x="318" y="747"/>
                  </a:lnTo>
                  <a:lnTo>
                    <a:pt x="322" y="747"/>
                  </a:lnTo>
                  <a:lnTo>
                    <a:pt x="325" y="746"/>
                  </a:lnTo>
                  <a:lnTo>
                    <a:pt x="329" y="745"/>
                  </a:lnTo>
                  <a:lnTo>
                    <a:pt x="333" y="744"/>
                  </a:lnTo>
                  <a:lnTo>
                    <a:pt x="337" y="743"/>
                  </a:lnTo>
                  <a:lnTo>
                    <a:pt x="342" y="743"/>
                  </a:lnTo>
                  <a:lnTo>
                    <a:pt x="346" y="742"/>
                  </a:lnTo>
                  <a:lnTo>
                    <a:pt x="349" y="741"/>
                  </a:lnTo>
                  <a:lnTo>
                    <a:pt x="353" y="740"/>
                  </a:lnTo>
                  <a:lnTo>
                    <a:pt x="357" y="739"/>
                  </a:lnTo>
                  <a:lnTo>
                    <a:pt x="361" y="738"/>
                  </a:lnTo>
                  <a:lnTo>
                    <a:pt x="365" y="737"/>
                  </a:lnTo>
                  <a:lnTo>
                    <a:pt x="370" y="737"/>
                  </a:lnTo>
                  <a:lnTo>
                    <a:pt x="373" y="737"/>
                  </a:lnTo>
                  <a:lnTo>
                    <a:pt x="377" y="736"/>
                  </a:lnTo>
                  <a:lnTo>
                    <a:pt x="381" y="735"/>
                  </a:lnTo>
                  <a:lnTo>
                    <a:pt x="385" y="734"/>
                  </a:lnTo>
                  <a:lnTo>
                    <a:pt x="389" y="733"/>
                  </a:lnTo>
                  <a:lnTo>
                    <a:pt x="393" y="732"/>
                  </a:lnTo>
                  <a:lnTo>
                    <a:pt x="397" y="731"/>
                  </a:lnTo>
                  <a:lnTo>
                    <a:pt x="401" y="730"/>
                  </a:lnTo>
                  <a:lnTo>
                    <a:pt x="405" y="729"/>
                  </a:lnTo>
                  <a:lnTo>
                    <a:pt x="409" y="728"/>
                  </a:lnTo>
                  <a:lnTo>
                    <a:pt x="413" y="727"/>
                  </a:lnTo>
                  <a:lnTo>
                    <a:pt x="417" y="726"/>
                  </a:lnTo>
                  <a:lnTo>
                    <a:pt x="420" y="725"/>
                  </a:lnTo>
                  <a:lnTo>
                    <a:pt x="424" y="724"/>
                  </a:lnTo>
                  <a:lnTo>
                    <a:pt x="429" y="723"/>
                  </a:lnTo>
                  <a:lnTo>
                    <a:pt x="433" y="722"/>
                  </a:lnTo>
                  <a:lnTo>
                    <a:pt x="437" y="721"/>
                  </a:lnTo>
                  <a:lnTo>
                    <a:pt x="441" y="720"/>
                  </a:lnTo>
                  <a:lnTo>
                    <a:pt x="444" y="718"/>
                  </a:lnTo>
                  <a:lnTo>
                    <a:pt x="448" y="717"/>
                  </a:lnTo>
                  <a:lnTo>
                    <a:pt x="452" y="716"/>
                  </a:lnTo>
                  <a:lnTo>
                    <a:pt x="457" y="715"/>
                  </a:lnTo>
                  <a:lnTo>
                    <a:pt x="461" y="714"/>
                  </a:lnTo>
                  <a:lnTo>
                    <a:pt x="464" y="713"/>
                  </a:lnTo>
                  <a:lnTo>
                    <a:pt x="468" y="712"/>
                  </a:lnTo>
                  <a:lnTo>
                    <a:pt x="472" y="711"/>
                  </a:lnTo>
                  <a:lnTo>
                    <a:pt x="476" y="710"/>
                  </a:lnTo>
                  <a:lnTo>
                    <a:pt x="480" y="709"/>
                  </a:lnTo>
                  <a:lnTo>
                    <a:pt x="484" y="707"/>
                  </a:lnTo>
                  <a:lnTo>
                    <a:pt x="488" y="706"/>
                  </a:lnTo>
                  <a:lnTo>
                    <a:pt x="492" y="705"/>
                  </a:lnTo>
                  <a:lnTo>
                    <a:pt x="496" y="703"/>
                  </a:lnTo>
                  <a:lnTo>
                    <a:pt x="500" y="702"/>
                  </a:lnTo>
                  <a:lnTo>
                    <a:pt x="504" y="701"/>
                  </a:lnTo>
                  <a:lnTo>
                    <a:pt x="508" y="699"/>
                  </a:lnTo>
                  <a:lnTo>
                    <a:pt x="512" y="698"/>
                  </a:lnTo>
                  <a:lnTo>
                    <a:pt x="516" y="697"/>
                  </a:lnTo>
                  <a:lnTo>
                    <a:pt x="520" y="695"/>
                  </a:lnTo>
                  <a:lnTo>
                    <a:pt x="524" y="694"/>
                  </a:lnTo>
                  <a:lnTo>
                    <a:pt x="528" y="692"/>
                  </a:lnTo>
                  <a:lnTo>
                    <a:pt x="532" y="691"/>
                  </a:lnTo>
                  <a:lnTo>
                    <a:pt x="535" y="689"/>
                  </a:lnTo>
                  <a:lnTo>
                    <a:pt x="539" y="688"/>
                  </a:lnTo>
                  <a:lnTo>
                    <a:pt x="543" y="687"/>
                  </a:lnTo>
                  <a:lnTo>
                    <a:pt x="548" y="686"/>
                  </a:lnTo>
                  <a:lnTo>
                    <a:pt x="552" y="684"/>
                  </a:lnTo>
                  <a:lnTo>
                    <a:pt x="556" y="682"/>
                  </a:lnTo>
                  <a:lnTo>
                    <a:pt x="559" y="681"/>
                  </a:lnTo>
                  <a:lnTo>
                    <a:pt x="563" y="679"/>
                  </a:lnTo>
                  <a:lnTo>
                    <a:pt x="567" y="677"/>
                  </a:lnTo>
                  <a:lnTo>
                    <a:pt x="571" y="676"/>
                  </a:lnTo>
                  <a:lnTo>
                    <a:pt x="576" y="674"/>
                  </a:lnTo>
                  <a:lnTo>
                    <a:pt x="580" y="672"/>
                  </a:lnTo>
                  <a:lnTo>
                    <a:pt x="583" y="670"/>
                  </a:lnTo>
                  <a:lnTo>
                    <a:pt x="587" y="668"/>
                  </a:lnTo>
                  <a:lnTo>
                    <a:pt x="591" y="667"/>
                  </a:lnTo>
                  <a:lnTo>
                    <a:pt x="595" y="665"/>
                  </a:lnTo>
                  <a:lnTo>
                    <a:pt x="599" y="663"/>
                  </a:lnTo>
                  <a:lnTo>
                    <a:pt x="604" y="662"/>
                  </a:lnTo>
                  <a:lnTo>
                    <a:pt x="607" y="660"/>
                  </a:lnTo>
                  <a:lnTo>
                    <a:pt x="611" y="658"/>
                  </a:lnTo>
                  <a:lnTo>
                    <a:pt x="615" y="656"/>
                  </a:lnTo>
                  <a:lnTo>
                    <a:pt x="619" y="654"/>
                  </a:lnTo>
                  <a:lnTo>
                    <a:pt x="623" y="651"/>
                  </a:lnTo>
                  <a:lnTo>
                    <a:pt x="627" y="649"/>
                  </a:lnTo>
                  <a:lnTo>
                    <a:pt x="630" y="647"/>
                  </a:lnTo>
                  <a:lnTo>
                    <a:pt x="635" y="645"/>
                  </a:lnTo>
                  <a:lnTo>
                    <a:pt x="639" y="643"/>
                  </a:lnTo>
                  <a:lnTo>
                    <a:pt x="643" y="640"/>
                  </a:lnTo>
                  <a:lnTo>
                    <a:pt x="647" y="639"/>
                  </a:lnTo>
                  <a:lnTo>
                    <a:pt x="651" y="637"/>
                  </a:lnTo>
                  <a:lnTo>
                    <a:pt x="654" y="634"/>
                  </a:lnTo>
                  <a:lnTo>
                    <a:pt x="658" y="632"/>
                  </a:lnTo>
                  <a:lnTo>
                    <a:pt x="663" y="629"/>
                  </a:lnTo>
                  <a:lnTo>
                    <a:pt x="667" y="627"/>
                  </a:lnTo>
                  <a:lnTo>
                    <a:pt x="671" y="624"/>
                  </a:lnTo>
                  <a:lnTo>
                    <a:pt x="675" y="621"/>
                  </a:lnTo>
                  <a:lnTo>
                    <a:pt x="678" y="619"/>
                  </a:lnTo>
                  <a:lnTo>
                    <a:pt x="682" y="616"/>
                  </a:lnTo>
                  <a:lnTo>
                    <a:pt x="686" y="614"/>
                  </a:lnTo>
                  <a:lnTo>
                    <a:pt x="690" y="611"/>
                  </a:lnTo>
                  <a:lnTo>
                    <a:pt x="695" y="608"/>
                  </a:lnTo>
                  <a:lnTo>
                    <a:pt x="699" y="605"/>
                  </a:lnTo>
                  <a:lnTo>
                    <a:pt x="702" y="602"/>
                  </a:lnTo>
                  <a:lnTo>
                    <a:pt x="706" y="599"/>
                  </a:lnTo>
                  <a:lnTo>
                    <a:pt x="710" y="596"/>
                  </a:lnTo>
                  <a:lnTo>
                    <a:pt x="714" y="593"/>
                  </a:lnTo>
                  <a:lnTo>
                    <a:pt x="718" y="590"/>
                  </a:lnTo>
                  <a:lnTo>
                    <a:pt x="723" y="587"/>
                  </a:lnTo>
                  <a:lnTo>
                    <a:pt x="726" y="584"/>
                  </a:lnTo>
                  <a:lnTo>
                    <a:pt x="730" y="581"/>
                  </a:lnTo>
                  <a:lnTo>
                    <a:pt x="734" y="577"/>
                  </a:lnTo>
                  <a:lnTo>
                    <a:pt x="738" y="573"/>
                  </a:lnTo>
                  <a:lnTo>
                    <a:pt x="742" y="570"/>
                  </a:lnTo>
                  <a:lnTo>
                    <a:pt x="746" y="566"/>
                  </a:lnTo>
                  <a:lnTo>
                    <a:pt x="750" y="563"/>
                  </a:lnTo>
                  <a:lnTo>
                    <a:pt x="754" y="559"/>
                  </a:lnTo>
                  <a:lnTo>
                    <a:pt x="758" y="555"/>
                  </a:lnTo>
                  <a:lnTo>
                    <a:pt x="762" y="551"/>
                  </a:lnTo>
                  <a:lnTo>
                    <a:pt x="766" y="547"/>
                  </a:lnTo>
                  <a:lnTo>
                    <a:pt x="770" y="542"/>
                  </a:lnTo>
                  <a:lnTo>
                    <a:pt x="773" y="539"/>
                  </a:lnTo>
                  <a:lnTo>
                    <a:pt x="777" y="534"/>
                  </a:lnTo>
                  <a:lnTo>
                    <a:pt x="782" y="530"/>
                  </a:lnTo>
                  <a:lnTo>
                    <a:pt x="786" y="525"/>
                  </a:lnTo>
                  <a:lnTo>
                    <a:pt x="790" y="520"/>
                  </a:lnTo>
                  <a:lnTo>
                    <a:pt x="794" y="515"/>
                  </a:lnTo>
                  <a:lnTo>
                    <a:pt x="797" y="511"/>
                  </a:lnTo>
                  <a:lnTo>
                    <a:pt x="801" y="506"/>
                  </a:lnTo>
                  <a:lnTo>
                    <a:pt x="805" y="501"/>
                  </a:lnTo>
                  <a:lnTo>
                    <a:pt x="810" y="495"/>
                  </a:lnTo>
                  <a:lnTo>
                    <a:pt x="814" y="490"/>
                  </a:lnTo>
                  <a:lnTo>
                    <a:pt x="818" y="485"/>
                  </a:lnTo>
                  <a:lnTo>
                    <a:pt x="821" y="479"/>
                  </a:lnTo>
                  <a:lnTo>
                    <a:pt x="825" y="473"/>
                  </a:lnTo>
                  <a:lnTo>
                    <a:pt x="829" y="466"/>
                  </a:lnTo>
                  <a:lnTo>
                    <a:pt x="833" y="461"/>
                  </a:lnTo>
                  <a:lnTo>
                    <a:pt x="837" y="454"/>
                  </a:lnTo>
                  <a:lnTo>
                    <a:pt x="842" y="447"/>
                  </a:lnTo>
                  <a:lnTo>
                    <a:pt x="845" y="441"/>
                  </a:lnTo>
                  <a:lnTo>
                    <a:pt x="849" y="434"/>
                  </a:lnTo>
                  <a:lnTo>
                    <a:pt x="853" y="427"/>
                  </a:lnTo>
                  <a:lnTo>
                    <a:pt x="857" y="419"/>
                  </a:lnTo>
                  <a:lnTo>
                    <a:pt x="861" y="412"/>
                  </a:lnTo>
                  <a:lnTo>
                    <a:pt x="865" y="404"/>
                  </a:lnTo>
                  <a:lnTo>
                    <a:pt x="869" y="396"/>
                  </a:lnTo>
                  <a:lnTo>
                    <a:pt x="873" y="388"/>
                  </a:lnTo>
                  <a:lnTo>
                    <a:pt x="877" y="379"/>
                  </a:lnTo>
                  <a:lnTo>
                    <a:pt x="881" y="370"/>
                  </a:lnTo>
                  <a:lnTo>
                    <a:pt x="885" y="361"/>
                  </a:lnTo>
                  <a:lnTo>
                    <a:pt x="889" y="351"/>
                  </a:lnTo>
                  <a:lnTo>
                    <a:pt x="892" y="342"/>
                  </a:lnTo>
                  <a:lnTo>
                    <a:pt x="897" y="331"/>
                  </a:lnTo>
                  <a:lnTo>
                    <a:pt x="901" y="320"/>
                  </a:lnTo>
                  <a:lnTo>
                    <a:pt x="905" y="310"/>
                  </a:lnTo>
                  <a:lnTo>
                    <a:pt x="909" y="298"/>
                  </a:lnTo>
                  <a:lnTo>
                    <a:pt x="913" y="287"/>
                  </a:lnTo>
                  <a:lnTo>
                    <a:pt x="916" y="274"/>
                  </a:lnTo>
                  <a:lnTo>
                    <a:pt x="920" y="261"/>
                  </a:lnTo>
                  <a:lnTo>
                    <a:pt x="924" y="248"/>
                  </a:lnTo>
                  <a:lnTo>
                    <a:pt x="929" y="234"/>
                  </a:lnTo>
                  <a:lnTo>
                    <a:pt x="933" y="219"/>
                  </a:lnTo>
                  <a:lnTo>
                    <a:pt x="937" y="204"/>
                  </a:lnTo>
                  <a:lnTo>
                    <a:pt x="940" y="189"/>
                  </a:lnTo>
                  <a:lnTo>
                    <a:pt x="944" y="172"/>
                  </a:lnTo>
                  <a:lnTo>
                    <a:pt x="948" y="155"/>
                  </a:lnTo>
                  <a:lnTo>
                    <a:pt x="952" y="137"/>
                  </a:lnTo>
                  <a:lnTo>
                    <a:pt x="957" y="118"/>
                  </a:lnTo>
                  <a:lnTo>
                    <a:pt x="961" y="98"/>
                  </a:lnTo>
                  <a:lnTo>
                    <a:pt x="964" y="77"/>
                  </a:lnTo>
                  <a:lnTo>
                    <a:pt x="968" y="55"/>
                  </a:lnTo>
                  <a:lnTo>
                    <a:pt x="972" y="32"/>
                  </a:lnTo>
                  <a:lnTo>
                    <a:pt x="976" y="7"/>
                  </a:lnTo>
                  <a:lnTo>
                    <a:pt x="977" y="0"/>
                  </a:lnTo>
                </a:path>
              </a:pathLst>
            </a:custGeom>
            <a:noFill/>
            <a:ln w="12700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4" name="Line 3538">
              <a:extLst>
                <a:ext uri="{FF2B5EF4-FFF2-40B4-BE49-F238E27FC236}">
                  <a16:creationId xmlns:a16="http://schemas.microsoft.com/office/drawing/2014/main" id="{48E8F22B-6325-4DC6-8FF1-78A3A448E7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66003" y="2493970"/>
              <a:ext cx="0" cy="2524132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" name="Freeform 3539">
              <a:extLst>
                <a:ext uri="{FF2B5EF4-FFF2-40B4-BE49-F238E27FC236}">
                  <a16:creationId xmlns:a16="http://schemas.microsoft.com/office/drawing/2014/main" id="{8E8A6EAF-0D8F-49D5-A096-FA49139A2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2390" y="4408500"/>
              <a:ext cx="431800" cy="609602"/>
            </a:xfrm>
            <a:custGeom>
              <a:avLst/>
              <a:gdLst>
                <a:gd name="T0" fmla="*/ 2 w 272"/>
                <a:gd name="T1" fmla="*/ 379 h 384"/>
                <a:gd name="T2" fmla="*/ 10 w 272"/>
                <a:gd name="T3" fmla="*/ 354 h 384"/>
                <a:gd name="T4" fmla="*/ 18 w 272"/>
                <a:gd name="T5" fmla="*/ 330 h 384"/>
                <a:gd name="T6" fmla="*/ 26 w 272"/>
                <a:gd name="T7" fmla="*/ 308 h 384"/>
                <a:gd name="T8" fmla="*/ 34 w 272"/>
                <a:gd name="T9" fmla="*/ 288 h 384"/>
                <a:gd name="T10" fmla="*/ 42 w 272"/>
                <a:gd name="T11" fmla="*/ 269 h 384"/>
                <a:gd name="T12" fmla="*/ 49 w 272"/>
                <a:gd name="T13" fmla="*/ 251 h 384"/>
                <a:gd name="T14" fmla="*/ 58 w 272"/>
                <a:gd name="T15" fmla="*/ 235 h 384"/>
                <a:gd name="T16" fmla="*/ 66 w 272"/>
                <a:gd name="T17" fmla="*/ 219 h 384"/>
                <a:gd name="T18" fmla="*/ 73 w 272"/>
                <a:gd name="T19" fmla="*/ 204 h 384"/>
                <a:gd name="T20" fmla="*/ 82 w 272"/>
                <a:gd name="T21" fmla="*/ 191 h 384"/>
                <a:gd name="T22" fmla="*/ 90 w 272"/>
                <a:gd name="T23" fmla="*/ 177 h 384"/>
                <a:gd name="T24" fmla="*/ 97 w 272"/>
                <a:gd name="T25" fmla="*/ 165 h 384"/>
                <a:gd name="T26" fmla="*/ 105 w 272"/>
                <a:gd name="T27" fmla="*/ 153 h 384"/>
                <a:gd name="T28" fmla="*/ 114 w 272"/>
                <a:gd name="T29" fmla="*/ 142 h 384"/>
                <a:gd name="T30" fmla="*/ 121 w 272"/>
                <a:gd name="T31" fmla="*/ 131 h 384"/>
                <a:gd name="T32" fmla="*/ 129 w 272"/>
                <a:gd name="T33" fmla="*/ 122 h 384"/>
                <a:gd name="T34" fmla="*/ 137 w 272"/>
                <a:gd name="T35" fmla="*/ 112 h 384"/>
                <a:gd name="T36" fmla="*/ 145 w 272"/>
                <a:gd name="T37" fmla="*/ 103 h 384"/>
                <a:gd name="T38" fmla="*/ 153 w 272"/>
                <a:gd name="T39" fmla="*/ 94 h 384"/>
                <a:gd name="T40" fmla="*/ 161 w 272"/>
                <a:gd name="T41" fmla="*/ 86 h 384"/>
                <a:gd name="T42" fmla="*/ 168 w 272"/>
                <a:gd name="T43" fmla="*/ 78 h 384"/>
                <a:gd name="T44" fmla="*/ 177 w 272"/>
                <a:gd name="T45" fmla="*/ 71 h 384"/>
                <a:gd name="T46" fmla="*/ 185 w 272"/>
                <a:gd name="T47" fmla="*/ 63 h 384"/>
                <a:gd name="T48" fmla="*/ 192 w 272"/>
                <a:gd name="T49" fmla="*/ 56 h 384"/>
                <a:gd name="T50" fmla="*/ 201 w 272"/>
                <a:gd name="T51" fmla="*/ 49 h 384"/>
                <a:gd name="T52" fmla="*/ 209 w 272"/>
                <a:gd name="T53" fmla="*/ 43 h 384"/>
                <a:gd name="T54" fmla="*/ 216 w 272"/>
                <a:gd name="T55" fmla="*/ 37 h 384"/>
                <a:gd name="T56" fmla="*/ 224 w 272"/>
                <a:gd name="T57" fmla="*/ 31 h 384"/>
                <a:gd name="T58" fmla="*/ 233 w 272"/>
                <a:gd name="T59" fmla="*/ 25 h 384"/>
                <a:gd name="T60" fmla="*/ 240 w 272"/>
                <a:gd name="T61" fmla="*/ 20 h 384"/>
                <a:gd name="T62" fmla="*/ 248 w 272"/>
                <a:gd name="T63" fmla="*/ 14 h 384"/>
                <a:gd name="T64" fmla="*/ 256 w 272"/>
                <a:gd name="T65" fmla="*/ 9 h 384"/>
                <a:gd name="T66" fmla="*/ 264 w 272"/>
                <a:gd name="T67" fmla="*/ 4 h 384"/>
                <a:gd name="T68" fmla="*/ 272 w 272"/>
                <a:gd name="T69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2" h="384">
                  <a:moveTo>
                    <a:pt x="0" y="384"/>
                  </a:moveTo>
                  <a:lnTo>
                    <a:pt x="2" y="379"/>
                  </a:lnTo>
                  <a:lnTo>
                    <a:pt x="6" y="367"/>
                  </a:lnTo>
                  <a:lnTo>
                    <a:pt x="10" y="354"/>
                  </a:lnTo>
                  <a:lnTo>
                    <a:pt x="14" y="342"/>
                  </a:lnTo>
                  <a:lnTo>
                    <a:pt x="18" y="330"/>
                  </a:lnTo>
                  <a:lnTo>
                    <a:pt x="22" y="320"/>
                  </a:lnTo>
                  <a:lnTo>
                    <a:pt x="26" y="308"/>
                  </a:lnTo>
                  <a:lnTo>
                    <a:pt x="30" y="298"/>
                  </a:lnTo>
                  <a:lnTo>
                    <a:pt x="34" y="288"/>
                  </a:lnTo>
                  <a:lnTo>
                    <a:pt x="38" y="278"/>
                  </a:lnTo>
                  <a:lnTo>
                    <a:pt x="42" y="269"/>
                  </a:lnTo>
                  <a:lnTo>
                    <a:pt x="46" y="260"/>
                  </a:lnTo>
                  <a:lnTo>
                    <a:pt x="49" y="251"/>
                  </a:lnTo>
                  <a:lnTo>
                    <a:pt x="54" y="243"/>
                  </a:lnTo>
                  <a:lnTo>
                    <a:pt x="58" y="235"/>
                  </a:lnTo>
                  <a:lnTo>
                    <a:pt x="62" y="226"/>
                  </a:lnTo>
                  <a:lnTo>
                    <a:pt x="66" y="219"/>
                  </a:lnTo>
                  <a:lnTo>
                    <a:pt x="70" y="212"/>
                  </a:lnTo>
                  <a:lnTo>
                    <a:pt x="73" y="204"/>
                  </a:lnTo>
                  <a:lnTo>
                    <a:pt x="77" y="197"/>
                  </a:lnTo>
                  <a:lnTo>
                    <a:pt x="82" y="191"/>
                  </a:lnTo>
                  <a:lnTo>
                    <a:pt x="86" y="184"/>
                  </a:lnTo>
                  <a:lnTo>
                    <a:pt x="90" y="177"/>
                  </a:lnTo>
                  <a:lnTo>
                    <a:pt x="94" y="171"/>
                  </a:lnTo>
                  <a:lnTo>
                    <a:pt x="97" y="165"/>
                  </a:lnTo>
                  <a:lnTo>
                    <a:pt x="101" y="159"/>
                  </a:lnTo>
                  <a:lnTo>
                    <a:pt x="105" y="153"/>
                  </a:lnTo>
                  <a:lnTo>
                    <a:pt x="109" y="148"/>
                  </a:lnTo>
                  <a:lnTo>
                    <a:pt x="114" y="142"/>
                  </a:lnTo>
                  <a:lnTo>
                    <a:pt x="118" y="137"/>
                  </a:lnTo>
                  <a:lnTo>
                    <a:pt x="121" y="131"/>
                  </a:lnTo>
                  <a:lnTo>
                    <a:pt x="125" y="126"/>
                  </a:lnTo>
                  <a:lnTo>
                    <a:pt x="129" y="122"/>
                  </a:lnTo>
                  <a:lnTo>
                    <a:pt x="133" y="117"/>
                  </a:lnTo>
                  <a:lnTo>
                    <a:pt x="137" y="112"/>
                  </a:lnTo>
                  <a:lnTo>
                    <a:pt x="142" y="107"/>
                  </a:lnTo>
                  <a:lnTo>
                    <a:pt x="145" y="103"/>
                  </a:lnTo>
                  <a:lnTo>
                    <a:pt x="149" y="99"/>
                  </a:lnTo>
                  <a:lnTo>
                    <a:pt x="153" y="94"/>
                  </a:lnTo>
                  <a:lnTo>
                    <a:pt x="157" y="90"/>
                  </a:lnTo>
                  <a:lnTo>
                    <a:pt x="161" y="86"/>
                  </a:lnTo>
                  <a:lnTo>
                    <a:pt x="165" y="82"/>
                  </a:lnTo>
                  <a:lnTo>
                    <a:pt x="168" y="78"/>
                  </a:lnTo>
                  <a:lnTo>
                    <a:pt x="173" y="74"/>
                  </a:lnTo>
                  <a:lnTo>
                    <a:pt x="177" y="71"/>
                  </a:lnTo>
                  <a:lnTo>
                    <a:pt x="181" y="67"/>
                  </a:lnTo>
                  <a:lnTo>
                    <a:pt x="185" y="63"/>
                  </a:lnTo>
                  <a:lnTo>
                    <a:pt x="189" y="59"/>
                  </a:lnTo>
                  <a:lnTo>
                    <a:pt x="192" y="56"/>
                  </a:lnTo>
                  <a:lnTo>
                    <a:pt x="196" y="52"/>
                  </a:lnTo>
                  <a:lnTo>
                    <a:pt x="201" y="49"/>
                  </a:lnTo>
                  <a:lnTo>
                    <a:pt x="205" y="47"/>
                  </a:lnTo>
                  <a:lnTo>
                    <a:pt x="209" y="43"/>
                  </a:lnTo>
                  <a:lnTo>
                    <a:pt x="213" y="40"/>
                  </a:lnTo>
                  <a:lnTo>
                    <a:pt x="216" y="37"/>
                  </a:lnTo>
                  <a:lnTo>
                    <a:pt x="220" y="34"/>
                  </a:lnTo>
                  <a:lnTo>
                    <a:pt x="224" y="31"/>
                  </a:lnTo>
                  <a:lnTo>
                    <a:pt x="229" y="28"/>
                  </a:lnTo>
                  <a:lnTo>
                    <a:pt x="233" y="25"/>
                  </a:lnTo>
                  <a:lnTo>
                    <a:pt x="237" y="23"/>
                  </a:lnTo>
                  <a:lnTo>
                    <a:pt x="240" y="20"/>
                  </a:lnTo>
                  <a:lnTo>
                    <a:pt x="244" y="17"/>
                  </a:lnTo>
                  <a:lnTo>
                    <a:pt x="248" y="14"/>
                  </a:lnTo>
                  <a:lnTo>
                    <a:pt x="252" y="12"/>
                  </a:lnTo>
                  <a:lnTo>
                    <a:pt x="256" y="9"/>
                  </a:lnTo>
                  <a:lnTo>
                    <a:pt x="260" y="7"/>
                  </a:lnTo>
                  <a:lnTo>
                    <a:pt x="264" y="4"/>
                  </a:lnTo>
                  <a:lnTo>
                    <a:pt x="268" y="2"/>
                  </a:lnTo>
                  <a:lnTo>
                    <a:pt x="272" y="0"/>
                  </a:lnTo>
                  <a:lnTo>
                    <a:pt x="272" y="0"/>
                  </a:lnTo>
                </a:path>
              </a:pathLst>
            </a:custGeom>
            <a:noFill/>
            <a:ln w="12700" cap="flat">
              <a:solidFill>
                <a:srgbClr val="FF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6" name="Freeform 3540">
              <a:extLst>
                <a:ext uri="{FF2B5EF4-FFF2-40B4-BE49-F238E27FC236}">
                  <a16:creationId xmlns:a16="http://schemas.microsoft.com/office/drawing/2014/main" id="{6AA41A50-AB3D-4EB6-8464-71CF6015A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4828" y="2493970"/>
              <a:ext cx="769938" cy="1287465"/>
            </a:xfrm>
            <a:custGeom>
              <a:avLst/>
              <a:gdLst>
                <a:gd name="T0" fmla="*/ 4 w 485"/>
                <a:gd name="T1" fmla="*/ 811 h 811"/>
                <a:gd name="T2" fmla="*/ 12 w 485"/>
                <a:gd name="T3" fmla="*/ 810 h 811"/>
                <a:gd name="T4" fmla="*/ 20 w 485"/>
                <a:gd name="T5" fmla="*/ 808 h 811"/>
                <a:gd name="T6" fmla="*/ 28 w 485"/>
                <a:gd name="T7" fmla="*/ 806 h 811"/>
                <a:gd name="T8" fmla="*/ 36 w 485"/>
                <a:gd name="T9" fmla="*/ 804 h 811"/>
                <a:gd name="T10" fmla="*/ 43 w 485"/>
                <a:gd name="T11" fmla="*/ 802 h 811"/>
                <a:gd name="T12" fmla="*/ 52 w 485"/>
                <a:gd name="T13" fmla="*/ 800 h 811"/>
                <a:gd name="T14" fmla="*/ 60 w 485"/>
                <a:gd name="T15" fmla="*/ 798 h 811"/>
                <a:gd name="T16" fmla="*/ 67 w 485"/>
                <a:gd name="T17" fmla="*/ 796 h 811"/>
                <a:gd name="T18" fmla="*/ 76 w 485"/>
                <a:gd name="T19" fmla="*/ 794 h 811"/>
                <a:gd name="T20" fmla="*/ 84 w 485"/>
                <a:gd name="T21" fmla="*/ 792 h 811"/>
                <a:gd name="T22" fmla="*/ 91 w 485"/>
                <a:gd name="T23" fmla="*/ 789 h 811"/>
                <a:gd name="T24" fmla="*/ 99 w 485"/>
                <a:gd name="T25" fmla="*/ 787 h 811"/>
                <a:gd name="T26" fmla="*/ 108 w 485"/>
                <a:gd name="T27" fmla="*/ 785 h 811"/>
                <a:gd name="T28" fmla="*/ 115 w 485"/>
                <a:gd name="T29" fmla="*/ 783 h 811"/>
                <a:gd name="T30" fmla="*/ 123 w 485"/>
                <a:gd name="T31" fmla="*/ 780 h 811"/>
                <a:gd name="T32" fmla="*/ 131 w 485"/>
                <a:gd name="T33" fmla="*/ 777 h 811"/>
                <a:gd name="T34" fmla="*/ 139 w 485"/>
                <a:gd name="T35" fmla="*/ 774 h 811"/>
                <a:gd name="T36" fmla="*/ 147 w 485"/>
                <a:gd name="T37" fmla="*/ 771 h 811"/>
                <a:gd name="T38" fmla="*/ 155 w 485"/>
                <a:gd name="T39" fmla="*/ 768 h 811"/>
                <a:gd name="T40" fmla="*/ 163 w 485"/>
                <a:gd name="T41" fmla="*/ 765 h 811"/>
                <a:gd name="T42" fmla="*/ 171 w 485"/>
                <a:gd name="T43" fmla="*/ 762 h 811"/>
                <a:gd name="T44" fmla="*/ 179 w 485"/>
                <a:gd name="T45" fmla="*/ 758 h 811"/>
                <a:gd name="T46" fmla="*/ 186 w 485"/>
                <a:gd name="T47" fmla="*/ 755 h 811"/>
                <a:gd name="T48" fmla="*/ 195 w 485"/>
                <a:gd name="T49" fmla="*/ 751 h 811"/>
                <a:gd name="T50" fmla="*/ 203 w 485"/>
                <a:gd name="T51" fmla="*/ 747 h 811"/>
                <a:gd name="T52" fmla="*/ 210 w 485"/>
                <a:gd name="T53" fmla="*/ 742 h 811"/>
                <a:gd name="T54" fmla="*/ 218 w 485"/>
                <a:gd name="T55" fmla="*/ 738 h 811"/>
                <a:gd name="T56" fmla="*/ 227 w 485"/>
                <a:gd name="T57" fmla="*/ 734 h 811"/>
                <a:gd name="T58" fmla="*/ 234 w 485"/>
                <a:gd name="T59" fmla="*/ 729 h 811"/>
                <a:gd name="T60" fmla="*/ 242 w 485"/>
                <a:gd name="T61" fmla="*/ 724 h 811"/>
                <a:gd name="T62" fmla="*/ 251 w 485"/>
                <a:gd name="T63" fmla="*/ 718 h 811"/>
                <a:gd name="T64" fmla="*/ 258 w 485"/>
                <a:gd name="T65" fmla="*/ 713 h 811"/>
                <a:gd name="T66" fmla="*/ 266 w 485"/>
                <a:gd name="T67" fmla="*/ 707 h 811"/>
                <a:gd name="T68" fmla="*/ 274 w 485"/>
                <a:gd name="T69" fmla="*/ 700 h 811"/>
                <a:gd name="T70" fmla="*/ 282 w 485"/>
                <a:gd name="T71" fmla="*/ 694 h 811"/>
                <a:gd name="T72" fmla="*/ 290 w 485"/>
                <a:gd name="T73" fmla="*/ 687 h 811"/>
                <a:gd name="T74" fmla="*/ 298 w 485"/>
                <a:gd name="T75" fmla="*/ 679 h 811"/>
                <a:gd name="T76" fmla="*/ 305 w 485"/>
                <a:gd name="T77" fmla="*/ 671 h 811"/>
                <a:gd name="T78" fmla="*/ 314 w 485"/>
                <a:gd name="T79" fmla="*/ 663 h 811"/>
                <a:gd name="T80" fmla="*/ 322 w 485"/>
                <a:gd name="T81" fmla="*/ 654 h 811"/>
                <a:gd name="T82" fmla="*/ 329 w 485"/>
                <a:gd name="T83" fmla="*/ 643 h 811"/>
                <a:gd name="T84" fmla="*/ 337 w 485"/>
                <a:gd name="T85" fmla="*/ 634 h 811"/>
                <a:gd name="T86" fmla="*/ 346 w 485"/>
                <a:gd name="T87" fmla="*/ 622 h 811"/>
                <a:gd name="T88" fmla="*/ 353 w 485"/>
                <a:gd name="T89" fmla="*/ 610 h 811"/>
                <a:gd name="T90" fmla="*/ 361 w 485"/>
                <a:gd name="T91" fmla="*/ 596 h 811"/>
                <a:gd name="T92" fmla="*/ 370 w 485"/>
                <a:gd name="T93" fmla="*/ 582 h 811"/>
                <a:gd name="T94" fmla="*/ 377 w 485"/>
                <a:gd name="T95" fmla="*/ 566 h 811"/>
                <a:gd name="T96" fmla="*/ 385 w 485"/>
                <a:gd name="T97" fmla="*/ 549 h 811"/>
                <a:gd name="T98" fmla="*/ 393 w 485"/>
                <a:gd name="T99" fmla="*/ 531 h 811"/>
                <a:gd name="T100" fmla="*/ 401 w 485"/>
                <a:gd name="T101" fmla="*/ 510 h 811"/>
                <a:gd name="T102" fmla="*/ 409 w 485"/>
                <a:gd name="T103" fmla="*/ 487 h 811"/>
                <a:gd name="T104" fmla="*/ 417 w 485"/>
                <a:gd name="T105" fmla="*/ 461 h 811"/>
                <a:gd name="T106" fmla="*/ 424 w 485"/>
                <a:gd name="T107" fmla="*/ 432 h 811"/>
                <a:gd name="T108" fmla="*/ 433 w 485"/>
                <a:gd name="T109" fmla="*/ 399 h 811"/>
                <a:gd name="T110" fmla="*/ 441 w 485"/>
                <a:gd name="T111" fmla="*/ 363 h 811"/>
                <a:gd name="T112" fmla="*/ 448 w 485"/>
                <a:gd name="T113" fmla="*/ 319 h 811"/>
                <a:gd name="T114" fmla="*/ 457 w 485"/>
                <a:gd name="T115" fmla="*/ 269 h 811"/>
                <a:gd name="T116" fmla="*/ 464 w 485"/>
                <a:gd name="T117" fmla="*/ 212 h 811"/>
                <a:gd name="T118" fmla="*/ 472 w 485"/>
                <a:gd name="T119" fmla="*/ 142 h 811"/>
                <a:gd name="T120" fmla="*/ 480 w 485"/>
                <a:gd name="T121" fmla="*/ 57 h 811"/>
                <a:gd name="T122" fmla="*/ 485 w 485"/>
                <a:gd name="T12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5" h="811">
                  <a:moveTo>
                    <a:pt x="0" y="811"/>
                  </a:moveTo>
                  <a:lnTo>
                    <a:pt x="4" y="811"/>
                  </a:lnTo>
                  <a:lnTo>
                    <a:pt x="8" y="810"/>
                  </a:lnTo>
                  <a:lnTo>
                    <a:pt x="12" y="810"/>
                  </a:lnTo>
                  <a:lnTo>
                    <a:pt x="16" y="809"/>
                  </a:lnTo>
                  <a:lnTo>
                    <a:pt x="20" y="808"/>
                  </a:lnTo>
                  <a:lnTo>
                    <a:pt x="24" y="807"/>
                  </a:lnTo>
                  <a:lnTo>
                    <a:pt x="28" y="806"/>
                  </a:lnTo>
                  <a:lnTo>
                    <a:pt x="32" y="805"/>
                  </a:lnTo>
                  <a:lnTo>
                    <a:pt x="36" y="804"/>
                  </a:lnTo>
                  <a:lnTo>
                    <a:pt x="39" y="803"/>
                  </a:lnTo>
                  <a:lnTo>
                    <a:pt x="43" y="802"/>
                  </a:lnTo>
                  <a:lnTo>
                    <a:pt x="48" y="801"/>
                  </a:lnTo>
                  <a:lnTo>
                    <a:pt x="52" y="800"/>
                  </a:lnTo>
                  <a:lnTo>
                    <a:pt x="56" y="799"/>
                  </a:lnTo>
                  <a:lnTo>
                    <a:pt x="60" y="798"/>
                  </a:lnTo>
                  <a:lnTo>
                    <a:pt x="63" y="797"/>
                  </a:lnTo>
                  <a:lnTo>
                    <a:pt x="67" y="796"/>
                  </a:lnTo>
                  <a:lnTo>
                    <a:pt x="71" y="795"/>
                  </a:lnTo>
                  <a:lnTo>
                    <a:pt x="76" y="794"/>
                  </a:lnTo>
                  <a:lnTo>
                    <a:pt x="80" y="793"/>
                  </a:lnTo>
                  <a:lnTo>
                    <a:pt x="84" y="792"/>
                  </a:lnTo>
                  <a:lnTo>
                    <a:pt x="87" y="791"/>
                  </a:lnTo>
                  <a:lnTo>
                    <a:pt x="91" y="789"/>
                  </a:lnTo>
                  <a:lnTo>
                    <a:pt x="95" y="788"/>
                  </a:lnTo>
                  <a:lnTo>
                    <a:pt x="99" y="787"/>
                  </a:lnTo>
                  <a:lnTo>
                    <a:pt x="104" y="787"/>
                  </a:lnTo>
                  <a:lnTo>
                    <a:pt x="108" y="785"/>
                  </a:lnTo>
                  <a:lnTo>
                    <a:pt x="111" y="784"/>
                  </a:lnTo>
                  <a:lnTo>
                    <a:pt x="115" y="783"/>
                  </a:lnTo>
                  <a:lnTo>
                    <a:pt x="119" y="781"/>
                  </a:lnTo>
                  <a:lnTo>
                    <a:pt x="123" y="780"/>
                  </a:lnTo>
                  <a:lnTo>
                    <a:pt x="127" y="779"/>
                  </a:lnTo>
                  <a:lnTo>
                    <a:pt x="131" y="777"/>
                  </a:lnTo>
                  <a:lnTo>
                    <a:pt x="135" y="776"/>
                  </a:lnTo>
                  <a:lnTo>
                    <a:pt x="139" y="774"/>
                  </a:lnTo>
                  <a:lnTo>
                    <a:pt x="143" y="773"/>
                  </a:lnTo>
                  <a:lnTo>
                    <a:pt x="147" y="771"/>
                  </a:lnTo>
                  <a:lnTo>
                    <a:pt x="151" y="770"/>
                  </a:lnTo>
                  <a:lnTo>
                    <a:pt x="155" y="768"/>
                  </a:lnTo>
                  <a:lnTo>
                    <a:pt x="158" y="766"/>
                  </a:lnTo>
                  <a:lnTo>
                    <a:pt x="163" y="765"/>
                  </a:lnTo>
                  <a:lnTo>
                    <a:pt x="167" y="763"/>
                  </a:lnTo>
                  <a:lnTo>
                    <a:pt x="171" y="762"/>
                  </a:lnTo>
                  <a:lnTo>
                    <a:pt x="175" y="760"/>
                  </a:lnTo>
                  <a:lnTo>
                    <a:pt x="179" y="758"/>
                  </a:lnTo>
                  <a:lnTo>
                    <a:pt x="182" y="757"/>
                  </a:lnTo>
                  <a:lnTo>
                    <a:pt x="186" y="755"/>
                  </a:lnTo>
                  <a:lnTo>
                    <a:pt x="190" y="753"/>
                  </a:lnTo>
                  <a:lnTo>
                    <a:pt x="195" y="751"/>
                  </a:lnTo>
                  <a:lnTo>
                    <a:pt x="199" y="749"/>
                  </a:lnTo>
                  <a:lnTo>
                    <a:pt x="203" y="747"/>
                  </a:lnTo>
                  <a:lnTo>
                    <a:pt x="206" y="744"/>
                  </a:lnTo>
                  <a:lnTo>
                    <a:pt x="210" y="742"/>
                  </a:lnTo>
                  <a:lnTo>
                    <a:pt x="214" y="740"/>
                  </a:lnTo>
                  <a:lnTo>
                    <a:pt x="218" y="738"/>
                  </a:lnTo>
                  <a:lnTo>
                    <a:pt x="223" y="736"/>
                  </a:lnTo>
                  <a:lnTo>
                    <a:pt x="227" y="734"/>
                  </a:lnTo>
                  <a:lnTo>
                    <a:pt x="230" y="731"/>
                  </a:lnTo>
                  <a:lnTo>
                    <a:pt x="234" y="729"/>
                  </a:lnTo>
                  <a:lnTo>
                    <a:pt x="238" y="726"/>
                  </a:lnTo>
                  <a:lnTo>
                    <a:pt x="242" y="724"/>
                  </a:lnTo>
                  <a:lnTo>
                    <a:pt x="246" y="721"/>
                  </a:lnTo>
                  <a:lnTo>
                    <a:pt x="251" y="718"/>
                  </a:lnTo>
                  <a:lnTo>
                    <a:pt x="254" y="715"/>
                  </a:lnTo>
                  <a:lnTo>
                    <a:pt x="258" y="713"/>
                  </a:lnTo>
                  <a:lnTo>
                    <a:pt x="262" y="710"/>
                  </a:lnTo>
                  <a:lnTo>
                    <a:pt x="266" y="707"/>
                  </a:lnTo>
                  <a:lnTo>
                    <a:pt x="270" y="704"/>
                  </a:lnTo>
                  <a:lnTo>
                    <a:pt x="274" y="700"/>
                  </a:lnTo>
                  <a:lnTo>
                    <a:pt x="277" y="697"/>
                  </a:lnTo>
                  <a:lnTo>
                    <a:pt x="282" y="694"/>
                  </a:lnTo>
                  <a:lnTo>
                    <a:pt x="286" y="690"/>
                  </a:lnTo>
                  <a:lnTo>
                    <a:pt x="290" y="687"/>
                  </a:lnTo>
                  <a:lnTo>
                    <a:pt x="294" y="683"/>
                  </a:lnTo>
                  <a:lnTo>
                    <a:pt x="298" y="679"/>
                  </a:lnTo>
                  <a:lnTo>
                    <a:pt x="301" y="675"/>
                  </a:lnTo>
                  <a:lnTo>
                    <a:pt x="305" y="671"/>
                  </a:lnTo>
                  <a:lnTo>
                    <a:pt x="310" y="667"/>
                  </a:lnTo>
                  <a:lnTo>
                    <a:pt x="314" y="663"/>
                  </a:lnTo>
                  <a:lnTo>
                    <a:pt x="318" y="658"/>
                  </a:lnTo>
                  <a:lnTo>
                    <a:pt x="322" y="654"/>
                  </a:lnTo>
                  <a:lnTo>
                    <a:pt x="325" y="649"/>
                  </a:lnTo>
                  <a:lnTo>
                    <a:pt x="329" y="643"/>
                  </a:lnTo>
                  <a:lnTo>
                    <a:pt x="333" y="639"/>
                  </a:lnTo>
                  <a:lnTo>
                    <a:pt x="337" y="634"/>
                  </a:lnTo>
                  <a:lnTo>
                    <a:pt x="342" y="628"/>
                  </a:lnTo>
                  <a:lnTo>
                    <a:pt x="346" y="622"/>
                  </a:lnTo>
                  <a:lnTo>
                    <a:pt x="349" y="616"/>
                  </a:lnTo>
                  <a:lnTo>
                    <a:pt x="353" y="610"/>
                  </a:lnTo>
                  <a:lnTo>
                    <a:pt x="357" y="603"/>
                  </a:lnTo>
                  <a:lnTo>
                    <a:pt x="361" y="596"/>
                  </a:lnTo>
                  <a:lnTo>
                    <a:pt x="365" y="589"/>
                  </a:lnTo>
                  <a:lnTo>
                    <a:pt x="370" y="582"/>
                  </a:lnTo>
                  <a:lnTo>
                    <a:pt x="373" y="574"/>
                  </a:lnTo>
                  <a:lnTo>
                    <a:pt x="377" y="566"/>
                  </a:lnTo>
                  <a:lnTo>
                    <a:pt x="381" y="558"/>
                  </a:lnTo>
                  <a:lnTo>
                    <a:pt x="385" y="549"/>
                  </a:lnTo>
                  <a:lnTo>
                    <a:pt x="389" y="540"/>
                  </a:lnTo>
                  <a:lnTo>
                    <a:pt x="393" y="531"/>
                  </a:lnTo>
                  <a:lnTo>
                    <a:pt x="397" y="520"/>
                  </a:lnTo>
                  <a:lnTo>
                    <a:pt x="401" y="510"/>
                  </a:lnTo>
                  <a:lnTo>
                    <a:pt x="405" y="498"/>
                  </a:lnTo>
                  <a:lnTo>
                    <a:pt x="409" y="487"/>
                  </a:lnTo>
                  <a:lnTo>
                    <a:pt x="413" y="474"/>
                  </a:lnTo>
                  <a:lnTo>
                    <a:pt x="417" y="461"/>
                  </a:lnTo>
                  <a:lnTo>
                    <a:pt x="420" y="447"/>
                  </a:lnTo>
                  <a:lnTo>
                    <a:pt x="424" y="432"/>
                  </a:lnTo>
                  <a:lnTo>
                    <a:pt x="429" y="417"/>
                  </a:lnTo>
                  <a:lnTo>
                    <a:pt x="433" y="399"/>
                  </a:lnTo>
                  <a:lnTo>
                    <a:pt x="437" y="382"/>
                  </a:lnTo>
                  <a:lnTo>
                    <a:pt x="441" y="363"/>
                  </a:lnTo>
                  <a:lnTo>
                    <a:pt x="444" y="342"/>
                  </a:lnTo>
                  <a:lnTo>
                    <a:pt x="448" y="319"/>
                  </a:lnTo>
                  <a:lnTo>
                    <a:pt x="452" y="295"/>
                  </a:lnTo>
                  <a:lnTo>
                    <a:pt x="457" y="269"/>
                  </a:lnTo>
                  <a:lnTo>
                    <a:pt x="461" y="242"/>
                  </a:lnTo>
                  <a:lnTo>
                    <a:pt x="464" y="212"/>
                  </a:lnTo>
                  <a:lnTo>
                    <a:pt x="468" y="178"/>
                  </a:lnTo>
                  <a:lnTo>
                    <a:pt x="472" y="142"/>
                  </a:lnTo>
                  <a:lnTo>
                    <a:pt x="476" y="101"/>
                  </a:lnTo>
                  <a:lnTo>
                    <a:pt x="480" y="57"/>
                  </a:lnTo>
                  <a:lnTo>
                    <a:pt x="484" y="7"/>
                  </a:lnTo>
                  <a:lnTo>
                    <a:pt x="485" y="0"/>
                  </a:lnTo>
                </a:path>
              </a:pathLst>
            </a:custGeom>
            <a:noFill/>
            <a:ln w="12700" cap="flat">
              <a:solidFill>
                <a:srgbClr val="00CC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7" name="Line 3541">
              <a:extLst>
                <a:ext uri="{FF2B5EF4-FFF2-40B4-BE49-F238E27FC236}">
                  <a16:creationId xmlns:a16="http://schemas.microsoft.com/office/drawing/2014/main" id="{F6B18BFC-4C5B-4F6E-9936-16BCCA134B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2715" y="2493970"/>
              <a:ext cx="0" cy="2524132"/>
            </a:xfrm>
            <a:prstGeom prst="line">
              <a:avLst/>
            </a:prstGeom>
            <a:noFill/>
            <a:ln w="12700" cap="flat">
              <a:solidFill>
                <a:srgbClr val="00CC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8" name="Freeform 3542">
              <a:extLst>
                <a:ext uri="{FF2B5EF4-FFF2-40B4-BE49-F238E27FC236}">
                  <a16:creationId xmlns:a16="http://schemas.microsoft.com/office/drawing/2014/main" id="{DE1AF221-D65F-40A4-98FE-6CDBFA7AF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1465" y="4091000"/>
              <a:ext cx="1482725" cy="927102"/>
            </a:xfrm>
            <a:custGeom>
              <a:avLst/>
              <a:gdLst>
                <a:gd name="T0" fmla="*/ 10 w 934"/>
                <a:gd name="T1" fmla="*/ 531 h 584"/>
                <a:gd name="T2" fmla="*/ 25 w 934"/>
                <a:gd name="T3" fmla="*/ 454 h 584"/>
                <a:gd name="T4" fmla="*/ 42 w 934"/>
                <a:gd name="T5" fmla="*/ 396 h 584"/>
                <a:gd name="T6" fmla="*/ 57 w 934"/>
                <a:gd name="T7" fmla="*/ 348 h 584"/>
                <a:gd name="T8" fmla="*/ 73 w 934"/>
                <a:gd name="T9" fmla="*/ 310 h 584"/>
                <a:gd name="T10" fmla="*/ 89 w 934"/>
                <a:gd name="T11" fmla="*/ 277 h 584"/>
                <a:gd name="T12" fmla="*/ 105 w 934"/>
                <a:gd name="T13" fmla="*/ 250 h 584"/>
                <a:gd name="T14" fmla="*/ 120 w 934"/>
                <a:gd name="T15" fmla="*/ 228 h 584"/>
                <a:gd name="T16" fmla="*/ 137 w 934"/>
                <a:gd name="T17" fmla="*/ 208 h 584"/>
                <a:gd name="T18" fmla="*/ 152 w 934"/>
                <a:gd name="T19" fmla="*/ 191 h 584"/>
                <a:gd name="T20" fmla="*/ 168 w 934"/>
                <a:gd name="T21" fmla="*/ 175 h 584"/>
                <a:gd name="T22" fmla="*/ 184 w 934"/>
                <a:gd name="T23" fmla="*/ 162 h 584"/>
                <a:gd name="T24" fmla="*/ 200 w 934"/>
                <a:gd name="T25" fmla="*/ 150 h 584"/>
                <a:gd name="T26" fmla="*/ 216 w 934"/>
                <a:gd name="T27" fmla="*/ 139 h 584"/>
                <a:gd name="T28" fmla="*/ 232 w 934"/>
                <a:gd name="T29" fmla="*/ 129 h 584"/>
                <a:gd name="T30" fmla="*/ 248 w 934"/>
                <a:gd name="T31" fmla="*/ 121 h 584"/>
                <a:gd name="T32" fmla="*/ 263 w 934"/>
                <a:gd name="T33" fmla="*/ 112 h 584"/>
                <a:gd name="T34" fmla="*/ 280 w 934"/>
                <a:gd name="T35" fmla="*/ 104 h 584"/>
                <a:gd name="T36" fmla="*/ 295 w 934"/>
                <a:gd name="T37" fmla="*/ 98 h 584"/>
                <a:gd name="T38" fmla="*/ 311 w 934"/>
                <a:gd name="T39" fmla="*/ 92 h 584"/>
                <a:gd name="T40" fmla="*/ 327 w 934"/>
                <a:gd name="T41" fmla="*/ 86 h 584"/>
                <a:gd name="T42" fmla="*/ 343 w 934"/>
                <a:gd name="T43" fmla="*/ 80 h 584"/>
                <a:gd name="T44" fmla="*/ 358 w 934"/>
                <a:gd name="T45" fmla="*/ 76 h 584"/>
                <a:gd name="T46" fmla="*/ 375 w 934"/>
                <a:gd name="T47" fmla="*/ 71 h 584"/>
                <a:gd name="T48" fmla="*/ 391 w 934"/>
                <a:gd name="T49" fmla="*/ 67 h 584"/>
                <a:gd name="T50" fmla="*/ 406 w 934"/>
                <a:gd name="T51" fmla="*/ 62 h 584"/>
                <a:gd name="T52" fmla="*/ 423 w 934"/>
                <a:gd name="T53" fmla="*/ 58 h 584"/>
                <a:gd name="T54" fmla="*/ 438 w 934"/>
                <a:gd name="T55" fmla="*/ 55 h 584"/>
                <a:gd name="T56" fmla="*/ 454 w 934"/>
                <a:gd name="T57" fmla="*/ 52 h 584"/>
                <a:gd name="T58" fmla="*/ 470 w 934"/>
                <a:gd name="T59" fmla="*/ 49 h 584"/>
                <a:gd name="T60" fmla="*/ 486 w 934"/>
                <a:gd name="T61" fmla="*/ 46 h 584"/>
                <a:gd name="T62" fmla="*/ 501 w 934"/>
                <a:gd name="T63" fmla="*/ 43 h 584"/>
                <a:gd name="T64" fmla="*/ 518 w 934"/>
                <a:gd name="T65" fmla="*/ 40 h 584"/>
                <a:gd name="T66" fmla="*/ 533 w 934"/>
                <a:gd name="T67" fmla="*/ 37 h 584"/>
                <a:gd name="T68" fmla="*/ 549 w 934"/>
                <a:gd name="T69" fmla="*/ 35 h 584"/>
                <a:gd name="T70" fmla="*/ 565 w 934"/>
                <a:gd name="T71" fmla="*/ 32 h 584"/>
                <a:gd name="T72" fmla="*/ 581 w 934"/>
                <a:gd name="T73" fmla="*/ 30 h 584"/>
                <a:gd name="T74" fmla="*/ 597 w 934"/>
                <a:gd name="T75" fmla="*/ 28 h 584"/>
                <a:gd name="T76" fmla="*/ 613 w 934"/>
                <a:gd name="T77" fmla="*/ 27 h 584"/>
                <a:gd name="T78" fmla="*/ 629 w 934"/>
                <a:gd name="T79" fmla="*/ 25 h 584"/>
                <a:gd name="T80" fmla="*/ 644 w 934"/>
                <a:gd name="T81" fmla="*/ 23 h 584"/>
                <a:gd name="T82" fmla="*/ 661 w 934"/>
                <a:gd name="T83" fmla="*/ 21 h 584"/>
                <a:gd name="T84" fmla="*/ 676 w 934"/>
                <a:gd name="T85" fmla="*/ 20 h 584"/>
                <a:gd name="T86" fmla="*/ 692 w 934"/>
                <a:gd name="T87" fmla="*/ 18 h 584"/>
                <a:gd name="T88" fmla="*/ 708 w 934"/>
                <a:gd name="T89" fmla="*/ 16 h 584"/>
                <a:gd name="T90" fmla="*/ 724 w 934"/>
                <a:gd name="T91" fmla="*/ 15 h 584"/>
                <a:gd name="T92" fmla="*/ 739 w 934"/>
                <a:gd name="T93" fmla="*/ 13 h 584"/>
                <a:gd name="T94" fmla="*/ 756 w 934"/>
                <a:gd name="T95" fmla="*/ 12 h 584"/>
                <a:gd name="T96" fmla="*/ 771 w 934"/>
                <a:gd name="T97" fmla="*/ 11 h 584"/>
                <a:gd name="T98" fmla="*/ 787 w 934"/>
                <a:gd name="T99" fmla="*/ 9 h 584"/>
                <a:gd name="T100" fmla="*/ 804 w 934"/>
                <a:gd name="T101" fmla="*/ 8 h 584"/>
                <a:gd name="T102" fmla="*/ 819 w 934"/>
                <a:gd name="T103" fmla="*/ 7 h 584"/>
                <a:gd name="T104" fmla="*/ 835 w 934"/>
                <a:gd name="T105" fmla="*/ 6 h 584"/>
                <a:gd name="T106" fmla="*/ 851 w 934"/>
                <a:gd name="T107" fmla="*/ 5 h 584"/>
                <a:gd name="T108" fmla="*/ 867 w 934"/>
                <a:gd name="T109" fmla="*/ 3 h 584"/>
                <a:gd name="T110" fmla="*/ 882 w 934"/>
                <a:gd name="T111" fmla="*/ 3 h 584"/>
                <a:gd name="T112" fmla="*/ 899 w 934"/>
                <a:gd name="T113" fmla="*/ 2 h 584"/>
                <a:gd name="T114" fmla="*/ 914 w 934"/>
                <a:gd name="T115" fmla="*/ 1 h 584"/>
                <a:gd name="T116" fmla="*/ 930 w 934"/>
                <a:gd name="T117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34" h="584">
                  <a:moveTo>
                    <a:pt x="0" y="584"/>
                  </a:moveTo>
                  <a:lnTo>
                    <a:pt x="1" y="578"/>
                  </a:lnTo>
                  <a:lnTo>
                    <a:pt x="5" y="553"/>
                  </a:lnTo>
                  <a:lnTo>
                    <a:pt x="10" y="531"/>
                  </a:lnTo>
                  <a:lnTo>
                    <a:pt x="14" y="510"/>
                  </a:lnTo>
                  <a:lnTo>
                    <a:pt x="18" y="490"/>
                  </a:lnTo>
                  <a:lnTo>
                    <a:pt x="22" y="471"/>
                  </a:lnTo>
                  <a:lnTo>
                    <a:pt x="25" y="454"/>
                  </a:lnTo>
                  <a:lnTo>
                    <a:pt x="29" y="438"/>
                  </a:lnTo>
                  <a:lnTo>
                    <a:pt x="33" y="422"/>
                  </a:lnTo>
                  <a:lnTo>
                    <a:pt x="37" y="409"/>
                  </a:lnTo>
                  <a:lnTo>
                    <a:pt x="42" y="396"/>
                  </a:lnTo>
                  <a:lnTo>
                    <a:pt x="46" y="382"/>
                  </a:lnTo>
                  <a:lnTo>
                    <a:pt x="49" y="371"/>
                  </a:lnTo>
                  <a:lnTo>
                    <a:pt x="53" y="359"/>
                  </a:lnTo>
                  <a:lnTo>
                    <a:pt x="57" y="348"/>
                  </a:lnTo>
                  <a:lnTo>
                    <a:pt x="61" y="338"/>
                  </a:lnTo>
                  <a:lnTo>
                    <a:pt x="65" y="328"/>
                  </a:lnTo>
                  <a:lnTo>
                    <a:pt x="70" y="319"/>
                  </a:lnTo>
                  <a:lnTo>
                    <a:pt x="73" y="310"/>
                  </a:lnTo>
                  <a:lnTo>
                    <a:pt x="77" y="301"/>
                  </a:lnTo>
                  <a:lnTo>
                    <a:pt x="81" y="293"/>
                  </a:lnTo>
                  <a:lnTo>
                    <a:pt x="85" y="285"/>
                  </a:lnTo>
                  <a:lnTo>
                    <a:pt x="89" y="277"/>
                  </a:lnTo>
                  <a:lnTo>
                    <a:pt x="93" y="271"/>
                  </a:lnTo>
                  <a:lnTo>
                    <a:pt x="97" y="264"/>
                  </a:lnTo>
                  <a:lnTo>
                    <a:pt x="101" y="257"/>
                  </a:lnTo>
                  <a:lnTo>
                    <a:pt x="105" y="250"/>
                  </a:lnTo>
                  <a:lnTo>
                    <a:pt x="109" y="245"/>
                  </a:lnTo>
                  <a:lnTo>
                    <a:pt x="113" y="239"/>
                  </a:lnTo>
                  <a:lnTo>
                    <a:pt x="117" y="233"/>
                  </a:lnTo>
                  <a:lnTo>
                    <a:pt x="120" y="228"/>
                  </a:lnTo>
                  <a:lnTo>
                    <a:pt x="124" y="223"/>
                  </a:lnTo>
                  <a:lnTo>
                    <a:pt x="129" y="218"/>
                  </a:lnTo>
                  <a:lnTo>
                    <a:pt x="133" y="213"/>
                  </a:lnTo>
                  <a:lnTo>
                    <a:pt x="137" y="208"/>
                  </a:lnTo>
                  <a:lnTo>
                    <a:pt x="141" y="203"/>
                  </a:lnTo>
                  <a:lnTo>
                    <a:pt x="144" y="200"/>
                  </a:lnTo>
                  <a:lnTo>
                    <a:pt x="148" y="195"/>
                  </a:lnTo>
                  <a:lnTo>
                    <a:pt x="152" y="191"/>
                  </a:lnTo>
                  <a:lnTo>
                    <a:pt x="157" y="187"/>
                  </a:lnTo>
                  <a:lnTo>
                    <a:pt x="161" y="183"/>
                  </a:lnTo>
                  <a:lnTo>
                    <a:pt x="165" y="179"/>
                  </a:lnTo>
                  <a:lnTo>
                    <a:pt x="168" y="175"/>
                  </a:lnTo>
                  <a:lnTo>
                    <a:pt x="172" y="172"/>
                  </a:lnTo>
                  <a:lnTo>
                    <a:pt x="176" y="169"/>
                  </a:lnTo>
                  <a:lnTo>
                    <a:pt x="180" y="165"/>
                  </a:lnTo>
                  <a:lnTo>
                    <a:pt x="184" y="162"/>
                  </a:lnTo>
                  <a:lnTo>
                    <a:pt x="189" y="159"/>
                  </a:lnTo>
                  <a:lnTo>
                    <a:pt x="192" y="155"/>
                  </a:lnTo>
                  <a:lnTo>
                    <a:pt x="196" y="152"/>
                  </a:lnTo>
                  <a:lnTo>
                    <a:pt x="200" y="150"/>
                  </a:lnTo>
                  <a:lnTo>
                    <a:pt x="204" y="147"/>
                  </a:lnTo>
                  <a:lnTo>
                    <a:pt x="208" y="145"/>
                  </a:lnTo>
                  <a:lnTo>
                    <a:pt x="212" y="142"/>
                  </a:lnTo>
                  <a:lnTo>
                    <a:pt x="216" y="139"/>
                  </a:lnTo>
                  <a:lnTo>
                    <a:pt x="220" y="136"/>
                  </a:lnTo>
                  <a:lnTo>
                    <a:pt x="224" y="134"/>
                  </a:lnTo>
                  <a:lnTo>
                    <a:pt x="228" y="131"/>
                  </a:lnTo>
                  <a:lnTo>
                    <a:pt x="232" y="129"/>
                  </a:lnTo>
                  <a:lnTo>
                    <a:pt x="236" y="126"/>
                  </a:lnTo>
                  <a:lnTo>
                    <a:pt x="239" y="125"/>
                  </a:lnTo>
                  <a:lnTo>
                    <a:pt x="244" y="123"/>
                  </a:lnTo>
                  <a:lnTo>
                    <a:pt x="248" y="121"/>
                  </a:lnTo>
                  <a:lnTo>
                    <a:pt x="252" y="118"/>
                  </a:lnTo>
                  <a:lnTo>
                    <a:pt x="256" y="116"/>
                  </a:lnTo>
                  <a:lnTo>
                    <a:pt x="260" y="114"/>
                  </a:lnTo>
                  <a:lnTo>
                    <a:pt x="263" y="112"/>
                  </a:lnTo>
                  <a:lnTo>
                    <a:pt x="267" y="110"/>
                  </a:lnTo>
                  <a:lnTo>
                    <a:pt x="271" y="108"/>
                  </a:lnTo>
                  <a:lnTo>
                    <a:pt x="276" y="106"/>
                  </a:lnTo>
                  <a:lnTo>
                    <a:pt x="280" y="104"/>
                  </a:lnTo>
                  <a:lnTo>
                    <a:pt x="284" y="103"/>
                  </a:lnTo>
                  <a:lnTo>
                    <a:pt x="287" y="101"/>
                  </a:lnTo>
                  <a:lnTo>
                    <a:pt x="291" y="100"/>
                  </a:lnTo>
                  <a:lnTo>
                    <a:pt x="295" y="98"/>
                  </a:lnTo>
                  <a:lnTo>
                    <a:pt x="299" y="97"/>
                  </a:lnTo>
                  <a:lnTo>
                    <a:pt x="304" y="95"/>
                  </a:lnTo>
                  <a:lnTo>
                    <a:pt x="308" y="93"/>
                  </a:lnTo>
                  <a:lnTo>
                    <a:pt x="311" y="92"/>
                  </a:lnTo>
                  <a:lnTo>
                    <a:pt x="315" y="90"/>
                  </a:lnTo>
                  <a:lnTo>
                    <a:pt x="319" y="89"/>
                  </a:lnTo>
                  <a:lnTo>
                    <a:pt x="323" y="87"/>
                  </a:lnTo>
                  <a:lnTo>
                    <a:pt x="327" y="86"/>
                  </a:lnTo>
                  <a:lnTo>
                    <a:pt x="331" y="84"/>
                  </a:lnTo>
                  <a:lnTo>
                    <a:pt x="335" y="83"/>
                  </a:lnTo>
                  <a:lnTo>
                    <a:pt x="339" y="82"/>
                  </a:lnTo>
                  <a:lnTo>
                    <a:pt x="343" y="80"/>
                  </a:lnTo>
                  <a:lnTo>
                    <a:pt x="347" y="79"/>
                  </a:lnTo>
                  <a:lnTo>
                    <a:pt x="351" y="77"/>
                  </a:lnTo>
                  <a:lnTo>
                    <a:pt x="355" y="77"/>
                  </a:lnTo>
                  <a:lnTo>
                    <a:pt x="358" y="76"/>
                  </a:lnTo>
                  <a:lnTo>
                    <a:pt x="363" y="75"/>
                  </a:lnTo>
                  <a:lnTo>
                    <a:pt x="367" y="73"/>
                  </a:lnTo>
                  <a:lnTo>
                    <a:pt x="371" y="72"/>
                  </a:lnTo>
                  <a:lnTo>
                    <a:pt x="375" y="71"/>
                  </a:lnTo>
                  <a:lnTo>
                    <a:pt x="379" y="70"/>
                  </a:lnTo>
                  <a:lnTo>
                    <a:pt x="382" y="69"/>
                  </a:lnTo>
                  <a:lnTo>
                    <a:pt x="386" y="68"/>
                  </a:lnTo>
                  <a:lnTo>
                    <a:pt x="391" y="67"/>
                  </a:lnTo>
                  <a:lnTo>
                    <a:pt x="395" y="65"/>
                  </a:lnTo>
                  <a:lnTo>
                    <a:pt x="399" y="64"/>
                  </a:lnTo>
                  <a:lnTo>
                    <a:pt x="402" y="63"/>
                  </a:lnTo>
                  <a:lnTo>
                    <a:pt x="406" y="62"/>
                  </a:lnTo>
                  <a:lnTo>
                    <a:pt x="410" y="61"/>
                  </a:lnTo>
                  <a:lnTo>
                    <a:pt x="414" y="60"/>
                  </a:lnTo>
                  <a:lnTo>
                    <a:pt x="418" y="59"/>
                  </a:lnTo>
                  <a:lnTo>
                    <a:pt x="423" y="58"/>
                  </a:lnTo>
                  <a:lnTo>
                    <a:pt x="426" y="57"/>
                  </a:lnTo>
                  <a:lnTo>
                    <a:pt x="430" y="56"/>
                  </a:lnTo>
                  <a:lnTo>
                    <a:pt x="434" y="56"/>
                  </a:lnTo>
                  <a:lnTo>
                    <a:pt x="438" y="55"/>
                  </a:lnTo>
                  <a:lnTo>
                    <a:pt x="442" y="54"/>
                  </a:lnTo>
                  <a:lnTo>
                    <a:pt x="446" y="53"/>
                  </a:lnTo>
                  <a:lnTo>
                    <a:pt x="450" y="52"/>
                  </a:lnTo>
                  <a:lnTo>
                    <a:pt x="454" y="52"/>
                  </a:lnTo>
                  <a:lnTo>
                    <a:pt x="458" y="51"/>
                  </a:lnTo>
                  <a:lnTo>
                    <a:pt x="462" y="50"/>
                  </a:lnTo>
                  <a:lnTo>
                    <a:pt x="466" y="50"/>
                  </a:lnTo>
                  <a:lnTo>
                    <a:pt x="470" y="49"/>
                  </a:lnTo>
                  <a:lnTo>
                    <a:pt x="473" y="48"/>
                  </a:lnTo>
                  <a:lnTo>
                    <a:pt x="477" y="47"/>
                  </a:lnTo>
                  <a:lnTo>
                    <a:pt x="482" y="46"/>
                  </a:lnTo>
                  <a:lnTo>
                    <a:pt x="486" y="46"/>
                  </a:lnTo>
                  <a:lnTo>
                    <a:pt x="490" y="45"/>
                  </a:lnTo>
                  <a:lnTo>
                    <a:pt x="494" y="44"/>
                  </a:lnTo>
                  <a:lnTo>
                    <a:pt x="497" y="43"/>
                  </a:lnTo>
                  <a:lnTo>
                    <a:pt x="501" y="43"/>
                  </a:lnTo>
                  <a:lnTo>
                    <a:pt x="505" y="42"/>
                  </a:lnTo>
                  <a:lnTo>
                    <a:pt x="510" y="41"/>
                  </a:lnTo>
                  <a:lnTo>
                    <a:pt x="514" y="41"/>
                  </a:lnTo>
                  <a:lnTo>
                    <a:pt x="518" y="40"/>
                  </a:lnTo>
                  <a:lnTo>
                    <a:pt x="521" y="39"/>
                  </a:lnTo>
                  <a:lnTo>
                    <a:pt x="525" y="39"/>
                  </a:lnTo>
                  <a:lnTo>
                    <a:pt x="529" y="38"/>
                  </a:lnTo>
                  <a:lnTo>
                    <a:pt x="533" y="37"/>
                  </a:lnTo>
                  <a:lnTo>
                    <a:pt x="538" y="37"/>
                  </a:lnTo>
                  <a:lnTo>
                    <a:pt x="542" y="36"/>
                  </a:lnTo>
                  <a:lnTo>
                    <a:pt x="545" y="35"/>
                  </a:lnTo>
                  <a:lnTo>
                    <a:pt x="549" y="35"/>
                  </a:lnTo>
                  <a:lnTo>
                    <a:pt x="553" y="34"/>
                  </a:lnTo>
                  <a:lnTo>
                    <a:pt x="557" y="34"/>
                  </a:lnTo>
                  <a:lnTo>
                    <a:pt x="561" y="33"/>
                  </a:lnTo>
                  <a:lnTo>
                    <a:pt x="565" y="32"/>
                  </a:lnTo>
                  <a:lnTo>
                    <a:pt x="569" y="32"/>
                  </a:lnTo>
                  <a:lnTo>
                    <a:pt x="573" y="31"/>
                  </a:lnTo>
                  <a:lnTo>
                    <a:pt x="577" y="31"/>
                  </a:lnTo>
                  <a:lnTo>
                    <a:pt x="581" y="30"/>
                  </a:lnTo>
                  <a:lnTo>
                    <a:pt x="585" y="30"/>
                  </a:lnTo>
                  <a:lnTo>
                    <a:pt x="589" y="29"/>
                  </a:lnTo>
                  <a:lnTo>
                    <a:pt x="592" y="29"/>
                  </a:lnTo>
                  <a:lnTo>
                    <a:pt x="597" y="28"/>
                  </a:lnTo>
                  <a:lnTo>
                    <a:pt x="601" y="27"/>
                  </a:lnTo>
                  <a:lnTo>
                    <a:pt x="605" y="27"/>
                  </a:lnTo>
                  <a:lnTo>
                    <a:pt x="609" y="27"/>
                  </a:lnTo>
                  <a:lnTo>
                    <a:pt x="613" y="27"/>
                  </a:lnTo>
                  <a:lnTo>
                    <a:pt x="616" y="26"/>
                  </a:lnTo>
                  <a:lnTo>
                    <a:pt x="620" y="26"/>
                  </a:lnTo>
                  <a:lnTo>
                    <a:pt x="624" y="25"/>
                  </a:lnTo>
                  <a:lnTo>
                    <a:pt x="629" y="25"/>
                  </a:lnTo>
                  <a:lnTo>
                    <a:pt x="633" y="24"/>
                  </a:lnTo>
                  <a:lnTo>
                    <a:pt x="637" y="24"/>
                  </a:lnTo>
                  <a:lnTo>
                    <a:pt x="640" y="24"/>
                  </a:lnTo>
                  <a:lnTo>
                    <a:pt x="644" y="23"/>
                  </a:lnTo>
                  <a:lnTo>
                    <a:pt x="648" y="23"/>
                  </a:lnTo>
                  <a:lnTo>
                    <a:pt x="652" y="22"/>
                  </a:lnTo>
                  <a:lnTo>
                    <a:pt x="657" y="22"/>
                  </a:lnTo>
                  <a:lnTo>
                    <a:pt x="661" y="21"/>
                  </a:lnTo>
                  <a:lnTo>
                    <a:pt x="664" y="21"/>
                  </a:lnTo>
                  <a:lnTo>
                    <a:pt x="668" y="20"/>
                  </a:lnTo>
                  <a:lnTo>
                    <a:pt x="672" y="20"/>
                  </a:lnTo>
                  <a:lnTo>
                    <a:pt x="676" y="20"/>
                  </a:lnTo>
                  <a:lnTo>
                    <a:pt x="680" y="19"/>
                  </a:lnTo>
                  <a:lnTo>
                    <a:pt x="684" y="19"/>
                  </a:lnTo>
                  <a:lnTo>
                    <a:pt x="688" y="18"/>
                  </a:lnTo>
                  <a:lnTo>
                    <a:pt x="692" y="18"/>
                  </a:lnTo>
                  <a:lnTo>
                    <a:pt x="696" y="17"/>
                  </a:lnTo>
                  <a:lnTo>
                    <a:pt x="700" y="17"/>
                  </a:lnTo>
                  <a:lnTo>
                    <a:pt x="704" y="17"/>
                  </a:lnTo>
                  <a:lnTo>
                    <a:pt x="708" y="16"/>
                  </a:lnTo>
                  <a:lnTo>
                    <a:pt x="711" y="16"/>
                  </a:lnTo>
                  <a:lnTo>
                    <a:pt x="716" y="16"/>
                  </a:lnTo>
                  <a:lnTo>
                    <a:pt x="720" y="15"/>
                  </a:lnTo>
                  <a:lnTo>
                    <a:pt x="724" y="15"/>
                  </a:lnTo>
                  <a:lnTo>
                    <a:pt x="728" y="14"/>
                  </a:lnTo>
                  <a:lnTo>
                    <a:pt x="732" y="14"/>
                  </a:lnTo>
                  <a:lnTo>
                    <a:pt x="735" y="14"/>
                  </a:lnTo>
                  <a:lnTo>
                    <a:pt x="739" y="13"/>
                  </a:lnTo>
                  <a:lnTo>
                    <a:pt x="744" y="13"/>
                  </a:lnTo>
                  <a:lnTo>
                    <a:pt x="748" y="13"/>
                  </a:lnTo>
                  <a:lnTo>
                    <a:pt x="752" y="12"/>
                  </a:lnTo>
                  <a:lnTo>
                    <a:pt x="756" y="12"/>
                  </a:lnTo>
                  <a:lnTo>
                    <a:pt x="759" y="12"/>
                  </a:lnTo>
                  <a:lnTo>
                    <a:pt x="763" y="11"/>
                  </a:lnTo>
                  <a:lnTo>
                    <a:pt x="767" y="11"/>
                  </a:lnTo>
                  <a:lnTo>
                    <a:pt x="771" y="11"/>
                  </a:lnTo>
                  <a:lnTo>
                    <a:pt x="776" y="10"/>
                  </a:lnTo>
                  <a:lnTo>
                    <a:pt x="780" y="10"/>
                  </a:lnTo>
                  <a:lnTo>
                    <a:pt x="783" y="10"/>
                  </a:lnTo>
                  <a:lnTo>
                    <a:pt x="787" y="9"/>
                  </a:lnTo>
                  <a:lnTo>
                    <a:pt x="791" y="9"/>
                  </a:lnTo>
                  <a:lnTo>
                    <a:pt x="795" y="9"/>
                  </a:lnTo>
                  <a:lnTo>
                    <a:pt x="799" y="8"/>
                  </a:lnTo>
                  <a:lnTo>
                    <a:pt x="804" y="8"/>
                  </a:lnTo>
                  <a:lnTo>
                    <a:pt x="807" y="8"/>
                  </a:lnTo>
                  <a:lnTo>
                    <a:pt x="811" y="7"/>
                  </a:lnTo>
                  <a:lnTo>
                    <a:pt x="815" y="7"/>
                  </a:lnTo>
                  <a:lnTo>
                    <a:pt x="819" y="7"/>
                  </a:lnTo>
                  <a:lnTo>
                    <a:pt x="823" y="6"/>
                  </a:lnTo>
                  <a:lnTo>
                    <a:pt x="827" y="6"/>
                  </a:lnTo>
                  <a:lnTo>
                    <a:pt x="830" y="6"/>
                  </a:lnTo>
                  <a:lnTo>
                    <a:pt x="835" y="6"/>
                  </a:lnTo>
                  <a:lnTo>
                    <a:pt x="839" y="5"/>
                  </a:lnTo>
                  <a:lnTo>
                    <a:pt x="843" y="5"/>
                  </a:lnTo>
                  <a:lnTo>
                    <a:pt x="847" y="5"/>
                  </a:lnTo>
                  <a:lnTo>
                    <a:pt x="851" y="5"/>
                  </a:lnTo>
                  <a:lnTo>
                    <a:pt x="854" y="4"/>
                  </a:lnTo>
                  <a:lnTo>
                    <a:pt x="858" y="4"/>
                  </a:lnTo>
                  <a:lnTo>
                    <a:pt x="863" y="4"/>
                  </a:lnTo>
                  <a:lnTo>
                    <a:pt x="867" y="3"/>
                  </a:lnTo>
                  <a:lnTo>
                    <a:pt x="871" y="3"/>
                  </a:lnTo>
                  <a:lnTo>
                    <a:pt x="875" y="3"/>
                  </a:lnTo>
                  <a:lnTo>
                    <a:pt x="878" y="3"/>
                  </a:lnTo>
                  <a:lnTo>
                    <a:pt x="882" y="3"/>
                  </a:lnTo>
                  <a:lnTo>
                    <a:pt x="886" y="3"/>
                  </a:lnTo>
                  <a:lnTo>
                    <a:pt x="891" y="3"/>
                  </a:lnTo>
                  <a:lnTo>
                    <a:pt x="895" y="3"/>
                  </a:lnTo>
                  <a:lnTo>
                    <a:pt x="899" y="2"/>
                  </a:lnTo>
                  <a:lnTo>
                    <a:pt x="902" y="2"/>
                  </a:lnTo>
                  <a:lnTo>
                    <a:pt x="906" y="2"/>
                  </a:lnTo>
                  <a:lnTo>
                    <a:pt x="910" y="2"/>
                  </a:lnTo>
                  <a:lnTo>
                    <a:pt x="914" y="1"/>
                  </a:lnTo>
                  <a:lnTo>
                    <a:pt x="918" y="1"/>
                  </a:lnTo>
                  <a:lnTo>
                    <a:pt x="922" y="1"/>
                  </a:lnTo>
                  <a:lnTo>
                    <a:pt x="926" y="1"/>
                  </a:lnTo>
                  <a:lnTo>
                    <a:pt x="930" y="0"/>
                  </a:lnTo>
                  <a:lnTo>
                    <a:pt x="934" y="0"/>
                  </a:lnTo>
                  <a:lnTo>
                    <a:pt x="934" y="0"/>
                  </a:lnTo>
                </a:path>
              </a:pathLst>
            </a:custGeom>
            <a:noFill/>
            <a:ln w="12700" cap="flat">
              <a:solidFill>
                <a:srgbClr val="00CC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9" name="Freeform 3543">
              <a:extLst>
                <a:ext uri="{FF2B5EF4-FFF2-40B4-BE49-F238E27FC236}">
                  <a16:creationId xmlns:a16="http://schemas.microsoft.com/office/drawing/2014/main" id="{EB53EC02-83E1-473C-B56E-A6A10290C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4828" y="2493970"/>
              <a:ext cx="1457325" cy="1285878"/>
            </a:xfrm>
            <a:custGeom>
              <a:avLst/>
              <a:gdLst>
                <a:gd name="T0" fmla="*/ 12 w 918"/>
                <a:gd name="T1" fmla="*/ 809 h 810"/>
                <a:gd name="T2" fmla="*/ 28 w 918"/>
                <a:gd name="T3" fmla="*/ 808 h 810"/>
                <a:gd name="T4" fmla="*/ 43 w 918"/>
                <a:gd name="T5" fmla="*/ 807 h 810"/>
                <a:gd name="T6" fmla="*/ 60 w 918"/>
                <a:gd name="T7" fmla="*/ 805 h 810"/>
                <a:gd name="T8" fmla="*/ 76 w 918"/>
                <a:gd name="T9" fmla="*/ 804 h 810"/>
                <a:gd name="T10" fmla="*/ 91 w 918"/>
                <a:gd name="T11" fmla="*/ 802 h 810"/>
                <a:gd name="T12" fmla="*/ 108 w 918"/>
                <a:gd name="T13" fmla="*/ 800 h 810"/>
                <a:gd name="T14" fmla="*/ 123 w 918"/>
                <a:gd name="T15" fmla="*/ 799 h 810"/>
                <a:gd name="T16" fmla="*/ 139 w 918"/>
                <a:gd name="T17" fmla="*/ 797 h 810"/>
                <a:gd name="T18" fmla="*/ 155 w 918"/>
                <a:gd name="T19" fmla="*/ 795 h 810"/>
                <a:gd name="T20" fmla="*/ 171 w 918"/>
                <a:gd name="T21" fmla="*/ 793 h 810"/>
                <a:gd name="T22" fmla="*/ 186 w 918"/>
                <a:gd name="T23" fmla="*/ 791 h 810"/>
                <a:gd name="T24" fmla="*/ 203 w 918"/>
                <a:gd name="T25" fmla="*/ 789 h 810"/>
                <a:gd name="T26" fmla="*/ 218 w 918"/>
                <a:gd name="T27" fmla="*/ 787 h 810"/>
                <a:gd name="T28" fmla="*/ 234 w 918"/>
                <a:gd name="T29" fmla="*/ 785 h 810"/>
                <a:gd name="T30" fmla="*/ 251 w 918"/>
                <a:gd name="T31" fmla="*/ 783 h 810"/>
                <a:gd name="T32" fmla="*/ 266 w 918"/>
                <a:gd name="T33" fmla="*/ 780 h 810"/>
                <a:gd name="T34" fmla="*/ 282 w 918"/>
                <a:gd name="T35" fmla="*/ 777 h 810"/>
                <a:gd name="T36" fmla="*/ 298 w 918"/>
                <a:gd name="T37" fmla="*/ 774 h 810"/>
                <a:gd name="T38" fmla="*/ 314 w 918"/>
                <a:gd name="T39" fmla="*/ 771 h 810"/>
                <a:gd name="T40" fmla="*/ 329 w 918"/>
                <a:gd name="T41" fmla="*/ 768 h 810"/>
                <a:gd name="T42" fmla="*/ 346 w 918"/>
                <a:gd name="T43" fmla="*/ 765 h 810"/>
                <a:gd name="T44" fmla="*/ 361 w 918"/>
                <a:gd name="T45" fmla="*/ 762 h 810"/>
                <a:gd name="T46" fmla="*/ 377 w 918"/>
                <a:gd name="T47" fmla="*/ 759 h 810"/>
                <a:gd name="T48" fmla="*/ 393 w 918"/>
                <a:gd name="T49" fmla="*/ 755 h 810"/>
                <a:gd name="T50" fmla="*/ 409 w 918"/>
                <a:gd name="T51" fmla="*/ 751 h 810"/>
                <a:gd name="T52" fmla="*/ 424 w 918"/>
                <a:gd name="T53" fmla="*/ 747 h 810"/>
                <a:gd name="T54" fmla="*/ 441 w 918"/>
                <a:gd name="T55" fmla="*/ 742 h 810"/>
                <a:gd name="T56" fmla="*/ 457 w 918"/>
                <a:gd name="T57" fmla="*/ 737 h 810"/>
                <a:gd name="T58" fmla="*/ 472 w 918"/>
                <a:gd name="T59" fmla="*/ 733 h 810"/>
                <a:gd name="T60" fmla="*/ 488 w 918"/>
                <a:gd name="T61" fmla="*/ 728 h 810"/>
                <a:gd name="T62" fmla="*/ 504 w 918"/>
                <a:gd name="T63" fmla="*/ 722 h 810"/>
                <a:gd name="T64" fmla="*/ 520 w 918"/>
                <a:gd name="T65" fmla="*/ 716 h 810"/>
                <a:gd name="T66" fmla="*/ 535 w 918"/>
                <a:gd name="T67" fmla="*/ 710 h 810"/>
                <a:gd name="T68" fmla="*/ 552 w 918"/>
                <a:gd name="T69" fmla="*/ 703 h 810"/>
                <a:gd name="T70" fmla="*/ 567 w 918"/>
                <a:gd name="T71" fmla="*/ 696 h 810"/>
                <a:gd name="T72" fmla="*/ 583 w 918"/>
                <a:gd name="T73" fmla="*/ 688 h 810"/>
                <a:gd name="T74" fmla="*/ 599 w 918"/>
                <a:gd name="T75" fmla="*/ 680 h 810"/>
                <a:gd name="T76" fmla="*/ 615 w 918"/>
                <a:gd name="T77" fmla="*/ 671 h 810"/>
                <a:gd name="T78" fmla="*/ 630 w 918"/>
                <a:gd name="T79" fmla="*/ 662 h 810"/>
                <a:gd name="T80" fmla="*/ 647 w 918"/>
                <a:gd name="T81" fmla="*/ 651 h 810"/>
                <a:gd name="T82" fmla="*/ 663 w 918"/>
                <a:gd name="T83" fmla="*/ 639 h 810"/>
                <a:gd name="T84" fmla="*/ 678 w 918"/>
                <a:gd name="T85" fmla="*/ 627 h 810"/>
                <a:gd name="T86" fmla="*/ 695 w 918"/>
                <a:gd name="T87" fmla="*/ 614 h 810"/>
                <a:gd name="T88" fmla="*/ 710 w 918"/>
                <a:gd name="T89" fmla="*/ 598 h 810"/>
                <a:gd name="T90" fmla="*/ 726 w 918"/>
                <a:gd name="T91" fmla="*/ 582 h 810"/>
                <a:gd name="T92" fmla="*/ 742 w 918"/>
                <a:gd name="T93" fmla="*/ 564 h 810"/>
                <a:gd name="T94" fmla="*/ 758 w 918"/>
                <a:gd name="T95" fmla="*/ 542 h 810"/>
                <a:gd name="T96" fmla="*/ 773 w 918"/>
                <a:gd name="T97" fmla="*/ 519 h 810"/>
                <a:gd name="T98" fmla="*/ 790 w 918"/>
                <a:gd name="T99" fmla="*/ 492 h 810"/>
                <a:gd name="T100" fmla="*/ 805 w 918"/>
                <a:gd name="T101" fmla="*/ 463 h 810"/>
                <a:gd name="T102" fmla="*/ 821 w 918"/>
                <a:gd name="T103" fmla="*/ 428 h 810"/>
                <a:gd name="T104" fmla="*/ 837 w 918"/>
                <a:gd name="T105" fmla="*/ 388 h 810"/>
                <a:gd name="T106" fmla="*/ 853 w 918"/>
                <a:gd name="T107" fmla="*/ 340 h 810"/>
                <a:gd name="T108" fmla="*/ 869 w 918"/>
                <a:gd name="T109" fmla="*/ 283 h 810"/>
                <a:gd name="T110" fmla="*/ 885 w 918"/>
                <a:gd name="T111" fmla="*/ 214 h 810"/>
                <a:gd name="T112" fmla="*/ 901 w 918"/>
                <a:gd name="T113" fmla="*/ 126 h 810"/>
                <a:gd name="T114" fmla="*/ 916 w 918"/>
                <a:gd name="T115" fmla="*/ 16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18" h="810">
                  <a:moveTo>
                    <a:pt x="0" y="810"/>
                  </a:moveTo>
                  <a:lnTo>
                    <a:pt x="4" y="810"/>
                  </a:lnTo>
                  <a:lnTo>
                    <a:pt x="8" y="810"/>
                  </a:lnTo>
                  <a:lnTo>
                    <a:pt x="12" y="809"/>
                  </a:lnTo>
                  <a:lnTo>
                    <a:pt x="16" y="809"/>
                  </a:lnTo>
                  <a:lnTo>
                    <a:pt x="20" y="809"/>
                  </a:lnTo>
                  <a:lnTo>
                    <a:pt x="24" y="808"/>
                  </a:lnTo>
                  <a:lnTo>
                    <a:pt x="28" y="808"/>
                  </a:lnTo>
                  <a:lnTo>
                    <a:pt x="32" y="808"/>
                  </a:lnTo>
                  <a:lnTo>
                    <a:pt x="36" y="807"/>
                  </a:lnTo>
                  <a:lnTo>
                    <a:pt x="39" y="807"/>
                  </a:lnTo>
                  <a:lnTo>
                    <a:pt x="43" y="807"/>
                  </a:lnTo>
                  <a:lnTo>
                    <a:pt x="48" y="806"/>
                  </a:lnTo>
                  <a:lnTo>
                    <a:pt x="52" y="806"/>
                  </a:lnTo>
                  <a:lnTo>
                    <a:pt x="56" y="806"/>
                  </a:lnTo>
                  <a:lnTo>
                    <a:pt x="60" y="805"/>
                  </a:lnTo>
                  <a:lnTo>
                    <a:pt x="63" y="805"/>
                  </a:lnTo>
                  <a:lnTo>
                    <a:pt x="67" y="804"/>
                  </a:lnTo>
                  <a:lnTo>
                    <a:pt x="71" y="804"/>
                  </a:lnTo>
                  <a:lnTo>
                    <a:pt x="76" y="804"/>
                  </a:lnTo>
                  <a:lnTo>
                    <a:pt x="80" y="803"/>
                  </a:lnTo>
                  <a:lnTo>
                    <a:pt x="84" y="803"/>
                  </a:lnTo>
                  <a:lnTo>
                    <a:pt x="87" y="802"/>
                  </a:lnTo>
                  <a:lnTo>
                    <a:pt x="91" y="802"/>
                  </a:lnTo>
                  <a:lnTo>
                    <a:pt x="95" y="802"/>
                  </a:lnTo>
                  <a:lnTo>
                    <a:pt x="99" y="801"/>
                  </a:lnTo>
                  <a:lnTo>
                    <a:pt x="104" y="801"/>
                  </a:lnTo>
                  <a:lnTo>
                    <a:pt x="108" y="800"/>
                  </a:lnTo>
                  <a:lnTo>
                    <a:pt x="111" y="800"/>
                  </a:lnTo>
                  <a:lnTo>
                    <a:pt x="115" y="799"/>
                  </a:lnTo>
                  <a:lnTo>
                    <a:pt x="119" y="799"/>
                  </a:lnTo>
                  <a:lnTo>
                    <a:pt x="123" y="799"/>
                  </a:lnTo>
                  <a:lnTo>
                    <a:pt x="127" y="798"/>
                  </a:lnTo>
                  <a:lnTo>
                    <a:pt x="131" y="798"/>
                  </a:lnTo>
                  <a:lnTo>
                    <a:pt x="135" y="797"/>
                  </a:lnTo>
                  <a:lnTo>
                    <a:pt x="139" y="797"/>
                  </a:lnTo>
                  <a:lnTo>
                    <a:pt x="143" y="796"/>
                  </a:lnTo>
                  <a:lnTo>
                    <a:pt x="147" y="796"/>
                  </a:lnTo>
                  <a:lnTo>
                    <a:pt x="151" y="795"/>
                  </a:lnTo>
                  <a:lnTo>
                    <a:pt x="155" y="795"/>
                  </a:lnTo>
                  <a:lnTo>
                    <a:pt x="158" y="794"/>
                  </a:lnTo>
                  <a:lnTo>
                    <a:pt x="163" y="794"/>
                  </a:lnTo>
                  <a:lnTo>
                    <a:pt x="167" y="793"/>
                  </a:lnTo>
                  <a:lnTo>
                    <a:pt x="171" y="793"/>
                  </a:lnTo>
                  <a:lnTo>
                    <a:pt x="175" y="792"/>
                  </a:lnTo>
                  <a:lnTo>
                    <a:pt x="179" y="792"/>
                  </a:lnTo>
                  <a:lnTo>
                    <a:pt x="182" y="791"/>
                  </a:lnTo>
                  <a:lnTo>
                    <a:pt x="186" y="791"/>
                  </a:lnTo>
                  <a:lnTo>
                    <a:pt x="190" y="790"/>
                  </a:lnTo>
                  <a:lnTo>
                    <a:pt x="195" y="790"/>
                  </a:lnTo>
                  <a:lnTo>
                    <a:pt x="199" y="789"/>
                  </a:lnTo>
                  <a:lnTo>
                    <a:pt x="203" y="789"/>
                  </a:lnTo>
                  <a:lnTo>
                    <a:pt x="206" y="788"/>
                  </a:lnTo>
                  <a:lnTo>
                    <a:pt x="210" y="788"/>
                  </a:lnTo>
                  <a:lnTo>
                    <a:pt x="214" y="787"/>
                  </a:lnTo>
                  <a:lnTo>
                    <a:pt x="218" y="787"/>
                  </a:lnTo>
                  <a:lnTo>
                    <a:pt x="223" y="787"/>
                  </a:lnTo>
                  <a:lnTo>
                    <a:pt x="227" y="786"/>
                  </a:lnTo>
                  <a:lnTo>
                    <a:pt x="230" y="786"/>
                  </a:lnTo>
                  <a:lnTo>
                    <a:pt x="234" y="785"/>
                  </a:lnTo>
                  <a:lnTo>
                    <a:pt x="238" y="784"/>
                  </a:lnTo>
                  <a:lnTo>
                    <a:pt x="242" y="784"/>
                  </a:lnTo>
                  <a:lnTo>
                    <a:pt x="246" y="783"/>
                  </a:lnTo>
                  <a:lnTo>
                    <a:pt x="251" y="783"/>
                  </a:lnTo>
                  <a:lnTo>
                    <a:pt x="254" y="782"/>
                  </a:lnTo>
                  <a:lnTo>
                    <a:pt x="258" y="781"/>
                  </a:lnTo>
                  <a:lnTo>
                    <a:pt x="262" y="781"/>
                  </a:lnTo>
                  <a:lnTo>
                    <a:pt x="266" y="780"/>
                  </a:lnTo>
                  <a:lnTo>
                    <a:pt x="270" y="779"/>
                  </a:lnTo>
                  <a:lnTo>
                    <a:pt x="274" y="779"/>
                  </a:lnTo>
                  <a:lnTo>
                    <a:pt x="277" y="778"/>
                  </a:lnTo>
                  <a:lnTo>
                    <a:pt x="282" y="777"/>
                  </a:lnTo>
                  <a:lnTo>
                    <a:pt x="286" y="777"/>
                  </a:lnTo>
                  <a:lnTo>
                    <a:pt x="290" y="776"/>
                  </a:lnTo>
                  <a:lnTo>
                    <a:pt x="294" y="775"/>
                  </a:lnTo>
                  <a:lnTo>
                    <a:pt x="298" y="774"/>
                  </a:lnTo>
                  <a:lnTo>
                    <a:pt x="301" y="774"/>
                  </a:lnTo>
                  <a:lnTo>
                    <a:pt x="305" y="773"/>
                  </a:lnTo>
                  <a:lnTo>
                    <a:pt x="310" y="772"/>
                  </a:lnTo>
                  <a:lnTo>
                    <a:pt x="314" y="771"/>
                  </a:lnTo>
                  <a:lnTo>
                    <a:pt x="318" y="771"/>
                  </a:lnTo>
                  <a:lnTo>
                    <a:pt x="322" y="770"/>
                  </a:lnTo>
                  <a:lnTo>
                    <a:pt x="325" y="769"/>
                  </a:lnTo>
                  <a:lnTo>
                    <a:pt x="329" y="768"/>
                  </a:lnTo>
                  <a:lnTo>
                    <a:pt x="333" y="768"/>
                  </a:lnTo>
                  <a:lnTo>
                    <a:pt x="337" y="767"/>
                  </a:lnTo>
                  <a:lnTo>
                    <a:pt x="342" y="766"/>
                  </a:lnTo>
                  <a:lnTo>
                    <a:pt x="346" y="765"/>
                  </a:lnTo>
                  <a:lnTo>
                    <a:pt x="349" y="764"/>
                  </a:lnTo>
                  <a:lnTo>
                    <a:pt x="353" y="763"/>
                  </a:lnTo>
                  <a:lnTo>
                    <a:pt x="357" y="762"/>
                  </a:lnTo>
                  <a:lnTo>
                    <a:pt x="361" y="762"/>
                  </a:lnTo>
                  <a:lnTo>
                    <a:pt x="365" y="762"/>
                  </a:lnTo>
                  <a:lnTo>
                    <a:pt x="370" y="761"/>
                  </a:lnTo>
                  <a:lnTo>
                    <a:pt x="373" y="760"/>
                  </a:lnTo>
                  <a:lnTo>
                    <a:pt x="377" y="759"/>
                  </a:lnTo>
                  <a:lnTo>
                    <a:pt x="381" y="758"/>
                  </a:lnTo>
                  <a:lnTo>
                    <a:pt x="385" y="757"/>
                  </a:lnTo>
                  <a:lnTo>
                    <a:pt x="389" y="756"/>
                  </a:lnTo>
                  <a:lnTo>
                    <a:pt x="393" y="755"/>
                  </a:lnTo>
                  <a:lnTo>
                    <a:pt x="397" y="754"/>
                  </a:lnTo>
                  <a:lnTo>
                    <a:pt x="401" y="753"/>
                  </a:lnTo>
                  <a:lnTo>
                    <a:pt x="405" y="752"/>
                  </a:lnTo>
                  <a:lnTo>
                    <a:pt x="409" y="751"/>
                  </a:lnTo>
                  <a:lnTo>
                    <a:pt x="413" y="750"/>
                  </a:lnTo>
                  <a:lnTo>
                    <a:pt x="417" y="749"/>
                  </a:lnTo>
                  <a:lnTo>
                    <a:pt x="420" y="748"/>
                  </a:lnTo>
                  <a:lnTo>
                    <a:pt x="424" y="747"/>
                  </a:lnTo>
                  <a:lnTo>
                    <a:pt x="429" y="746"/>
                  </a:lnTo>
                  <a:lnTo>
                    <a:pt x="433" y="744"/>
                  </a:lnTo>
                  <a:lnTo>
                    <a:pt x="437" y="743"/>
                  </a:lnTo>
                  <a:lnTo>
                    <a:pt x="441" y="742"/>
                  </a:lnTo>
                  <a:lnTo>
                    <a:pt x="444" y="741"/>
                  </a:lnTo>
                  <a:lnTo>
                    <a:pt x="448" y="740"/>
                  </a:lnTo>
                  <a:lnTo>
                    <a:pt x="452" y="739"/>
                  </a:lnTo>
                  <a:lnTo>
                    <a:pt x="457" y="737"/>
                  </a:lnTo>
                  <a:lnTo>
                    <a:pt x="461" y="737"/>
                  </a:lnTo>
                  <a:lnTo>
                    <a:pt x="464" y="736"/>
                  </a:lnTo>
                  <a:lnTo>
                    <a:pt x="468" y="735"/>
                  </a:lnTo>
                  <a:lnTo>
                    <a:pt x="472" y="733"/>
                  </a:lnTo>
                  <a:lnTo>
                    <a:pt x="476" y="732"/>
                  </a:lnTo>
                  <a:lnTo>
                    <a:pt x="480" y="731"/>
                  </a:lnTo>
                  <a:lnTo>
                    <a:pt x="484" y="729"/>
                  </a:lnTo>
                  <a:lnTo>
                    <a:pt x="488" y="728"/>
                  </a:lnTo>
                  <a:lnTo>
                    <a:pt x="492" y="726"/>
                  </a:lnTo>
                  <a:lnTo>
                    <a:pt x="496" y="725"/>
                  </a:lnTo>
                  <a:lnTo>
                    <a:pt x="500" y="724"/>
                  </a:lnTo>
                  <a:lnTo>
                    <a:pt x="504" y="722"/>
                  </a:lnTo>
                  <a:lnTo>
                    <a:pt x="508" y="721"/>
                  </a:lnTo>
                  <a:lnTo>
                    <a:pt x="512" y="719"/>
                  </a:lnTo>
                  <a:lnTo>
                    <a:pt x="516" y="718"/>
                  </a:lnTo>
                  <a:lnTo>
                    <a:pt x="520" y="716"/>
                  </a:lnTo>
                  <a:lnTo>
                    <a:pt x="524" y="714"/>
                  </a:lnTo>
                  <a:lnTo>
                    <a:pt x="528" y="713"/>
                  </a:lnTo>
                  <a:lnTo>
                    <a:pt x="532" y="712"/>
                  </a:lnTo>
                  <a:lnTo>
                    <a:pt x="535" y="710"/>
                  </a:lnTo>
                  <a:lnTo>
                    <a:pt x="539" y="709"/>
                  </a:lnTo>
                  <a:lnTo>
                    <a:pt x="543" y="707"/>
                  </a:lnTo>
                  <a:lnTo>
                    <a:pt x="548" y="705"/>
                  </a:lnTo>
                  <a:lnTo>
                    <a:pt x="552" y="703"/>
                  </a:lnTo>
                  <a:lnTo>
                    <a:pt x="556" y="702"/>
                  </a:lnTo>
                  <a:lnTo>
                    <a:pt x="559" y="700"/>
                  </a:lnTo>
                  <a:lnTo>
                    <a:pt x="563" y="698"/>
                  </a:lnTo>
                  <a:lnTo>
                    <a:pt x="567" y="696"/>
                  </a:lnTo>
                  <a:lnTo>
                    <a:pt x="571" y="694"/>
                  </a:lnTo>
                  <a:lnTo>
                    <a:pt x="576" y="692"/>
                  </a:lnTo>
                  <a:lnTo>
                    <a:pt x="580" y="690"/>
                  </a:lnTo>
                  <a:lnTo>
                    <a:pt x="583" y="688"/>
                  </a:lnTo>
                  <a:lnTo>
                    <a:pt x="587" y="687"/>
                  </a:lnTo>
                  <a:lnTo>
                    <a:pt x="591" y="685"/>
                  </a:lnTo>
                  <a:lnTo>
                    <a:pt x="595" y="683"/>
                  </a:lnTo>
                  <a:lnTo>
                    <a:pt x="599" y="680"/>
                  </a:lnTo>
                  <a:lnTo>
                    <a:pt x="604" y="678"/>
                  </a:lnTo>
                  <a:lnTo>
                    <a:pt x="607" y="676"/>
                  </a:lnTo>
                  <a:lnTo>
                    <a:pt x="611" y="673"/>
                  </a:lnTo>
                  <a:lnTo>
                    <a:pt x="615" y="671"/>
                  </a:lnTo>
                  <a:lnTo>
                    <a:pt x="619" y="669"/>
                  </a:lnTo>
                  <a:lnTo>
                    <a:pt x="623" y="666"/>
                  </a:lnTo>
                  <a:lnTo>
                    <a:pt x="627" y="664"/>
                  </a:lnTo>
                  <a:lnTo>
                    <a:pt x="630" y="662"/>
                  </a:lnTo>
                  <a:lnTo>
                    <a:pt x="635" y="659"/>
                  </a:lnTo>
                  <a:lnTo>
                    <a:pt x="639" y="657"/>
                  </a:lnTo>
                  <a:lnTo>
                    <a:pt x="643" y="654"/>
                  </a:lnTo>
                  <a:lnTo>
                    <a:pt x="647" y="651"/>
                  </a:lnTo>
                  <a:lnTo>
                    <a:pt x="651" y="648"/>
                  </a:lnTo>
                  <a:lnTo>
                    <a:pt x="654" y="645"/>
                  </a:lnTo>
                  <a:lnTo>
                    <a:pt x="658" y="642"/>
                  </a:lnTo>
                  <a:lnTo>
                    <a:pt x="663" y="639"/>
                  </a:lnTo>
                  <a:lnTo>
                    <a:pt x="667" y="637"/>
                  </a:lnTo>
                  <a:lnTo>
                    <a:pt x="671" y="634"/>
                  </a:lnTo>
                  <a:lnTo>
                    <a:pt x="675" y="630"/>
                  </a:lnTo>
                  <a:lnTo>
                    <a:pt x="678" y="627"/>
                  </a:lnTo>
                  <a:lnTo>
                    <a:pt x="682" y="624"/>
                  </a:lnTo>
                  <a:lnTo>
                    <a:pt x="686" y="620"/>
                  </a:lnTo>
                  <a:lnTo>
                    <a:pt x="690" y="617"/>
                  </a:lnTo>
                  <a:lnTo>
                    <a:pt x="695" y="614"/>
                  </a:lnTo>
                  <a:lnTo>
                    <a:pt x="699" y="610"/>
                  </a:lnTo>
                  <a:lnTo>
                    <a:pt x="702" y="606"/>
                  </a:lnTo>
                  <a:lnTo>
                    <a:pt x="706" y="602"/>
                  </a:lnTo>
                  <a:lnTo>
                    <a:pt x="710" y="598"/>
                  </a:lnTo>
                  <a:lnTo>
                    <a:pt x="714" y="594"/>
                  </a:lnTo>
                  <a:lnTo>
                    <a:pt x="718" y="590"/>
                  </a:lnTo>
                  <a:lnTo>
                    <a:pt x="723" y="586"/>
                  </a:lnTo>
                  <a:lnTo>
                    <a:pt x="726" y="582"/>
                  </a:lnTo>
                  <a:lnTo>
                    <a:pt x="730" y="577"/>
                  </a:lnTo>
                  <a:lnTo>
                    <a:pt x="734" y="573"/>
                  </a:lnTo>
                  <a:lnTo>
                    <a:pt x="738" y="568"/>
                  </a:lnTo>
                  <a:lnTo>
                    <a:pt x="742" y="564"/>
                  </a:lnTo>
                  <a:lnTo>
                    <a:pt x="746" y="558"/>
                  </a:lnTo>
                  <a:lnTo>
                    <a:pt x="750" y="553"/>
                  </a:lnTo>
                  <a:lnTo>
                    <a:pt x="754" y="548"/>
                  </a:lnTo>
                  <a:lnTo>
                    <a:pt x="758" y="542"/>
                  </a:lnTo>
                  <a:lnTo>
                    <a:pt x="762" y="537"/>
                  </a:lnTo>
                  <a:lnTo>
                    <a:pt x="766" y="531"/>
                  </a:lnTo>
                  <a:lnTo>
                    <a:pt x="770" y="525"/>
                  </a:lnTo>
                  <a:lnTo>
                    <a:pt x="773" y="519"/>
                  </a:lnTo>
                  <a:lnTo>
                    <a:pt x="777" y="513"/>
                  </a:lnTo>
                  <a:lnTo>
                    <a:pt x="782" y="507"/>
                  </a:lnTo>
                  <a:lnTo>
                    <a:pt x="786" y="500"/>
                  </a:lnTo>
                  <a:lnTo>
                    <a:pt x="790" y="492"/>
                  </a:lnTo>
                  <a:lnTo>
                    <a:pt x="794" y="486"/>
                  </a:lnTo>
                  <a:lnTo>
                    <a:pt x="797" y="478"/>
                  </a:lnTo>
                  <a:lnTo>
                    <a:pt x="801" y="470"/>
                  </a:lnTo>
                  <a:lnTo>
                    <a:pt x="805" y="463"/>
                  </a:lnTo>
                  <a:lnTo>
                    <a:pt x="810" y="455"/>
                  </a:lnTo>
                  <a:lnTo>
                    <a:pt x="814" y="446"/>
                  </a:lnTo>
                  <a:lnTo>
                    <a:pt x="818" y="438"/>
                  </a:lnTo>
                  <a:lnTo>
                    <a:pt x="821" y="428"/>
                  </a:lnTo>
                  <a:lnTo>
                    <a:pt x="825" y="418"/>
                  </a:lnTo>
                  <a:lnTo>
                    <a:pt x="829" y="409"/>
                  </a:lnTo>
                  <a:lnTo>
                    <a:pt x="833" y="398"/>
                  </a:lnTo>
                  <a:lnTo>
                    <a:pt x="837" y="388"/>
                  </a:lnTo>
                  <a:lnTo>
                    <a:pt x="842" y="376"/>
                  </a:lnTo>
                  <a:lnTo>
                    <a:pt x="845" y="365"/>
                  </a:lnTo>
                  <a:lnTo>
                    <a:pt x="849" y="353"/>
                  </a:lnTo>
                  <a:lnTo>
                    <a:pt x="853" y="340"/>
                  </a:lnTo>
                  <a:lnTo>
                    <a:pt x="857" y="326"/>
                  </a:lnTo>
                  <a:lnTo>
                    <a:pt x="861" y="313"/>
                  </a:lnTo>
                  <a:lnTo>
                    <a:pt x="865" y="298"/>
                  </a:lnTo>
                  <a:lnTo>
                    <a:pt x="869" y="283"/>
                  </a:lnTo>
                  <a:lnTo>
                    <a:pt x="873" y="267"/>
                  </a:lnTo>
                  <a:lnTo>
                    <a:pt x="877" y="250"/>
                  </a:lnTo>
                  <a:lnTo>
                    <a:pt x="881" y="232"/>
                  </a:lnTo>
                  <a:lnTo>
                    <a:pt x="885" y="214"/>
                  </a:lnTo>
                  <a:lnTo>
                    <a:pt x="889" y="194"/>
                  </a:lnTo>
                  <a:lnTo>
                    <a:pt x="892" y="172"/>
                  </a:lnTo>
                  <a:lnTo>
                    <a:pt x="897" y="150"/>
                  </a:lnTo>
                  <a:lnTo>
                    <a:pt x="901" y="126"/>
                  </a:lnTo>
                  <a:lnTo>
                    <a:pt x="905" y="101"/>
                  </a:lnTo>
                  <a:lnTo>
                    <a:pt x="909" y="75"/>
                  </a:lnTo>
                  <a:lnTo>
                    <a:pt x="913" y="46"/>
                  </a:lnTo>
                  <a:lnTo>
                    <a:pt x="916" y="16"/>
                  </a:lnTo>
                  <a:lnTo>
                    <a:pt x="918" y="0"/>
                  </a:lnTo>
                </a:path>
              </a:pathLst>
            </a:custGeom>
            <a:noFill/>
            <a:ln w="12700" cap="flat">
              <a:solidFill>
                <a:srgbClr val="003E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0" name="Line 3544">
              <a:extLst>
                <a:ext uri="{FF2B5EF4-FFF2-40B4-BE49-F238E27FC236}">
                  <a16:creationId xmlns:a16="http://schemas.microsoft.com/office/drawing/2014/main" id="{B7A6FB94-B147-49CC-B1FF-D57751F65F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18365" y="2493970"/>
              <a:ext cx="0" cy="2524132"/>
            </a:xfrm>
            <a:prstGeom prst="line">
              <a:avLst/>
            </a:prstGeom>
            <a:noFill/>
            <a:ln w="12700" cap="flat">
              <a:solidFill>
                <a:srgbClr val="003E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Freeform 3545">
              <a:extLst>
                <a:ext uri="{FF2B5EF4-FFF2-40B4-BE49-F238E27FC236}">
                  <a16:creationId xmlns:a16="http://schemas.microsoft.com/office/drawing/2014/main" id="{4FCBCC57-1AD8-4F0A-8CE4-4F789D31A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9191" y="4267212"/>
              <a:ext cx="635000" cy="750889"/>
            </a:xfrm>
            <a:custGeom>
              <a:avLst/>
              <a:gdLst>
                <a:gd name="T0" fmla="*/ 4 w 400"/>
                <a:gd name="T1" fmla="*/ 459 h 473"/>
                <a:gd name="T2" fmla="*/ 11 w 400"/>
                <a:gd name="T3" fmla="*/ 429 h 473"/>
                <a:gd name="T4" fmla="*/ 19 w 400"/>
                <a:gd name="T5" fmla="*/ 401 h 473"/>
                <a:gd name="T6" fmla="*/ 27 w 400"/>
                <a:gd name="T7" fmla="*/ 376 h 473"/>
                <a:gd name="T8" fmla="*/ 35 w 400"/>
                <a:gd name="T9" fmla="*/ 352 h 473"/>
                <a:gd name="T10" fmla="*/ 43 w 400"/>
                <a:gd name="T11" fmla="*/ 331 h 473"/>
                <a:gd name="T12" fmla="*/ 51 w 400"/>
                <a:gd name="T13" fmla="*/ 311 h 473"/>
                <a:gd name="T14" fmla="*/ 58 w 400"/>
                <a:gd name="T15" fmla="*/ 292 h 473"/>
                <a:gd name="T16" fmla="*/ 67 w 400"/>
                <a:gd name="T17" fmla="*/ 275 h 473"/>
                <a:gd name="T18" fmla="*/ 75 w 400"/>
                <a:gd name="T19" fmla="*/ 260 h 473"/>
                <a:gd name="T20" fmla="*/ 82 w 400"/>
                <a:gd name="T21" fmla="*/ 245 h 473"/>
                <a:gd name="T22" fmla="*/ 90 w 400"/>
                <a:gd name="T23" fmla="*/ 231 h 473"/>
                <a:gd name="T24" fmla="*/ 99 w 400"/>
                <a:gd name="T25" fmla="*/ 218 h 473"/>
                <a:gd name="T26" fmla="*/ 106 w 400"/>
                <a:gd name="T27" fmla="*/ 206 h 473"/>
                <a:gd name="T28" fmla="*/ 114 w 400"/>
                <a:gd name="T29" fmla="*/ 194 h 473"/>
                <a:gd name="T30" fmla="*/ 123 w 400"/>
                <a:gd name="T31" fmla="*/ 184 h 473"/>
                <a:gd name="T32" fmla="*/ 130 w 400"/>
                <a:gd name="T33" fmla="*/ 173 h 473"/>
                <a:gd name="T34" fmla="*/ 138 w 400"/>
                <a:gd name="T35" fmla="*/ 163 h 473"/>
                <a:gd name="T36" fmla="*/ 146 w 400"/>
                <a:gd name="T37" fmla="*/ 154 h 473"/>
                <a:gd name="T38" fmla="*/ 154 w 400"/>
                <a:gd name="T39" fmla="*/ 145 h 473"/>
                <a:gd name="T40" fmla="*/ 162 w 400"/>
                <a:gd name="T41" fmla="*/ 138 h 473"/>
                <a:gd name="T42" fmla="*/ 170 w 400"/>
                <a:gd name="T43" fmla="*/ 130 h 473"/>
                <a:gd name="T44" fmla="*/ 177 w 400"/>
                <a:gd name="T45" fmla="*/ 122 h 473"/>
                <a:gd name="T46" fmla="*/ 186 w 400"/>
                <a:gd name="T47" fmla="*/ 114 h 473"/>
                <a:gd name="T48" fmla="*/ 194 w 400"/>
                <a:gd name="T49" fmla="*/ 108 h 473"/>
                <a:gd name="T50" fmla="*/ 201 w 400"/>
                <a:gd name="T51" fmla="*/ 102 h 473"/>
                <a:gd name="T52" fmla="*/ 210 w 400"/>
                <a:gd name="T53" fmla="*/ 95 h 473"/>
                <a:gd name="T54" fmla="*/ 218 w 400"/>
                <a:gd name="T55" fmla="*/ 89 h 473"/>
                <a:gd name="T56" fmla="*/ 225 w 400"/>
                <a:gd name="T57" fmla="*/ 84 h 473"/>
                <a:gd name="T58" fmla="*/ 233 w 400"/>
                <a:gd name="T59" fmla="*/ 78 h 473"/>
                <a:gd name="T60" fmla="*/ 242 w 400"/>
                <a:gd name="T61" fmla="*/ 73 h 473"/>
                <a:gd name="T62" fmla="*/ 249 w 400"/>
                <a:gd name="T63" fmla="*/ 68 h 473"/>
                <a:gd name="T64" fmla="*/ 257 w 400"/>
                <a:gd name="T65" fmla="*/ 64 h 473"/>
                <a:gd name="T66" fmla="*/ 265 w 400"/>
                <a:gd name="T67" fmla="*/ 59 h 473"/>
                <a:gd name="T68" fmla="*/ 273 w 400"/>
                <a:gd name="T69" fmla="*/ 54 h 473"/>
                <a:gd name="T70" fmla="*/ 281 w 400"/>
                <a:gd name="T71" fmla="*/ 50 h 473"/>
                <a:gd name="T72" fmla="*/ 289 w 400"/>
                <a:gd name="T73" fmla="*/ 45 h 473"/>
                <a:gd name="T74" fmla="*/ 296 w 400"/>
                <a:gd name="T75" fmla="*/ 41 h 473"/>
                <a:gd name="T76" fmla="*/ 305 w 400"/>
                <a:gd name="T77" fmla="*/ 38 h 473"/>
                <a:gd name="T78" fmla="*/ 313 w 400"/>
                <a:gd name="T79" fmla="*/ 34 h 473"/>
                <a:gd name="T80" fmla="*/ 320 w 400"/>
                <a:gd name="T81" fmla="*/ 31 h 473"/>
                <a:gd name="T82" fmla="*/ 329 w 400"/>
                <a:gd name="T83" fmla="*/ 27 h 473"/>
                <a:gd name="T84" fmla="*/ 337 w 400"/>
                <a:gd name="T85" fmla="*/ 23 h 473"/>
                <a:gd name="T86" fmla="*/ 344 w 400"/>
                <a:gd name="T87" fmla="*/ 20 h 473"/>
                <a:gd name="T88" fmla="*/ 352 w 400"/>
                <a:gd name="T89" fmla="*/ 17 h 473"/>
                <a:gd name="T90" fmla="*/ 361 w 400"/>
                <a:gd name="T91" fmla="*/ 15 h 473"/>
                <a:gd name="T92" fmla="*/ 368 w 400"/>
                <a:gd name="T93" fmla="*/ 11 h 473"/>
                <a:gd name="T94" fmla="*/ 376 w 400"/>
                <a:gd name="T95" fmla="*/ 8 h 473"/>
                <a:gd name="T96" fmla="*/ 384 w 400"/>
                <a:gd name="T97" fmla="*/ 6 h 473"/>
                <a:gd name="T98" fmla="*/ 392 w 400"/>
                <a:gd name="T99" fmla="*/ 3 h 473"/>
                <a:gd name="T100" fmla="*/ 400 w 400"/>
                <a:gd name="T101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0" h="473">
                  <a:moveTo>
                    <a:pt x="0" y="473"/>
                  </a:moveTo>
                  <a:lnTo>
                    <a:pt x="4" y="459"/>
                  </a:lnTo>
                  <a:lnTo>
                    <a:pt x="8" y="444"/>
                  </a:lnTo>
                  <a:lnTo>
                    <a:pt x="11" y="429"/>
                  </a:lnTo>
                  <a:lnTo>
                    <a:pt x="15" y="414"/>
                  </a:lnTo>
                  <a:lnTo>
                    <a:pt x="19" y="401"/>
                  </a:lnTo>
                  <a:lnTo>
                    <a:pt x="23" y="388"/>
                  </a:lnTo>
                  <a:lnTo>
                    <a:pt x="27" y="376"/>
                  </a:lnTo>
                  <a:lnTo>
                    <a:pt x="31" y="363"/>
                  </a:lnTo>
                  <a:lnTo>
                    <a:pt x="35" y="352"/>
                  </a:lnTo>
                  <a:lnTo>
                    <a:pt x="39" y="341"/>
                  </a:lnTo>
                  <a:lnTo>
                    <a:pt x="43" y="331"/>
                  </a:lnTo>
                  <a:lnTo>
                    <a:pt x="47" y="320"/>
                  </a:lnTo>
                  <a:lnTo>
                    <a:pt x="51" y="311"/>
                  </a:lnTo>
                  <a:lnTo>
                    <a:pt x="55" y="302"/>
                  </a:lnTo>
                  <a:lnTo>
                    <a:pt x="58" y="292"/>
                  </a:lnTo>
                  <a:lnTo>
                    <a:pt x="63" y="284"/>
                  </a:lnTo>
                  <a:lnTo>
                    <a:pt x="67" y="275"/>
                  </a:lnTo>
                  <a:lnTo>
                    <a:pt x="71" y="267"/>
                  </a:lnTo>
                  <a:lnTo>
                    <a:pt x="75" y="260"/>
                  </a:lnTo>
                  <a:lnTo>
                    <a:pt x="79" y="252"/>
                  </a:lnTo>
                  <a:lnTo>
                    <a:pt x="82" y="245"/>
                  </a:lnTo>
                  <a:lnTo>
                    <a:pt x="86" y="237"/>
                  </a:lnTo>
                  <a:lnTo>
                    <a:pt x="90" y="231"/>
                  </a:lnTo>
                  <a:lnTo>
                    <a:pt x="95" y="224"/>
                  </a:lnTo>
                  <a:lnTo>
                    <a:pt x="99" y="218"/>
                  </a:lnTo>
                  <a:lnTo>
                    <a:pt x="103" y="212"/>
                  </a:lnTo>
                  <a:lnTo>
                    <a:pt x="106" y="206"/>
                  </a:lnTo>
                  <a:lnTo>
                    <a:pt x="110" y="200"/>
                  </a:lnTo>
                  <a:lnTo>
                    <a:pt x="114" y="194"/>
                  </a:lnTo>
                  <a:lnTo>
                    <a:pt x="118" y="188"/>
                  </a:lnTo>
                  <a:lnTo>
                    <a:pt x="123" y="184"/>
                  </a:lnTo>
                  <a:lnTo>
                    <a:pt x="127" y="178"/>
                  </a:lnTo>
                  <a:lnTo>
                    <a:pt x="130" y="173"/>
                  </a:lnTo>
                  <a:lnTo>
                    <a:pt x="134" y="168"/>
                  </a:lnTo>
                  <a:lnTo>
                    <a:pt x="138" y="163"/>
                  </a:lnTo>
                  <a:lnTo>
                    <a:pt x="142" y="159"/>
                  </a:lnTo>
                  <a:lnTo>
                    <a:pt x="146" y="154"/>
                  </a:lnTo>
                  <a:lnTo>
                    <a:pt x="150" y="150"/>
                  </a:lnTo>
                  <a:lnTo>
                    <a:pt x="154" y="145"/>
                  </a:lnTo>
                  <a:lnTo>
                    <a:pt x="158" y="141"/>
                  </a:lnTo>
                  <a:lnTo>
                    <a:pt x="162" y="138"/>
                  </a:lnTo>
                  <a:lnTo>
                    <a:pt x="166" y="134"/>
                  </a:lnTo>
                  <a:lnTo>
                    <a:pt x="170" y="130"/>
                  </a:lnTo>
                  <a:lnTo>
                    <a:pt x="174" y="126"/>
                  </a:lnTo>
                  <a:lnTo>
                    <a:pt x="177" y="122"/>
                  </a:lnTo>
                  <a:lnTo>
                    <a:pt x="182" y="118"/>
                  </a:lnTo>
                  <a:lnTo>
                    <a:pt x="186" y="114"/>
                  </a:lnTo>
                  <a:lnTo>
                    <a:pt x="190" y="112"/>
                  </a:lnTo>
                  <a:lnTo>
                    <a:pt x="194" y="108"/>
                  </a:lnTo>
                  <a:lnTo>
                    <a:pt x="198" y="105"/>
                  </a:lnTo>
                  <a:lnTo>
                    <a:pt x="201" y="102"/>
                  </a:lnTo>
                  <a:lnTo>
                    <a:pt x="205" y="98"/>
                  </a:lnTo>
                  <a:lnTo>
                    <a:pt x="210" y="95"/>
                  </a:lnTo>
                  <a:lnTo>
                    <a:pt x="214" y="92"/>
                  </a:lnTo>
                  <a:lnTo>
                    <a:pt x="218" y="89"/>
                  </a:lnTo>
                  <a:lnTo>
                    <a:pt x="222" y="87"/>
                  </a:lnTo>
                  <a:lnTo>
                    <a:pt x="225" y="84"/>
                  </a:lnTo>
                  <a:lnTo>
                    <a:pt x="229" y="81"/>
                  </a:lnTo>
                  <a:lnTo>
                    <a:pt x="233" y="78"/>
                  </a:lnTo>
                  <a:lnTo>
                    <a:pt x="237" y="76"/>
                  </a:lnTo>
                  <a:lnTo>
                    <a:pt x="242" y="73"/>
                  </a:lnTo>
                  <a:lnTo>
                    <a:pt x="246" y="70"/>
                  </a:lnTo>
                  <a:lnTo>
                    <a:pt x="249" y="68"/>
                  </a:lnTo>
                  <a:lnTo>
                    <a:pt x="253" y="65"/>
                  </a:lnTo>
                  <a:lnTo>
                    <a:pt x="257" y="64"/>
                  </a:lnTo>
                  <a:lnTo>
                    <a:pt x="261" y="61"/>
                  </a:lnTo>
                  <a:lnTo>
                    <a:pt x="265" y="59"/>
                  </a:lnTo>
                  <a:lnTo>
                    <a:pt x="270" y="57"/>
                  </a:lnTo>
                  <a:lnTo>
                    <a:pt x="273" y="54"/>
                  </a:lnTo>
                  <a:lnTo>
                    <a:pt x="277" y="52"/>
                  </a:lnTo>
                  <a:lnTo>
                    <a:pt x="281" y="50"/>
                  </a:lnTo>
                  <a:lnTo>
                    <a:pt x="285" y="48"/>
                  </a:lnTo>
                  <a:lnTo>
                    <a:pt x="289" y="45"/>
                  </a:lnTo>
                  <a:lnTo>
                    <a:pt x="293" y="43"/>
                  </a:lnTo>
                  <a:lnTo>
                    <a:pt x="296" y="41"/>
                  </a:lnTo>
                  <a:lnTo>
                    <a:pt x="301" y="40"/>
                  </a:lnTo>
                  <a:lnTo>
                    <a:pt x="305" y="38"/>
                  </a:lnTo>
                  <a:lnTo>
                    <a:pt x="309" y="36"/>
                  </a:lnTo>
                  <a:lnTo>
                    <a:pt x="313" y="34"/>
                  </a:lnTo>
                  <a:lnTo>
                    <a:pt x="317" y="32"/>
                  </a:lnTo>
                  <a:lnTo>
                    <a:pt x="320" y="31"/>
                  </a:lnTo>
                  <a:lnTo>
                    <a:pt x="324" y="29"/>
                  </a:lnTo>
                  <a:lnTo>
                    <a:pt x="329" y="27"/>
                  </a:lnTo>
                  <a:lnTo>
                    <a:pt x="333" y="25"/>
                  </a:lnTo>
                  <a:lnTo>
                    <a:pt x="337" y="23"/>
                  </a:lnTo>
                  <a:lnTo>
                    <a:pt x="341" y="22"/>
                  </a:lnTo>
                  <a:lnTo>
                    <a:pt x="344" y="20"/>
                  </a:lnTo>
                  <a:lnTo>
                    <a:pt x="348" y="18"/>
                  </a:lnTo>
                  <a:lnTo>
                    <a:pt x="352" y="17"/>
                  </a:lnTo>
                  <a:lnTo>
                    <a:pt x="357" y="15"/>
                  </a:lnTo>
                  <a:lnTo>
                    <a:pt x="361" y="15"/>
                  </a:lnTo>
                  <a:lnTo>
                    <a:pt x="365" y="13"/>
                  </a:lnTo>
                  <a:lnTo>
                    <a:pt x="368" y="11"/>
                  </a:lnTo>
                  <a:lnTo>
                    <a:pt x="372" y="10"/>
                  </a:lnTo>
                  <a:lnTo>
                    <a:pt x="376" y="8"/>
                  </a:lnTo>
                  <a:lnTo>
                    <a:pt x="380" y="7"/>
                  </a:lnTo>
                  <a:lnTo>
                    <a:pt x="384" y="6"/>
                  </a:lnTo>
                  <a:lnTo>
                    <a:pt x="388" y="4"/>
                  </a:lnTo>
                  <a:lnTo>
                    <a:pt x="392" y="3"/>
                  </a:lnTo>
                  <a:lnTo>
                    <a:pt x="396" y="1"/>
                  </a:lnTo>
                  <a:lnTo>
                    <a:pt x="400" y="0"/>
                  </a:lnTo>
                  <a:lnTo>
                    <a:pt x="400" y="0"/>
                  </a:lnTo>
                </a:path>
              </a:pathLst>
            </a:custGeom>
            <a:noFill/>
            <a:ln w="12700" cap="flat">
              <a:solidFill>
                <a:srgbClr val="003EFF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2" name="Freeform 3546">
              <a:extLst>
                <a:ext uri="{FF2B5EF4-FFF2-40B4-BE49-F238E27FC236}">
                  <a16:creationId xmlns:a16="http://schemas.microsoft.com/office/drawing/2014/main" id="{EE01E3E7-9741-4B10-B5AF-E6E36EAC07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8078" y="3749686"/>
              <a:ext cx="1173164" cy="1270003"/>
            </a:xfrm>
            <a:custGeom>
              <a:avLst/>
              <a:gdLst>
                <a:gd name="T0" fmla="*/ 13 w 739"/>
                <a:gd name="T1" fmla="*/ 768 h 800"/>
                <a:gd name="T2" fmla="*/ 12 w 739"/>
                <a:gd name="T3" fmla="*/ 736 h 800"/>
                <a:gd name="T4" fmla="*/ 26 w 739"/>
                <a:gd name="T5" fmla="*/ 706 h 800"/>
                <a:gd name="T6" fmla="*/ 12 w 739"/>
                <a:gd name="T7" fmla="*/ 736 h 800"/>
                <a:gd name="T8" fmla="*/ 38 w 739"/>
                <a:gd name="T9" fmla="*/ 644 h 800"/>
                <a:gd name="T10" fmla="*/ 37 w 739"/>
                <a:gd name="T11" fmla="*/ 612 h 800"/>
                <a:gd name="T12" fmla="*/ 48 w 739"/>
                <a:gd name="T13" fmla="*/ 598 h 800"/>
                <a:gd name="T14" fmla="*/ 60 w 739"/>
                <a:gd name="T15" fmla="*/ 519 h 800"/>
                <a:gd name="T16" fmla="*/ 69 w 739"/>
                <a:gd name="T17" fmla="*/ 488 h 800"/>
                <a:gd name="T18" fmla="*/ 86 w 739"/>
                <a:gd name="T19" fmla="*/ 460 h 800"/>
                <a:gd name="T20" fmla="*/ 69 w 739"/>
                <a:gd name="T21" fmla="*/ 488 h 800"/>
                <a:gd name="T22" fmla="*/ 105 w 739"/>
                <a:gd name="T23" fmla="*/ 400 h 800"/>
                <a:gd name="T24" fmla="*/ 110 w 739"/>
                <a:gd name="T25" fmla="*/ 368 h 800"/>
                <a:gd name="T26" fmla="*/ 128 w 739"/>
                <a:gd name="T27" fmla="*/ 341 h 800"/>
                <a:gd name="T28" fmla="*/ 110 w 739"/>
                <a:gd name="T29" fmla="*/ 368 h 800"/>
                <a:gd name="T30" fmla="*/ 148 w 739"/>
                <a:gd name="T31" fmla="*/ 281 h 800"/>
                <a:gd name="T32" fmla="*/ 148 w 739"/>
                <a:gd name="T33" fmla="*/ 300 h 800"/>
                <a:gd name="T34" fmla="*/ 165 w 739"/>
                <a:gd name="T35" fmla="*/ 251 h 800"/>
                <a:gd name="T36" fmla="*/ 186 w 739"/>
                <a:gd name="T37" fmla="*/ 230 h 800"/>
                <a:gd name="T38" fmla="*/ 171 w 739"/>
                <a:gd name="T39" fmla="*/ 255 h 800"/>
                <a:gd name="T40" fmla="*/ 204 w 739"/>
                <a:gd name="T41" fmla="*/ 190 h 800"/>
                <a:gd name="T42" fmla="*/ 216 w 739"/>
                <a:gd name="T43" fmla="*/ 174 h 800"/>
                <a:gd name="T44" fmla="*/ 214 w 739"/>
                <a:gd name="T45" fmla="*/ 189 h 800"/>
                <a:gd name="T46" fmla="*/ 204 w 739"/>
                <a:gd name="T47" fmla="*/ 204 h 800"/>
                <a:gd name="T48" fmla="*/ 247 w 739"/>
                <a:gd name="T49" fmla="*/ 139 h 800"/>
                <a:gd name="T50" fmla="*/ 261 w 739"/>
                <a:gd name="T51" fmla="*/ 127 h 800"/>
                <a:gd name="T52" fmla="*/ 258 w 739"/>
                <a:gd name="T53" fmla="*/ 141 h 800"/>
                <a:gd name="T54" fmla="*/ 246 w 739"/>
                <a:gd name="T55" fmla="*/ 153 h 800"/>
                <a:gd name="T56" fmla="*/ 296 w 739"/>
                <a:gd name="T57" fmla="*/ 98 h 800"/>
                <a:gd name="T58" fmla="*/ 314 w 739"/>
                <a:gd name="T59" fmla="*/ 95 h 800"/>
                <a:gd name="T60" fmla="*/ 297 w 739"/>
                <a:gd name="T61" fmla="*/ 107 h 800"/>
                <a:gd name="T62" fmla="*/ 341 w 739"/>
                <a:gd name="T63" fmla="*/ 70 h 800"/>
                <a:gd name="T64" fmla="*/ 364 w 739"/>
                <a:gd name="T65" fmla="*/ 58 h 800"/>
                <a:gd name="T66" fmla="*/ 363 w 739"/>
                <a:gd name="T67" fmla="*/ 67 h 800"/>
                <a:gd name="T68" fmla="*/ 345 w 739"/>
                <a:gd name="T69" fmla="*/ 77 h 800"/>
                <a:gd name="T70" fmla="*/ 401 w 739"/>
                <a:gd name="T71" fmla="*/ 43 h 800"/>
                <a:gd name="T72" fmla="*/ 413 w 739"/>
                <a:gd name="T73" fmla="*/ 39 h 800"/>
                <a:gd name="T74" fmla="*/ 424 w 739"/>
                <a:gd name="T75" fmla="*/ 35 h 800"/>
                <a:gd name="T76" fmla="*/ 423 w 739"/>
                <a:gd name="T77" fmla="*/ 43 h 800"/>
                <a:gd name="T78" fmla="*/ 411 w 739"/>
                <a:gd name="T79" fmla="*/ 48 h 800"/>
                <a:gd name="T80" fmla="*/ 399 w 739"/>
                <a:gd name="T81" fmla="*/ 52 h 800"/>
                <a:gd name="T82" fmla="*/ 468 w 739"/>
                <a:gd name="T83" fmla="*/ 23 h 800"/>
                <a:gd name="T84" fmla="*/ 488 w 739"/>
                <a:gd name="T85" fmla="*/ 20 h 800"/>
                <a:gd name="T86" fmla="*/ 474 w 739"/>
                <a:gd name="T87" fmla="*/ 30 h 800"/>
                <a:gd name="T88" fmla="*/ 457 w 739"/>
                <a:gd name="T89" fmla="*/ 26 h 800"/>
                <a:gd name="T90" fmla="*/ 528 w 739"/>
                <a:gd name="T91" fmla="*/ 13 h 800"/>
                <a:gd name="T92" fmla="*/ 543 w 739"/>
                <a:gd name="T93" fmla="*/ 10 h 800"/>
                <a:gd name="T94" fmla="*/ 550 w 739"/>
                <a:gd name="T95" fmla="*/ 18 h 800"/>
                <a:gd name="T96" fmla="*/ 536 w 739"/>
                <a:gd name="T97" fmla="*/ 20 h 800"/>
                <a:gd name="T98" fmla="*/ 526 w 739"/>
                <a:gd name="T99" fmla="*/ 20 h 800"/>
                <a:gd name="T100" fmla="*/ 588 w 739"/>
                <a:gd name="T101" fmla="*/ 6 h 800"/>
                <a:gd name="T102" fmla="*/ 599 w 739"/>
                <a:gd name="T103" fmla="*/ 5 h 800"/>
                <a:gd name="T104" fmla="*/ 613 w 739"/>
                <a:gd name="T105" fmla="*/ 12 h 800"/>
                <a:gd name="T106" fmla="*/ 600 w 739"/>
                <a:gd name="T107" fmla="*/ 13 h 800"/>
                <a:gd name="T108" fmla="*/ 584 w 739"/>
                <a:gd name="T109" fmla="*/ 14 h 800"/>
                <a:gd name="T110" fmla="*/ 655 w 739"/>
                <a:gd name="T111" fmla="*/ 2 h 800"/>
                <a:gd name="T112" fmla="*/ 672 w 739"/>
                <a:gd name="T113" fmla="*/ 1 h 800"/>
                <a:gd name="T114" fmla="*/ 668 w 739"/>
                <a:gd name="T115" fmla="*/ 9 h 800"/>
                <a:gd name="T116" fmla="*/ 652 w 739"/>
                <a:gd name="T117" fmla="*/ 10 h 800"/>
                <a:gd name="T118" fmla="*/ 715 w 739"/>
                <a:gd name="T119" fmla="*/ 0 h 800"/>
                <a:gd name="T120" fmla="*/ 739 w 739"/>
                <a:gd name="T121" fmla="*/ 0 h 800"/>
                <a:gd name="T122" fmla="*/ 719 w 739"/>
                <a:gd name="T123" fmla="*/ 8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9" h="800">
                  <a:moveTo>
                    <a:pt x="0" y="798"/>
                  </a:moveTo>
                  <a:lnTo>
                    <a:pt x="1" y="794"/>
                  </a:lnTo>
                  <a:lnTo>
                    <a:pt x="1" y="794"/>
                  </a:lnTo>
                  <a:lnTo>
                    <a:pt x="5" y="772"/>
                  </a:lnTo>
                  <a:lnTo>
                    <a:pt x="6" y="767"/>
                  </a:lnTo>
                  <a:lnTo>
                    <a:pt x="13" y="768"/>
                  </a:lnTo>
                  <a:lnTo>
                    <a:pt x="13" y="774"/>
                  </a:lnTo>
                  <a:lnTo>
                    <a:pt x="9" y="796"/>
                  </a:lnTo>
                  <a:lnTo>
                    <a:pt x="9" y="796"/>
                  </a:lnTo>
                  <a:lnTo>
                    <a:pt x="8" y="800"/>
                  </a:lnTo>
                  <a:lnTo>
                    <a:pt x="0" y="798"/>
                  </a:lnTo>
                  <a:close/>
                  <a:moveTo>
                    <a:pt x="12" y="736"/>
                  </a:moveTo>
                  <a:lnTo>
                    <a:pt x="14" y="729"/>
                  </a:lnTo>
                  <a:lnTo>
                    <a:pt x="14" y="729"/>
                  </a:lnTo>
                  <a:lnTo>
                    <a:pt x="17" y="708"/>
                  </a:lnTo>
                  <a:lnTo>
                    <a:pt x="17" y="708"/>
                  </a:lnTo>
                  <a:lnTo>
                    <a:pt x="18" y="705"/>
                  </a:lnTo>
                  <a:lnTo>
                    <a:pt x="26" y="706"/>
                  </a:lnTo>
                  <a:lnTo>
                    <a:pt x="25" y="709"/>
                  </a:lnTo>
                  <a:lnTo>
                    <a:pt x="25" y="709"/>
                  </a:lnTo>
                  <a:lnTo>
                    <a:pt x="21" y="730"/>
                  </a:lnTo>
                  <a:lnTo>
                    <a:pt x="21" y="731"/>
                  </a:lnTo>
                  <a:lnTo>
                    <a:pt x="20" y="738"/>
                  </a:lnTo>
                  <a:lnTo>
                    <a:pt x="12" y="736"/>
                  </a:lnTo>
                  <a:close/>
                  <a:moveTo>
                    <a:pt x="24" y="674"/>
                  </a:moveTo>
                  <a:lnTo>
                    <a:pt x="25" y="668"/>
                  </a:lnTo>
                  <a:lnTo>
                    <a:pt x="29" y="649"/>
                  </a:lnTo>
                  <a:lnTo>
                    <a:pt x="29" y="649"/>
                  </a:lnTo>
                  <a:lnTo>
                    <a:pt x="30" y="643"/>
                  </a:lnTo>
                  <a:lnTo>
                    <a:pt x="38" y="644"/>
                  </a:lnTo>
                  <a:lnTo>
                    <a:pt x="36" y="651"/>
                  </a:lnTo>
                  <a:lnTo>
                    <a:pt x="36" y="651"/>
                  </a:lnTo>
                  <a:lnTo>
                    <a:pt x="33" y="670"/>
                  </a:lnTo>
                  <a:lnTo>
                    <a:pt x="32" y="675"/>
                  </a:lnTo>
                  <a:lnTo>
                    <a:pt x="24" y="674"/>
                  </a:lnTo>
                  <a:close/>
                  <a:moveTo>
                    <a:pt x="37" y="612"/>
                  </a:moveTo>
                  <a:lnTo>
                    <a:pt x="40" y="596"/>
                  </a:lnTo>
                  <a:lnTo>
                    <a:pt x="41" y="596"/>
                  </a:lnTo>
                  <a:lnTo>
                    <a:pt x="45" y="581"/>
                  </a:lnTo>
                  <a:lnTo>
                    <a:pt x="52" y="583"/>
                  </a:lnTo>
                  <a:lnTo>
                    <a:pt x="48" y="598"/>
                  </a:lnTo>
                  <a:lnTo>
                    <a:pt x="48" y="598"/>
                  </a:lnTo>
                  <a:lnTo>
                    <a:pt x="45" y="613"/>
                  </a:lnTo>
                  <a:lnTo>
                    <a:pt x="37" y="612"/>
                  </a:lnTo>
                  <a:close/>
                  <a:moveTo>
                    <a:pt x="53" y="550"/>
                  </a:moveTo>
                  <a:lnTo>
                    <a:pt x="53" y="548"/>
                  </a:lnTo>
                  <a:lnTo>
                    <a:pt x="57" y="533"/>
                  </a:lnTo>
                  <a:lnTo>
                    <a:pt x="60" y="519"/>
                  </a:lnTo>
                  <a:lnTo>
                    <a:pt x="68" y="521"/>
                  </a:lnTo>
                  <a:lnTo>
                    <a:pt x="64" y="535"/>
                  </a:lnTo>
                  <a:lnTo>
                    <a:pt x="60" y="550"/>
                  </a:lnTo>
                  <a:lnTo>
                    <a:pt x="60" y="552"/>
                  </a:lnTo>
                  <a:lnTo>
                    <a:pt x="53" y="550"/>
                  </a:lnTo>
                  <a:close/>
                  <a:moveTo>
                    <a:pt x="69" y="488"/>
                  </a:moveTo>
                  <a:lnTo>
                    <a:pt x="73" y="476"/>
                  </a:lnTo>
                  <a:lnTo>
                    <a:pt x="73" y="476"/>
                  </a:lnTo>
                  <a:lnTo>
                    <a:pt x="77" y="463"/>
                  </a:lnTo>
                  <a:lnTo>
                    <a:pt x="77" y="462"/>
                  </a:lnTo>
                  <a:lnTo>
                    <a:pt x="78" y="458"/>
                  </a:lnTo>
                  <a:lnTo>
                    <a:pt x="86" y="460"/>
                  </a:lnTo>
                  <a:lnTo>
                    <a:pt x="84" y="465"/>
                  </a:lnTo>
                  <a:lnTo>
                    <a:pt x="84" y="465"/>
                  </a:lnTo>
                  <a:lnTo>
                    <a:pt x="81" y="478"/>
                  </a:lnTo>
                  <a:lnTo>
                    <a:pt x="80" y="478"/>
                  </a:lnTo>
                  <a:lnTo>
                    <a:pt x="76" y="491"/>
                  </a:lnTo>
                  <a:lnTo>
                    <a:pt x="69" y="488"/>
                  </a:lnTo>
                  <a:close/>
                  <a:moveTo>
                    <a:pt x="88" y="428"/>
                  </a:moveTo>
                  <a:lnTo>
                    <a:pt x="89" y="426"/>
                  </a:lnTo>
                  <a:lnTo>
                    <a:pt x="92" y="414"/>
                  </a:lnTo>
                  <a:lnTo>
                    <a:pt x="96" y="403"/>
                  </a:lnTo>
                  <a:lnTo>
                    <a:pt x="98" y="398"/>
                  </a:lnTo>
                  <a:lnTo>
                    <a:pt x="105" y="400"/>
                  </a:lnTo>
                  <a:lnTo>
                    <a:pt x="103" y="405"/>
                  </a:lnTo>
                  <a:lnTo>
                    <a:pt x="100" y="417"/>
                  </a:lnTo>
                  <a:lnTo>
                    <a:pt x="96" y="428"/>
                  </a:lnTo>
                  <a:lnTo>
                    <a:pt x="95" y="430"/>
                  </a:lnTo>
                  <a:lnTo>
                    <a:pt x="88" y="428"/>
                  </a:lnTo>
                  <a:close/>
                  <a:moveTo>
                    <a:pt x="110" y="368"/>
                  </a:moveTo>
                  <a:lnTo>
                    <a:pt x="113" y="360"/>
                  </a:lnTo>
                  <a:lnTo>
                    <a:pt x="113" y="360"/>
                  </a:lnTo>
                  <a:lnTo>
                    <a:pt x="116" y="351"/>
                  </a:lnTo>
                  <a:lnTo>
                    <a:pt x="120" y="341"/>
                  </a:lnTo>
                  <a:lnTo>
                    <a:pt x="121" y="339"/>
                  </a:lnTo>
                  <a:lnTo>
                    <a:pt x="128" y="341"/>
                  </a:lnTo>
                  <a:lnTo>
                    <a:pt x="127" y="344"/>
                  </a:lnTo>
                  <a:lnTo>
                    <a:pt x="124" y="353"/>
                  </a:lnTo>
                  <a:lnTo>
                    <a:pt x="120" y="363"/>
                  </a:lnTo>
                  <a:lnTo>
                    <a:pt x="120" y="363"/>
                  </a:lnTo>
                  <a:lnTo>
                    <a:pt x="117" y="371"/>
                  </a:lnTo>
                  <a:lnTo>
                    <a:pt x="110" y="368"/>
                  </a:lnTo>
                  <a:close/>
                  <a:moveTo>
                    <a:pt x="135" y="310"/>
                  </a:moveTo>
                  <a:lnTo>
                    <a:pt x="137" y="305"/>
                  </a:lnTo>
                  <a:lnTo>
                    <a:pt x="140" y="297"/>
                  </a:lnTo>
                  <a:lnTo>
                    <a:pt x="141" y="297"/>
                  </a:lnTo>
                  <a:lnTo>
                    <a:pt x="144" y="289"/>
                  </a:lnTo>
                  <a:lnTo>
                    <a:pt x="148" y="281"/>
                  </a:lnTo>
                  <a:lnTo>
                    <a:pt x="148" y="281"/>
                  </a:lnTo>
                  <a:lnTo>
                    <a:pt x="155" y="284"/>
                  </a:lnTo>
                  <a:lnTo>
                    <a:pt x="155" y="285"/>
                  </a:lnTo>
                  <a:lnTo>
                    <a:pt x="151" y="292"/>
                  </a:lnTo>
                  <a:lnTo>
                    <a:pt x="147" y="300"/>
                  </a:lnTo>
                  <a:lnTo>
                    <a:pt x="148" y="300"/>
                  </a:lnTo>
                  <a:lnTo>
                    <a:pt x="144" y="308"/>
                  </a:lnTo>
                  <a:lnTo>
                    <a:pt x="142" y="313"/>
                  </a:lnTo>
                  <a:lnTo>
                    <a:pt x="135" y="310"/>
                  </a:lnTo>
                  <a:close/>
                  <a:moveTo>
                    <a:pt x="164" y="253"/>
                  </a:moveTo>
                  <a:lnTo>
                    <a:pt x="165" y="251"/>
                  </a:lnTo>
                  <a:lnTo>
                    <a:pt x="165" y="251"/>
                  </a:lnTo>
                  <a:lnTo>
                    <a:pt x="168" y="244"/>
                  </a:lnTo>
                  <a:lnTo>
                    <a:pt x="172" y="238"/>
                  </a:lnTo>
                  <a:lnTo>
                    <a:pt x="176" y="231"/>
                  </a:lnTo>
                  <a:lnTo>
                    <a:pt x="176" y="231"/>
                  </a:lnTo>
                  <a:lnTo>
                    <a:pt x="180" y="225"/>
                  </a:lnTo>
                  <a:lnTo>
                    <a:pt x="186" y="230"/>
                  </a:lnTo>
                  <a:lnTo>
                    <a:pt x="183" y="235"/>
                  </a:lnTo>
                  <a:lnTo>
                    <a:pt x="183" y="235"/>
                  </a:lnTo>
                  <a:lnTo>
                    <a:pt x="179" y="242"/>
                  </a:lnTo>
                  <a:lnTo>
                    <a:pt x="175" y="248"/>
                  </a:lnTo>
                  <a:lnTo>
                    <a:pt x="171" y="255"/>
                  </a:lnTo>
                  <a:lnTo>
                    <a:pt x="171" y="255"/>
                  </a:lnTo>
                  <a:lnTo>
                    <a:pt x="170" y="257"/>
                  </a:lnTo>
                  <a:lnTo>
                    <a:pt x="164" y="253"/>
                  </a:lnTo>
                  <a:close/>
                  <a:moveTo>
                    <a:pt x="198" y="199"/>
                  </a:moveTo>
                  <a:lnTo>
                    <a:pt x="200" y="195"/>
                  </a:lnTo>
                  <a:lnTo>
                    <a:pt x="200" y="195"/>
                  </a:lnTo>
                  <a:lnTo>
                    <a:pt x="204" y="190"/>
                  </a:lnTo>
                  <a:lnTo>
                    <a:pt x="204" y="190"/>
                  </a:lnTo>
                  <a:lnTo>
                    <a:pt x="208" y="185"/>
                  </a:lnTo>
                  <a:lnTo>
                    <a:pt x="208" y="184"/>
                  </a:lnTo>
                  <a:lnTo>
                    <a:pt x="212" y="180"/>
                  </a:lnTo>
                  <a:lnTo>
                    <a:pt x="216" y="175"/>
                  </a:lnTo>
                  <a:lnTo>
                    <a:pt x="216" y="174"/>
                  </a:lnTo>
                  <a:lnTo>
                    <a:pt x="217" y="173"/>
                  </a:lnTo>
                  <a:lnTo>
                    <a:pt x="223" y="179"/>
                  </a:lnTo>
                  <a:lnTo>
                    <a:pt x="222" y="180"/>
                  </a:lnTo>
                  <a:lnTo>
                    <a:pt x="222" y="180"/>
                  </a:lnTo>
                  <a:lnTo>
                    <a:pt x="218" y="184"/>
                  </a:lnTo>
                  <a:lnTo>
                    <a:pt x="214" y="189"/>
                  </a:lnTo>
                  <a:lnTo>
                    <a:pt x="214" y="189"/>
                  </a:lnTo>
                  <a:lnTo>
                    <a:pt x="211" y="195"/>
                  </a:lnTo>
                  <a:lnTo>
                    <a:pt x="210" y="195"/>
                  </a:lnTo>
                  <a:lnTo>
                    <a:pt x="206" y="200"/>
                  </a:lnTo>
                  <a:lnTo>
                    <a:pt x="207" y="199"/>
                  </a:lnTo>
                  <a:lnTo>
                    <a:pt x="204" y="204"/>
                  </a:lnTo>
                  <a:lnTo>
                    <a:pt x="198" y="199"/>
                  </a:lnTo>
                  <a:close/>
                  <a:moveTo>
                    <a:pt x="238" y="150"/>
                  </a:moveTo>
                  <a:lnTo>
                    <a:pt x="240" y="148"/>
                  </a:lnTo>
                  <a:lnTo>
                    <a:pt x="244" y="144"/>
                  </a:lnTo>
                  <a:lnTo>
                    <a:pt x="244" y="144"/>
                  </a:lnTo>
                  <a:lnTo>
                    <a:pt x="247" y="139"/>
                  </a:lnTo>
                  <a:lnTo>
                    <a:pt x="248" y="139"/>
                  </a:lnTo>
                  <a:lnTo>
                    <a:pt x="253" y="135"/>
                  </a:lnTo>
                  <a:lnTo>
                    <a:pt x="253" y="135"/>
                  </a:lnTo>
                  <a:lnTo>
                    <a:pt x="256" y="131"/>
                  </a:lnTo>
                  <a:lnTo>
                    <a:pt x="260" y="127"/>
                  </a:lnTo>
                  <a:lnTo>
                    <a:pt x="261" y="127"/>
                  </a:lnTo>
                  <a:lnTo>
                    <a:pt x="261" y="127"/>
                  </a:lnTo>
                  <a:lnTo>
                    <a:pt x="265" y="133"/>
                  </a:lnTo>
                  <a:lnTo>
                    <a:pt x="265" y="133"/>
                  </a:lnTo>
                  <a:lnTo>
                    <a:pt x="266" y="133"/>
                  </a:lnTo>
                  <a:lnTo>
                    <a:pt x="262" y="137"/>
                  </a:lnTo>
                  <a:lnTo>
                    <a:pt x="258" y="141"/>
                  </a:lnTo>
                  <a:lnTo>
                    <a:pt x="258" y="141"/>
                  </a:lnTo>
                  <a:lnTo>
                    <a:pt x="253" y="145"/>
                  </a:lnTo>
                  <a:lnTo>
                    <a:pt x="253" y="144"/>
                  </a:lnTo>
                  <a:lnTo>
                    <a:pt x="250" y="149"/>
                  </a:lnTo>
                  <a:lnTo>
                    <a:pt x="249" y="149"/>
                  </a:lnTo>
                  <a:lnTo>
                    <a:pt x="246" y="153"/>
                  </a:lnTo>
                  <a:lnTo>
                    <a:pt x="243" y="155"/>
                  </a:lnTo>
                  <a:lnTo>
                    <a:pt x="238" y="150"/>
                  </a:lnTo>
                  <a:close/>
                  <a:moveTo>
                    <a:pt x="285" y="107"/>
                  </a:moveTo>
                  <a:lnTo>
                    <a:pt x="288" y="104"/>
                  </a:lnTo>
                  <a:lnTo>
                    <a:pt x="292" y="101"/>
                  </a:lnTo>
                  <a:lnTo>
                    <a:pt x="296" y="98"/>
                  </a:lnTo>
                  <a:lnTo>
                    <a:pt x="300" y="95"/>
                  </a:lnTo>
                  <a:lnTo>
                    <a:pt x="304" y="92"/>
                  </a:lnTo>
                  <a:lnTo>
                    <a:pt x="308" y="90"/>
                  </a:lnTo>
                  <a:lnTo>
                    <a:pt x="309" y="89"/>
                  </a:lnTo>
                  <a:lnTo>
                    <a:pt x="312" y="88"/>
                  </a:lnTo>
                  <a:lnTo>
                    <a:pt x="314" y="95"/>
                  </a:lnTo>
                  <a:lnTo>
                    <a:pt x="311" y="96"/>
                  </a:lnTo>
                  <a:lnTo>
                    <a:pt x="312" y="96"/>
                  </a:lnTo>
                  <a:lnTo>
                    <a:pt x="308" y="99"/>
                  </a:lnTo>
                  <a:lnTo>
                    <a:pt x="305" y="101"/>
                  </a:lnTo>
                  <a:lnTo>
                    <a:pt x="301" y="104"/>
                  </a:lnTo>
                  <a:lnTo>
                    <a:pt x="297" y="107"/>
                  </a:lnTo>
                  <a:lnTo>
                    <a:pt x="293" y="110"/>
                  </a:lnTo>
                  <a:lnTo>
                    <a:pt x="290" y="113"/>
                  </a:lnTo>
                  <a:lnTo>
                    <a:pt x="285" y="107"/>
                  </a:lnTo>
                  <a:close/>
                  <a:moveTo>
                    <a:pt x="338" y="72"/>
                  </a:moveTo>
                  <a:lnTo>
                    <a:pt x="341" y="70"/>
                  </a:lnTo>
                  <a:lnTo>
                    <a:pt x="341" y="70"/>
                  </a:lnTo>
                  <a:lnTo>
                    <a:pt x="345" y="68"/>
                  </a:lnTo>
                  <a:lnTo>
                    <a:pt x="349" y="66"/>
                  </a:lnTo>
                  <a:lnTo>
                    <a:pt x="352" y="64"/>
                  </a:lnTo>
                  <a:lnTo>
                    <a:pt x="356" y="62"/>
                  </a:lnTo>
                  <a:lnTo>
                    <a:pt x="360" y="60"/>
                  </a:lnTo>
                  <a:lnTo>
                    <a:pt x="364" y="58"/>
                  </a:lnTo>
                  <a:lnTo>
                    <a:pt x="364" y="58"/>
                  </a:lnTo>
                  <a:lnTo>
                    <a:pt x="367" y="57"/>
                  </a:lnTo>
                  <a:lnTo>
                    <a:pt x="370" y="64"/>
                  </a:lnTo>
                  <a:lnTo>
                    <a:pt x="367" y="65"/>
                  </a:lnTo>
                  <a:lnTo>
                    <a:pt x="367" y="65"/>
                  </a:lnTo>
                  <a:lnTo>
                    <a:pt x="363" y="67"/>
                  </a:lnTo>
                  <a:lnTo>
                    <a:pt x="360" y="69"/>
                  </a:lnTo>
                  <a:lnTo>
                    <a:pt x="356" y="71"/>
                  </a:lnTo>
                  <a:lnTo>
                    <a:pt x="352" y="73"/>
                  </a:lnTo>
                  <a:lnTo>
                    <a:pt x="348" y="75"/>
                  </a:lnTo>
                  <a:lnTo>
                    <a:pt x="344" y="77"/>
                  </a:lnTo>
                  <a:lnTo>
                    <a:pt x="345" y="77"/>
                  </a:lnTo>
                  <a:lnTo>
                    <a:pt x="342" y="78"/>
                  </a:lnTo>
                  <a:lnTo>
                    <a:pt x="338" y="72"/>
                  </a:lnTo>
                  <a:close/>
                  <a:moveTo>
                    <a:pt x="395" y="45"/>
                  </a:moveTo>
                  <a:lnTo>
                    <a:pt x="396" y="45"/>
                  </a:lnTo>
                  <a:lnTo>
                    <a:pt x="396" y="45"/>
                  </a:lnTo>
                  <a:lnTo>
                    <a:pt x="401" y="43"/>
                  </a:lnTo>
                  <a:lnTo>
                    <a:pt x="401" y="43"/>
                  </a:lnTo>
                  <a:lnTo>
                    <a:pt x="405" y="42"/>
                  </a:lnTo>
                  <a:lnTo>
                    <a:pt x="409" y="41"/>
                  </a:lnTo>
                  <a:lnTo>
                    <a:pt x="408" y="41"/>
                  </a:lnTo>
                  <a:lnTo>
                    <a:pt x="412" y="39"/>
                  </a:lnTo>
                  <a:lnTo>
                    <a:pt x="413" y="39"/>
                  </a:lnTo>
                  <a:lnTo>
                    <a:pt x="417" y="38"/>
                  </a:lnTo>
                  <a:lnTo>
                    <a:pt x="416" y="38"/>
                  </a:lnTo>
                  <a:lnTo>
                    <a:pt x="420" y="36"/>
                  </a:lnTo>
                  <a:lnTo>
                    <a:pt x="420" y="36"/>
                  </a:lnTo>
                  <a:lnTo>
                    <a:pt x="424" y="35"/>
                  </a:lnTo>
                  <a:lnTo>
                    <a:pt x="424" y="35"/>
                  </a:lnTo>
                  <a:lnTo>
                    <a:pt x="426" y="35"/>
                  </a:lnTo>
                  <a:lnTo>
                    <a:pt x="428" y="42"/>
                  </a:lnTo>
                  <a:lnTo>
                    <a:pt x="426" y="43"/>
                  </a:lnTo>
                  <a:lnTo>
                    <a:pt x="426" y="43"/>
                  </a:lnTo>
                  <a:lnTo>
                    <a:pt x="422" y="43"/>
                  </a:lnTo>
                  <a:lnTo>
                    <a:pt x="423" y="43"/>
                  </a:lnTo>
                  <a:lnTo>
                    <a:pt x="419" y="45"/>
                  </a:lnTo>
                  <a:lnTo>
                    <a:pt x="418" y="45"/>
                  </a:lnTo>
                  <a:lnTo>
                    <a:pt x="415" y="46"/>
                  </a:lnTo>
                  <a:lnTo>
                    <a:pt x="415" y="46"/>
                  </a:lnTo>
                  <a:lnTo>
                    <a:pt x="411" y="48"/>
                  </a:lnTo>
                  <a:lnTo>
                    <a:pt x="411" y="48"/>
                  </a:lnTo>
                  <a:lnTo>
                    <a:pt x="407" y="49"/>
                  </a:lnTo>
                  <a:lnTo>
                    <a:pt x="403" y="50"/>
                  </a:lnTo>
                  <a:lnTo>
                    <a:pt x="403" y="50"/>
                  </a:lnTo>
                  <a:lnTo>
                    <a:pt x="399" y="52"/>
                  </a:lnTo>
                  <a:lnTo>
                    <a:pt x="399" y="52"/>
                  </a:lnTo>
                  <a:lnTo>
                    <a:pt x="399" y="52"/>
                  </a:lnTo>
                  <a:lnTo>
                    <a:pt x="395" y="45"/>
                  </a:lnTo>
                  <a:close/>
                  <a:moveTo>
                    <a:pt x="457" y="26"/>
                  </a:moveTo>
                  <a:lnTo>
                    <a:pt x="461" y="25"/>
                  </a:lnTo>
                  <a:lnTo>
                    <a:pt x="461" y="25"/>
                  </a:lnTo>
                  <a:lnTo>
                    <a:pt x="464" y="24"/>
                  </a:lnTo>
                  <a:lnTo>
                    <a:pt x="468" y="23"/>
                  </a:lnTo>
                  <a:lnTo>
                    <a:pt x="472" y="23"/>
                  </a:lnTo>
                  <a:lnTo>
                    <a:pt x="476" y="22"/>
                  </a:lnTo>
                  <a:lnTo>
                    <a:pt x="480" y="21"/>
                  </a:lnTo>
                  <a:lnTo>
                    <a:pt x="484" y="20"/>
                  </a:lnTo>
                  <a:lnTo>
                    <a:pt x="485" y="20"/>
                  </a:lnTo>
                  <a:lnTo>
                    <a:pt x="488" y="20"/>
                  </a:lnTo>
                  <a:lnTo>
                    <a:pt x="488" y="27"/>
                  </a:lnTo>
                  <a:lnTo>
                    <a:pt x="485" y="27"/>
                  </a:lnTo>
                  <a:lnTo>
                    <a:pt x="486" y="27"/>
                  </a:lnTo>
                  <a:lnTo>
                    <a:pt x="482" y="28"/>
                  </a:lnTo>
                  <a:lnTo>
                    <a:pt x="478" y="29"/>
                  </a:lnTo>
                  <a:lnTo>
                    <a:pt x="474" y="30"/>
                  </a:lnTo>
                  <a:lnTo>
                    <a:pt x="470" y="31"/>
                  </a:lnTo>
                  <a:lnTo>
                    <a:pt x="466" y="32"/>
                  </a:lnTo>
                  <a:lnTo>
                    <a:pt x="462" y="33"/>
                  </a:lnTo>
                  <a:lnTo>
                    <a:pt x="462" y="33"/>
                  </a:lnTo>
                  <a:lnTo>
                    <a:pt x="458" y="34"/>
                  </a:lnTo>
                  <a:lnTo>
                    <a:pt x="457" y="26"/>
                  </a:lnTo>
                  <a:close/>
                  <a:moveTo>
                    <a:pt x="518" y="14"/>
                  </a:moveTo>
                  <a:lnTo>
                    <a:pt x="520" y="14"/>
                  </a:lnTo>
                  <a:lnTo>
                    <a:pt x="524" y="13"/>
                  </a:lnTo>
                  <a:lnTo>
                    <a:pt x="525" y="13"/>
                  </a:lnTo>
                  <a:lnTo>
                    <a:pt x="529" y="13"/>
                  </a:lnTo>
                  <a:lnTo>
                    <a:pt x="528" y="13"/>
                  </a:lnTo>
                  <a:lnTo>
                    <a:pt x="532" y="12"/>
                  </a:lnTo>
                  <a:lnTo>
                    <a:pt x="533" y="12"/>
                  </a:lnTo>
                  <a:lnTo>
                    <a:pt x="536" y="12"/>
                  </a:lnTo>
                  <a:lnTo>
                    <a:pt x="535" y="12"/>
                  </a:lnTo>
                  <a:lnTo>
                    <a:pt x="539" y="11"/>
                  </a:lnTo>
                  <a:lnTo>
                    <a:pt x="543" y="10"/>
                  </a:lnTo>
                  <a:lnTo>
                    <a:pt x="544" y="10"/>
                  </a:lnTo>
                  <a:lnTo>
                    <a:pt x="549" y="10"/>
                  </a:lnTo>
                  <a:lnTo>
                    <a:pt x="548" y="10"/>
                  </a:lnTo>
                  <a:lnTo>
                    <a:pt x="549" y="10"/>
                  </a:lnTo>
                  <a:lnTo>
                    <a:pt x="551" y="17"/>
                  </a:lnTo>
                  <a:lnTo>
                    <a:pt x="550" y="18"/>
                  </a:lnTo>
                  <a:lnTo>
                    <a:pt x="549" y="18"/>
                  </a:lnTo>
                  <a:lnTo>
                    <a:pt x="544" y="18"/>
                  </a:lnTo>
                  <a:lnTo>
                    <a:pt x="545" y="18"/>
                  </a:lnTo>
                  <a:lnTo>
                    <a:pt x="541" y="19"/>
                  </a:lnTo>
                  <a:lnTo>
                    <a:pt x="537" y="19"/>
                  </a:lnTo>
                  <a:lnTo>
                    <a:pt x="536" y="20"/>
                  </a:lnTo>
                  <a:lnTo>
                    <a:pt x="533" y="20"/>
                  </a:lnTo>
                  <a:lnTo>
                    <a:pt x="533" y="19"/>
                  </a:lnTo>
                  <a:lnTo>
                    <a:pt x="530" y="20"/>
                  </a:lnTo>
                  <a:lnTo>
                    <a:pt x="529" y="20"/>
                  </a:lnTo>
                  <a:lnTo>
                    <a:pt x="525" y="20"/>
                  </a:lnTo>
                  <a:lnTo>
                    <a:pt x="526" y="20"/>
                  </a:lnTo>
                  <a:lnTo>
                    <a:pt x="522" y="21"/>
                  </a:lnTo>
                  <a:lnTo>
                    <a:pt x="520" y="22"/>
                  </a:lnTo>
                  <a:lnTo>
                    <a:pt x="518" y="14"/>
                  </a:lnTo>
                  <a:close/>
                  <a:moveTo>
                    <a:pt x="582" y="6"/>
                  </a:moveTo>
                  <a:lnTo>
                    <a:pt x="584" y="6"/>
                  </a:lnTo>
                  <a:lnTo>
                    <a:pt x="588" y="6"/>
                  </a:lnTo>
                  <a:lnTo>
                    <a:pt x="587" y="6"/>
                  </a:lnTo>
                  <a:lnTo>
                    <a:pt x="591" y="5"/>
                  </a:lnTo>
                  <a:lnTo>
                    <a:pt x="592" y="5"/>
                  </a:lnTo>
                  <a:lnTo>
                    <a:pt x="596" y="5"/>
                  </a:lnTo>
                  <a:lnTo>
                    <a:pt x="600" y="5"/>
                  </a:lnTo>
                  <a:lnTo>
                    <a:pt x="599" y="5"/>
                  </a:lnTo>
                  <a:lnTo>
                    <a:pt x="603" y="4"/>
                  </a:lnTo>
                  <a:lnTo>
                    <a:pt x="604" y="4"/>
                  </a:lnTo>
                  <a:lnTo>
                    <a:pt x="608" y="4"/>
                  </a:lnTo>
                  <a:lnTo>
                    <a:pt x="612" y="4"/>
                  </a:lnTo>
                  <a:lnTo>
                    <a:pt x="613" y="4"/>
                  </a:lnTo>
                  <a:lnTo>
                    <a:pt x="613" y="12"/>
                  </a:lnTo>
                  <a:lnTo>
                    <a:pt x="612" y="12"/>
                  </a:lnTo>
                  <a:lnTo>
                    <a:pt x="608" y="12"/>
                  </a:lnTo>
                  <a:lnTo>
                    <a:pt x="604" y="12"/>
                  </a:lnTo>
                  <a:lnTo>
                    <a:pt x="604" y="12"/>
                  </a:lnTo>
                  <a:lnTo>
                    <a:pt x="601" y="13"/>
                  </a:lnTo>
                  <a:lnTo>
                    <a:pt x="600" y="13"/>
                  </a:lnTo>
                  <a:lnTo>
                    <a:pt x="596" y="13"/>
                  </a:lnTo>
                  <a:lnTo>
                    <a:pt x="592" y="13"/>
                  </a:lnTo>
                  <a:lnTo>
                    <a:pt x="593" y="13"/>
                  </a:lnTo>
                  <a:lnTo>
                    <a:pt x="589" y="14"/>
                  </a:lnTo>
                  <a:lnTo>
                    <a:pt x="588" y="14"/>
                  </a:lnTo>
                  <a:lnTo>
                    <a:pt x="584" y="14"/>
                  </a:lnTo>
                  <a:lnTo>
                    <a:pt x="582" y="14"/>
                  </a:lnTo>
                  <a:lnTo>
                    <a:pt x="582" y="6"/>
                  </a:lnTo>
                  <a:close/>
                  <a:moveTo>
                    <a:pt x="644" y="2"/>
                  </a:moveTo>
                  <a:lnTo>
                    <a:pt x="648" y="2"/>
                  </a:lnTo>
                  <a:lnTo>
                    <a:pt x="652" y="2"/>
                  </a:lnTo>
                  <a:lnTo>
                    <a:pt x="655" y="2"/>
                  </a:lnTo>
                  <a:lnTo>
                    <a:pt x="654" y="2"/>
                  </a:lnTo>
                  <a:lnTo>
                    <a:pt x="658" y="1"/>
                  </a:lnTo>
                  <a:lnTo>
                    <a:pt x="659" y="1"/>
                  </a:lnTo>
                  <a:lnTo>
                    <a:pt x="664" y="1"/>
                  </a:lnTo>
                  <a:lnTo>
                    <a:pt x="668" y="1"/>
                  </a:lnTo>
                  <a:lnTo>
                    <a:pt x="672" y="1"/>
                  </a:lnTo>
                  <a:lnTo>
                    <a:pt x="675" y="1"/>
                  </a:lnTo>
                  <a:lnTo>
                    <a:pt x="676" y="1"/>
                  </a:lnTo>
                  <a:lnTo>
                    <a:pt x="676" y="9"/>
                  </a:lnTo>
                  <a:lnTo>
                    <a:pt x="675" y="9"/>
                  </a:lnTo>
                  <a:lnTo>
                    <a:pt x="672" y="9"/>
                  </a:lnTo>
                  <a:lnTo>
                    <a:pt x="668" y="9"/>
                  </a:lnTo>
                  <a:lnTo>
                    <a:pt x="664" y="9"/>
                  </a:lnTo>
                  <a:lnTo>
                    <a:pt x="659" y="9"/>
                  </a:lnTo>
                  <a:lnTo>
                    <a:pt x="660" y="9"/>
                  </a:lnTo>
                  <a:lnTo>
                    <a:pt x="656" y="10"/>
                  </a:lnTo>
                  <a:lnTo>
                    <a:pt x="655" y="10"/>
                  </a:lnTo>
                  <a:lnTo>
                    <a:pt x="652" y="10"/>
                  </a:lnTo>
                  <a:lnTo>
                    <a:pt x="648" y="10"/>
                  </a:lnTo>
                  <a:lnTo>
                    <a:pt x="644" y="10"/>
                  </a:lnTo>
                  <a:lnTo>
                    <a:pt x="644" y="2"/>
                  </a:lnTo>
                  <a:close/>
                  <a:moveTo>
                    <a:pt x="708" y="0"/>
                  </a:moveTo>
                  <a:lnTo>
                    <a:pt x="711" y="0"/>
                  </a:lnTo>
                  <a:lnTo>
                    <a:pt x="715" y="0"/>
                  </a:lnTo>
                  <a:lnTo>
                    <a:pt x="719" y="0"/>
                  </a:lnTo>
                  <a:lnTo>
                    <a:pt x="723" y="0"/>
                  </a:lnTo>
                  <a:lnTo>
                    <a:pt x="727" y="0"/>
                  </a:lnTo>
                  <a:lnTo>
                    <a:pt x="731" y="0"/>
                  </a:lnTo>
                  <a:lnTo>
                    <a:pt x="735" y="0"/>
                  </a:lnTo>
                  <a:lnTo>
                    <a:pt x="739" y="0"/>
                  </a:lnTo>
                  <a:lnTo>
                    <a:pt x="739" y="8"/>
                  </a:lnTo>
                  <a:lnTo>
                    <a:pt x="735" y="8"/>
                  </a:lnTo>
                  <a:lnTo>
                    <a:pt x="731" y="8"/>
                  </a:lnTo>
                  <a:lnTo>
                    <a:pt x="727" y="8"/>
                  </a:lnTo>
                  <a:lnTo>
                    <a:pt x="723" y="8"/>
                  </a:lnTo>
                  <a:lnTo>
                    <a:pt x="719" y="8"/>
                  </a:lnTo>
                  <a:lnTo>
                    <a:pt x="715" y="8"/>
                  </a:lnTo>
                  <a:lnTo>
                    <a:pt x="711" y="8"/>
                  </a:lnTo>
                  <a:lnTo>
                    <a:pt x="708" y="8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3" name="Freeform 3547">
              <a:extLst>
                <a:ext uri="{FF2B5EF4-FFF2-40B4-BE49-F238E27FC236}">
                  <a16:creationId xmlns:a16="http://schemas.microsoft.com/office/drawing/2014/main" id="{C60F8391-684E-47F2-AC45-FCB81ED732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8841" y="3749685"/>
              <a:ext cx="522288" cy="1268415"/>
            </a:xfrm>
            <a:custGeom>
              <a:avLst/>
              <a:gdLst>
                <a:gd name="T0" fmla="*/ 7 w 329"/>
                <a:gd name="T1" fmla="*/ 799 h 799"/>
                <a:gd name="T2" fmla="*/ 14 w 329"/>
                <a:gd name="T3" fmla="*/ 704 h 799"/>
                <a:gd name="T4" fmla="*/ 11 w 329"/>
                <a:gd name="T5" fmla="*/ 640 h 799"/>
                <a:gd name="T6" fmla="*/ 14 w 329"/>
                <a:gd name="T7" fmla="*/ 609 h 799"/>
                <a:gd name="T8" fmla="*/ 24 w 329"/>
                <a:gd name="T9" fmla="*/ 578 h 799"/>
                <a:gd name="T10" fmla="*/ 14 w 329"/>
                <a:gd name="T11" fmla="*/ 609 h 799"/>
                <a:gd name="T12" fmla="*/ 27 w 329"/>
                <a:gd name="T13" fmla="*/ 547 h 799"/>
                <a:gd name="T14" fmla="*/ 28 w 329"/>
                <a:gd name="T15" fmla="*/ 479 h 799"/>
                <a:gd name="T16" fmla="*/ 35 w 329"/>
                <a:gd name="T17" fmla="*/ 480 h 799"/>
                <a:gd name="T18" fmla="*/ 35 w 329"/>
                <a:gd name="T19" fmla="*/ 417 h 799"/>
                <a:gd name="T20" fmla="*/ 39 w 329"/>
                <a:gd name="T21" fmla="*/ 388 h 799"/>
                <a:gd name="T22" fmla="*/ 43 w 329"/>
                <a:gd name="T23" fmla="*/ 418 h 799"/>
                <a:gd name="T24" fmla="*/ 44 w 329"/>
                <a:gd name="T25" fmla="*/ 357 h 799"/>
                <a:gd name="T26" fmla="*/ 57 w 329"/>
                <a:gd name="T27" fmla="*/ 327 h 799"/>
                <a:gd name="T28" fmla="*/ 44 w 329"/>
                <a:gd name="T29" fmla="*/ 357 h 799"/>
                <a:gd name="T30" fmla="*/ 62 w 329"/>
                <a:gd name="T31" fmla="*/ 263 h 799"/>
                <a:gd name="T32" fmla="*/ 63 w 329"/>
                <a:gd name="T33" fmla="*/ 296 h 799"/>
                <a:gd name="T34" fmla="*/ 71 w 329"/>
                <a:gd name="T35" fmla="*/ 227 h 799"/>
                <a:gd name="T36" fmla="*/ 85 w 329"/>
                <a:gd name="T37" fmla="*/ 204 h 799"/>
                <a:gd name="T38" fmla="*/ 78 w 329"/>
                <a:gd name="T39" fmla="*/ 229 h 799"/>
                <a:gd name="T40" fmla="*/ 91 w 329"/>
                <a:gd name="T41" fmla="*/ 163 h 799"/>
                <a:gd name="T42" fmla="*/ 99 w 329"/>
                <a:gd name="T43" fmla="*/ 143 h 799"/>
                <a:gd name="T44" fmla="*/ 106 w 329"/>
                <a:gd name="T45" fmla="*/ 146 h 799"/>
                <a:gd name="T46" fmla="*/ 98 w 329"/>
                <a:gd name="T47" fmla="*/ 166 h 799"/>
                <a:gd name="T48" fmla="*/ 114 w 329"/>
                <a:gd name="T49" fmla="*/ 112 h 799"/>
                <a:gd name="T50" fmla="*/ 119 w 329"/>
                <a:gd name="T51" fmla="*/ 102 h 799"/>
                <a:gd name="T52" fmla="*/ 127 w 329"/>
                <a:gd name="T53" fmla="*/ 90 h 799"/>
                <a:gd name="T54" fmla="*/ 134 w 329"/>
                <a:gd name="T55" fmla="*/ 94 h 799"/>
                <a:gd name="T56" fmla="*/ 126 w 329"/>
                <a:gd name="T57" fmla="*/ 106 h 799"/>
                <a:gd name="T58" fmla="*/ 114 w 329"/>
                <a:gd name="T59" fmla="*/ 112 h 799"/>
                <a:gd name="T60" fmla="*/ 159 w 329"/>
                <a:gd name="T61" fmla="*/ 51 h 799"/>
                <a:gd name="T62" fmla="*/ 168 w 329"/>
                <a:gd name="T63" fmla="*/ 44 h 799"/>
                <a:gd name="T64" fmla="*/ 180 w 329"/>
                <a:gd name="T65" fmla="*/ 45 h 799"/>
                <a:gd name="T66" fmla="*/ 172 w 329"/>
                <a:gd name="T67" fmla="*/ 51 h 799"/>
                <a:gd name="T68" fmla="*/ 161 w 329"/>
                <a:gd name="T69" fmla="*/ 61 h 799"/>
                <a:gd name="T70" fmla="*/ 203 w 329"/>
                <a:gd name="T71" fmla="*/ 22 h 799"/>
                <a:gd name="T72" fmla="*/ 212 w 329"/>
                <a:gd name="T73" fmla="*/ 18 h 799"/>
                <a:gd name="T74" fmla="*/ 220 w 329"/>
                <a:gd name="T75" fmla="*/ 15 h 799"/>
                <a:gd name="T76" fmla="*/ 228 w 329"/>
                <a:gd name="T77" fmla="*/ 13 h 799"/>
                <a:gd name="T78" fmla="*/ 230 w 329"/>
                <a:gd name="T79" fmla="*/ 20 h 799"/>
                <a:gd name="T80" fmla="*/ 219 w 329"/>
                <a:gd name="T81" fmla="*/ 24 h 799"/>
                <a:gd name="T82" fmla="*/ 212 w 329"/>
                <a:gd name="T83" fmla="*/ 27 h 799"/>
                <a:gd name="T84" fmla="*/ 203 w 329"/>
                <a:gd name="T85" fmla="*/ 22 h 799"/>
                <a:gd name="T86" fmla="*/ 269 w 329"/>
                <a:gd name="T87" fmla="*/ 4 h 799"/>
                <a:gd name="T88" fmla="*/ 277 w 329"/>
                <a:gd name="T89" fmla="*/ 3 h 799"/>
                <a:gd name="T90" fmla="*/ 285 w 329"/>
                <a:gd name="T91" fmla="*/ 2 h 799"/>
                <a:gd name="T92" fmla="*/ 293 w 329"/>
                <a:gd name="T93" fmla="*/ 1 h 799"/>
                <a:gd name="T94" fmla="*/ 294 w 329"/>
                <a:gd name="T95" fmla="*/ 9 h 799"/>
                <a:gd name="T96" fmla="*/ 281 w 329"/>
                <a:gd name="T97" fmla="*/ 10 h 799"/>
                <a:gd name="T98" fmla="*/ 273 w 329"/>
                <a:gd name="T99" fmla="*/ 11 h 799"/>
                <a:gd name="T100" fmla="*/ 265 w 329"/>
                <a:gd name="T101" fmla="*/ 12 h 799"/>
                <a:gd name="T102" fmla="*/ 327 w 329"/>
                <a:gd name="T103" fmla="*/ 0 h 799"/>
                <a:gd name="T104" fmla="*/ 327 w 329"/>
                <a:gd name="T105" fmla="*/ 0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9" h="799">
                  <a:moveTo>
                    <a:pt x="0" y="799"/>
                  </a:moveTo>
                  <a:lnTo>
                    <a:pt x="2" y="767"/>
                  </a:lnTo>
                  <a:lnTo>
                    <a:pt x="9" y="768"/>
                  </a:lnTo>
                  <a:lnTo>
                    <a:pt x="7" y="799"/>
                  </a:lnTo>
                  <a:lnTo>
                    <a:pt x="0" y="799"/>
                  </a:lnTo>
                  <a:close/>
                  <a:moveTo>
                    <a:pt x="4" y="735"/>
                  </a:moveTo>
                  <a:lnTo>
                    <a:pt x="6" y="704"/>
                  </a:lnTo>
                  <a:lnTo>
                    <a:pt x="14" y="704"/>
                  </a:lnTo>
                  <a:lnTo>
                    <a:pt x="12" y="736"/>
                  </a:lnTo>
                  <a:lnTo>
                    <a:pt x="4" y="735"/>
                  </a:lnTo>
                  <a:close/>
                  <a:moveTo>
                    <a:pt x="9" y="672"/>
                  </a:moveTo>
                  <a:lnTo>
                    <a:pt x="11" y="640"/>
                  </a:lnTo>
                  <a:lnTo>
                    <a:pt x="19" y="641"/>
                  </a:lnTo>
                  <a:lnTo>
                    <a:pt x="16" y="673"/>
                  </a:lnTo>
                  <a:lnTo>
                    <a:pt x="9" y="672"/>
                  </a:lnTo>
                  <a:close/>
                  <a:moveTo>
                    <a:pt x="14" y="609"/>
                  </a:moveTo>
                  <a:lnTo>
                    <a:pt x="15" y="593"/>
                  </a:lnTo>
                  <a:lnTo>
                    <a:pt x="15" y="593"/>
                  </a:lnTo>
                  <a:lnTo>
                    <a:pt x="17" y="577"/>
                  </a:lnTo>
                  <a:lnTo>
                    <a:pt x="24" y="578"/>
                  </a:lnTo>
                  <a:lnTo>
                    <a:pt x="23" y="594"/>
                  </a:lnTo>
                  <a:lnTo>
                    <a:pt x="23" y="594"/>
                  </a:lnTo>
                  <a:lnTo>
                    <a:pt x="21" y="610"/>
                  </a:lnTo>
                  <a:lnTo>
                    <a:pt x="14" y="609"/>
                  </a:lnTo>
                  <a:close/>
                  <a:moveTo>
                    <a:pt x="20" y="546"/>
                  </a:moveTo>
                  <a:lnTo>
                    <a:pt x="24" y="514"/>
                  </a:lnTo>
                  <a:lnTo>
                    <a:pt x="31" y="515"/>
                  </a:lnTo>
                  <a:lnTo>
                    <a:pt x="27" y="547"/>
                  </a:lnTo>
                  <a:lnTo>
                    <a:pt x="20" y="546"/>
                  </a:lnTo>
                  <a:close/>
                  <a:moveTo>
                    <a:pt x="27" y="483"/>
                  </a:moveTo>
                  <a:lnTo>
                    <a:pt x="28" y="479"/>
                  </a:lnTo>
                  <a:lnTo>
                    <a:pt x="28" y="479"/>
                  </a:lnTo>
                  <a:lnTo>
                    <a:pt x="31" y="451"/>
                  </a:lnTo>
                  <a:lnTo>
                    <a:pt x="39" y="452"/>
                  </a:lnTo>
                  <a:lnTo>
                    <a:pt x="35" y="480"/>
                  </a:lnTo>
                  <a:lnTo>
                    <a:pt x="35" y="480"/>
                  </a:lnTo>
                  <a:lnTo>
                    <a:pt x="35" y="483"/>
                  </a:lnTo>
                  <a:lnTo>
                    <a:pt x="27" y="483"/>
                  </a:lnTo>
                  <a:close/>
                  <a:moveTo>
                    <a:pt x="35" y="420"/>
                  </a:moveTo>
                  <a:lnTo>
                    <a:pt x="35" y="417"/>
                  </a:lnTo>
                  <a:lnTo>
                    <a:pt x="35" y="417"/>
                  </a:lnTo>
                  <a:lnTo>
                    <a:pt x="39" y="389"/>
                  </a:lnTo>
                  <a:lnTo>
                    <a:pt x="39" y="389"/>
                  </a:lnTo>
                  <a:lnTo>
                    <a:pt x="39" y="388"/>
                  </a:lnTo>
                  <a:lnTo>
                    <a:pt x="47" y="389"/>
                  </a:lnTo>
                  <a:lnTo>
                    <a:pt x="47" y="390"/>
                  </a:lnTo>
                  <a:lnTo>
                    <a:pt x="47" y="390"/>
                  </a:lnTo>
                  <a:lnTo>
                    <a:pt x="43" y="418"/>
                  </a:lnTo>
                  <a:lnTo>
                    <a:pt x="43" y="418"/>
                  </a:lnTo>
                  <a:lnTo>
                    <a:pt x="43" y="421"/>
                  </a:lnTo>
                  <a:lnTo>
                    <a:pt x="35" y="420"/>
                  </a:lnTo>
                  <a:close/>
                  <a:moveTo>
                    <a:pt x="44" y="357"/>
                  </a:moveTo>
                  <a:lnTo>
                    <a:pt x="47" y="339"/>
                  </a:lnTo>
                  <a:lnTo>
                    <a:pt x="47" y="339"/>
                  </a:lnTo>
                  <a:lnTo>
                    <a:pt x="49" y="325"/>
                  </a:lnTo>
                  <a:lnTo>
                    <a:pt x="57" y="327"/>
                  </a:lnTo>
                  <a:lnTo>
                    <a:pt x="54" y="340"/>
                  </a:lnTo>
                  <a:lnTo>
                    <a:pt x="54" y="340"/>
                  </a:lnTo>
                  <a:lnTo>
                    <a:pt x="52" y="358"/>
                  </a:lnTo>
                  <a:lnTo>
                    <a:pt x="44" y="357"/>
                  </a:lnTo>
                  <a:close/>
                  <a:moveTo>
                    <a:pt x="56" y="294"/>
                  </a:moveTo>
                  <a:lnTo>
                    <a:pt x="59" y="277"/>
                  </a:lnTo>
                  <a:lnTo>
                    <a:pt x="59" y="277"/>
                  </a:lnTo>
                  <a:lnTo>
                    <a:pt x="62" y="263"/>
                  </a:lnTo>
                  <a:lnTo>
                    <a:pt x="70" y="265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63" y="296"/>
                  </a:lnTo>
                  <a:lnTo>
                    <a:pt x="56" y="294"/>
                  </a:lnTo>
                  <a:close/>
                  <a:moveTo>
                    <a:pt x="70" y="232"/>
                  </a:moveTo>
                  <a:lnTo>
                    <a:pt x="71" y="227"/>
                  </a:lnTo>
                  <a:lnTo>
                    <a:pt x="71" y="227"/>
                  </a:lnTo>
                  <a:lnTo>
                    <a:pt x="75" y="213"/>
                  </a:lnTo>
                  <a:lnTo>
                    <a:pt x="75" y="213"/>
                  </a:lnTo>
                  <a:lnTo>
                    <a:pt x="78" y="201"/>
                  </a:lnTo>
                  <a:lnTo>
                    <a:pt x="85" y="204"/>
                  </a:lnTo>
                  <a:lnTo>
                    <a:pt x="82" y="215"/>
                  </a:lnTo>
                  <a:lnTo>
                    <a:pt x="82" y="215"/>
                  </a:lnTo>
                  <a:lnTo>
                    <a:pt x="78" y="229"/>
                  </a:lnTo>
                  <a:lnTo>
                    <a:pt x="78" y="229"/>
                  </a:lnTo>
                  <a:lnTo>
                    <a:pt x="77" y="234"/>
                  </a:lnTo>
                  <a:lnTo>
                    <a:pt x="70" y="232"/>
                  </a:lnTo>
                  <a:close/>
                  <a:moveTo>
                    <a:pt x="88" y="171"/>
                  </a:moveTo>
                  <a:lnTo>
                    <a:pt x="91" y="163"/>
                  </a:lnTo>
                  <a:lnTo>
                    <a:pt x="91" y="163"/>
                  </a:lnTo>
                  <a:lnTo>
                    <a:pt x="95" y="153"/>
                  </a:lnTo>
                  <a:lnTo>
                    <a:pt x="95" y="153"/>
                  </a:lnTo>
                  <a:lnTo>
                    <a:pt x="99" y="143"/>
                  </a:lnTo>
                  <a:lnTo>
                    <a:pt x="99" y="143"/>
                  </a:lnTo>
                  <a:lnTo>
                    <a:pt x="100" y="141"/>
                  </a:lnTo>
                  <a:lnTo>
                    <a:pt x="107" y="144"/>
                  </a:lnTo>
                  <a:lnTo>
                    <a:pt x="106" y="146"/>
                  </a:lnTo>
                  <a:lnTo>
                    <a:pt x="106" y="146"/>
                  </a:lnTo>
                  <a:lnTo>
                    <a:pt x="102" y="156"/>
                  </a:lnTo>
                  <a:lnTo>
                    <a:pt x="102" y="155"/>
                  </a:lnTo>
                  <a:lnTo>
                    <a:pt x="98" y="166"/>
                  </a:lnTo>
                  <a:lnTo>
                    <a:pt x="98" y="166"/>
                  </a:lnTo>
                  <a:lnTo>
                    <a:pt x="96" y="174"/>
                  </a:lnTo>
                  <a:lnTo>
                    <a:pt x="88" y="171"/>
                  </a:lnTo>
                  <a:close/>
                  <a:moveTo>
                    <a:pt x="114" y="112"/>
                  </a:moveTo>
                  <a:lnTo>
                    <a:pt x="115" y="110"/>
                  </a:lnTo>
                  <a:lnTo>
                    <a:pt x="115" y="110"/>
                  </a:lnTo>
                  <a:lnTo>
                    <a:pt x="119" y="102"/>
                  </a:lnTo>
                  <a:lnTo>
                    <a:pt x="119" y="102"/>
                  </a:lnTo>
                  <a:lnTo>
                    <a:pt x="123" y="96"/>
                  </a:lnTo>
                  <a:lnTo>
                    <a:pt x="123" y="96"/>
                  </a:lnTo>
                  <a:lnTo>
                    <a:pt x="127" y="90"/>
                  </a:lnTo>
                  <a:lnTo>
                    <a:pt x="127" y="90"/>
                  </a:lnTo>
                  <a:lnTo>
                    <a:pt x="130" y="85"/>
                  </a:lnTo>
                  <a:lnTo>
                    <a:pt x="136" y="89"/>
                  </a:lnTo>
                  <a:lnTo>
                    <a:pt x="133" y="94"/>
                  </a:lnTo>
                  <a:lnTo>
                    <a:pt x="134" y="94"/>
                  </a:lnTo>
                  <a:lnTo>
                    <a:pt x="130" y="100"/>
                  </a:lnTo>
                  <a:lnTo>
                    <a:pt x="130" y="100"/>
                  </a:lnTo>
                  <a:lnTo>
                    <a:pt x="126" y="106"/>
                  </a:lnTo>
                  <a:lnTo>
                    <a:pt x="126" y="106"/>
                  </a:lnTo>
                  <a:lnTo>
                    <a:pt x="122" y="114"/>
                  </a:lnTo>
                  <a:lnTo>
                    <a:pt x="122" y="114"/>
                  </a:lnTo>
                  <a:lnTo>
                    <a:pt x="120" y="117"/>
                  </a:lnTo>
                  <a:lnTo>
                    <a:pt x="114" y="112"/>
                  </a:lnTo>
                  <a:close/>
                  <a:moveTo>
                    <a:pt x="151" y="60"/>
                  </a:moveTo>
                  <a:lnTo>
                    <a:pt x="151" y="59"/>
                  </a:lnTo>
                  <a:lnTo>
                    <a:pt x="155" y="55"/>
                  </a:lnTo>
                  <a:lnTo>
                    <a:pt x="159" y="51"/>
                  </a:lnTo>
                  <a:lnTo>
                    <a:pt x="163" y="48"/>
                  </a:lnTo>
                  <a:lnTo>
                    <a:pt x="163" y="47"/>
                  </a:lnTo>
                  <a:lnTo>
                    <a:pt x="167" y="44"/>
                  </a:lnTo>
                  <a:lnTo>
                    <a:pt x="168" y="44"/>
                  </a:lnTo>
                  <a:lnTo>
                    <a:pt x="172" y="41"/>
                  </a:lnTo>
                  <a:lnTo>
                    <a:pt x="172" y="41"/>
                  </a:lnTo>
                  <a:lnTo>
                    <a:pt x="175" y="39"/>
                  </a:lnTo>
                  <a:lnTo>
                    <a:pt x="180" y="45"/>
                  </a:lnTo>
                  <a:lnTo>
                    <a:pt x="177" y="48"/>
                  </a:lnTo>
                  <a:lnTo>
                    <a:pt x="176" y="48"/>
                  </a:lnTo>
                  <a:lnTo>
                    <a:pt x="172" y="51"/>
                  </a:lnTo>
                  <a:lnTo>
                    <a:pt x="172" y="51"/>
                  </a:lnTo>
                  <a:lnTo>
                    <a:pt x="168" y="53"/>
                  </a:lnTo>
                  <a:lnTo>
                    <a:pt x="168" y="53"/>
                  </a:lnTo>
                  <a:lnTo>
                    <a:pt x="165" y="57"/>
                  </a:lnTo>
                  <a:lnTo>
                    <a:pt x="161" y="61"/>
                  </a:lnTo>
                  <a:lnTo>
                    <a:pt x="157" y="65"/>
                  </a:lnTo>
                  <a:lnTo>
                    <a:pt x="156" y="66"/>
                  </a:lnTo>
                  <a:lnTo>
                    <a:pt x="151" y="60"/>
                  </a:lnTo>
                  <a:close/>
                  <a:moveTo>
                    <a:pt x="203" y="22"/>
                  </a:moveTo>
                  <a:lnTo>
                    <a:pt x="205" y="22"/>
                  </a:lnTo>
                  <a:lnTo>
                    <a:pt x="204" y="22"/>
                  </a:lnTo>
                  <a:lnTo>
                    <a:pt x="208" y="20"/>
                  </a:lnTo>
                  <a:lnTo>
                    <a:pt x="212" y="18"/>
                  </a:lnTo>
                  <a:lnTo>
                    <a:pt x="213" y="18"/>
                  </a:lnTo>
                  <a:lnTo>
                    <a:pt x="217" y="17"/>
                  </a:lnTo>
                  <a:lnTo>
                    <a:pt x="216" y="17"/>
                  </a:lnTo>
                  <a:lnTo>
                    <a:pt x="220" y="15"/>
                  </a:lnTo>
                  <a:lnTo>
                    <a:pt x="220" y="15"/>
                  </a:lnTo>
                  <a:lnTo>
                    <a:pt x="224" y="14"/>
                  </a:lnTo>
                  <a:lnTo>
                    <a:pt x="228" y="13"/>
                  </a:lnTo>
                  <a:lnTo>
                    <a:pt x="228" y="13"/>
                  </a:lnTo>
                  <a:lnTo>
                    <a:pt x="232" y="11"/>
                  </a:lnTo>
                  <a:lnTo>
                    <a:pt x="235" y="18"/>
                  </a:lnTo>
                  <a:lnTo>
                    <a:pt x="230" y="20"/>
                  </a:lnTo>
                  <a:lnTo>
                    <a:pt x="230" y="20"/>
                  </a:lnTo>
                  <a:lnTo>
                    <a:pt x="226" y="21"/>
                  </a:lnTo>
                  <a:lnTo>
                    <a:pt x="222" y="22"/>
                  </a:lnTo>
                  <a:lnTo>
                    <a:pt x="223" y="22"/>
                  </a:lnTo>
                  <a:lnTo>
                    <a:pt x="219" y="24"/>
                  </a:lnTo>
                  <a:lnTo>
                    <a:pt x="218" y="24"/>
                  </a:lnTo>
                  <a:lnTo>
                    <a:pt x="215" y="25"/>
                  </a:lnTo>
                  <a:lnTo>
                    <a:pt x="215" y="25"/>
                  </a:lnTo>
                  <a:lnTo>
                    <a:pt x="212" y="27"/>
                  </a:lnTo>
                  <a:lnTo>
                    <a:pt x="208" y="29"/>
                  </a:lnTo>
                  <a:lnTo>
                    <a:pt x="207" y="29"/>
                  </a:lnTo>
                  <a:lnTo>
                    <a:pt x="206" y="30"/>
                  </a:lnTo>
                  <a:lnTo>
                    <a:pt x="203" y="22"/>
                  </a:lnTo>
                  <a:close/>
                  <a:moveTo>
                    <a:pt x="264" y="4"/>
                  </a:moveTo>
                  <a:lnTo>
                    <a:pt x="265" y="4"/>
                  </a:lnTo>
                  <a:lnTo>
                    <a:pt x="265" y="4"/>
                  </a:lnTo>
                  <a:lnTo>
                    <a:pt x="269" y="4"/>
                  </a:lnTo>
                  <a:lnTo>
                    <a:pt x="268" y="4"/>
                  </a:lnTo>
                  <a:lnTo>
                    <a:pt x="272" y="3"/>
                  </a:lnTo>
                  <a:lnTo>
                    <a:pt x="273" y="3"/>
                  </a:lnTo>
                  <a:lnTo>
                    <a:pt x="277" y="3"/>
                  </a:lnTo>
                  <a:lnTo>
                    <a:pt x="276" y="3"/>
                  </a:lnTo>
                  <a:lnTo>
                    <a:pt x="280" y="2"/>
                  </a:lnTo>
                  <a:lnTo>
                    <a:pt x="281" y="2"/>
                  </a:lnTo>
                  <a:lnTo>
                    <a:pt x="285" y="2"/>
                  </a:lnTo>
                  <a:lnTo>
                    <a:pt x="289" y="2"/>
                  </a:lnTo>
                  <a:lnTo>
                    <a:pt x="288" y="2"/>
                  </a:lnTo>
                  <a:lnTo>
                    <a:pt x="293" y="1"/>
                  </a:lnTo>
                  <a:lnTo>
                    <a:pt x="293" y="1"/>
                  </a:lnTo>
                  <a:lnTo>
                    <a:pt x="296" y="1"/>
                  </a:lnTo>
                  <a:lnTo>
                    <a:pt x="296" y="9"/>
                  </a:lnTo>
                  <a:lnTo>
                    <a:pt x="293" y="9"/>
                  </a:lnTo>
                  <a:lnTo>
                    <a:pt x="294" y="9"/>
                  </a:lnTo>
                  <a:lnTo>
                    <a:pt x="289" y="10"/>
                  </a:lnTo>
                  <a:lnTo>
                    <a:pt x="289" y="10"/>
                  </a:lnTo>
                  <a:lnTo>
                    <a:pt x="285" y="10"/>
                  </a:lnTo>
                  <a:lnTo>
                    <a:pt x="281" y="10"/>
                  </a:lnTo>
                  <a:lnTo>
                    <a:pt x="282" y="10"/>
                  </a:lnTo>
                  <a:lnTo>
                    <a:pt x="278" y="11"/>
                  </a:lnTo>
                  <a:lnTo>
                    <a:pt x="277" y="11"/>
                  </a:lnTo>
                  <a:lnTo>
                    <a:pt x="273" y="11"/>
                  </a:lnTo>
                  <a:lnTo>
                    <a:pt x="274" y="11"/>
                  </a:lnTo>
                  <a:lnTo>
                    <a:pt x="270" y="12"/>
                  </a:lnTo>
                  <a:lnTo>
                    <a:pt x="269" y="12"/>
                  </a:lnTo>
                  <a:lnTo>
                    <a:pt x="265" y="12"/>
                  </a:lnTo>
                  <a:lnTo>
                    <a:pt x="266" y="12"/>
                  </a:lnTo>
                  <a:lnTo>
                    <a:pt x="265" y="12"/>
                  </a:lnTo>
                  <a:lnTo>
                    <a:pt x="264" y="4"/>
                  </a:lnTo>
                  <a:close/>
                  <a:moveTo>
                    <a:pt x="327" y="0"/>
                  </a:moveTo>
                  <a:lnTo>
                    <a:pt x="329" y="0"/>
                  </a:lnTo>
                  <a:lnTo>
                    <a:pt x="329" y="8"/>
                  </a:lnTo>
                  <a:lnTo>
                    <a:pt x="327" y="8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00CC00"/>
            </a:solidFill>
            <a:ln w="1588" cap="flat">
              <a:solidFill>
                <a:srgbClr val="00CC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4" name="Freeform 3548">
              <a:extLst>
                <a:ext uri="{FF2B5EF4-FFF2-40B4-BE49-F238E27FC236}">
                  <a16:creationId xmlns:a16="http://schemas.microsoft.com/office/drawing/2014/main" id="{6F80E59C-8089-47E1-BB8F-849774AA60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4603" y="3749684"/>
              <a:ext cx="892175" cy="1268415"/>
            </a:xfrm>
            <a:custGeom>
              <a:avLst/>
              <a:gdLst>
                <a:gd name="T0" fmla="*/ 12 w 562"/>
                <a:gd name="T1" fmla="*/ 768 h 799"/>
                <a:gd name="T2" fmla="*/ 8 w 562"/>
                <a:gd name="T3" fmla="*/ 736 h 799"/>
                <a:gd name="T4" fmla="*/ 18 w 562"/>
                <a:gd name="T5" fmla="*/ 723 h 799"/>
                <a:gd name="T6" fmla="*/ 19 w 562"/>
                <a:gd name="T7" fmla="*/ 667 h 799"/>
                <a:gd name="T8" fmla="*/ 26 w 562"/>
                <a:gd name="T9" fmla="*/ 668 h 799"/>
                <a:gd name="T10" fmla="*/ 30 w 562"/>
                <a:gd name="T11" fmla="*/ 593 h 799"/>
                <a:gd name="T12" fmla="*/ 35 w 562"/>
                <a:gd name="T13" fmla="*/ 611 h 799"/>
                <a:gd name="T14" fmla="*/ 45 w 562"/>
                <a:gd name="T15" fmla="*/ 516 h 799"/>
                <a:gd name="T16" fmla="*/ 38 w 562"/>
                <a:gd name="T17" fmla="*/ 547 h 799"/>
                <a:gd name="T18" fmla="*/ 62 w 562"/>
                <a:gd name="T19" fmla="*/ 472 h 799"/>
                <a:gd name="T20" fmla="*/ 66 w 562"/>
                <a:gd name="T21" fmla="*/ 419 h 799"/>
                <a:gd name="T22" fmla="*/ 73 w 562"/>
                <a:gd name="T23" fmla="*/ 421 h 799"/>
                <a:gd name="T24" fmla="*/ 82 w 562"/>
                <a:gd name="T25" fmla="*/ 361 h 799"/>
                <a:gd name="T26" fmla="*/ 98 w 562"/>
                <a:gd name="T27" fmla="*/ 334 h 799"/>
                <a:gd name="T28" fmla="*/ 89 w 562"/>
                <a:gd name="T29" fmla="*/ 364 h 799"/>
                <a:gd name="T30" fmla="*/ 106 w 562"/>
                <a:gd name="T31" fmla="*/ 288 h 799"/>
                <a:gd name="T32" fmla="*/ 117 w 562"/>
                <a:gd name="T33" fmla="*/ 280 h 799"/>
                <a:gd name="T34" fmla="*/ 108 w 562"/>
                <a:gd name="T35" fmla="*/ 304 h 799"/>
                <a:gd name="T36" fmla="*/ 130 w 562"/>
                <a:gd name="T37" fmla="*/ 230 h 799"/>
                <a:gd name="T38" fmla="*/ 145 w 562"/>
                <a:gd name="T39" fmla="*/ 217 h 799"/>
                <a:gd name="T40" fmla="*/ 136 w 562"/>
                <a:gd name="T41" fmla="*/ 233 h 799"/>
                <a:gd name="T42" fmla="*/ 153 w 562"/>
                <a:gd name="T43" fmla="*/ 184 h 799"/>
                <a:gd name="T44" fmla="*/ 166 w 562"/>
                <a:gd name="T45" fmla="*/ 164 h 799"/>
                <a:gd name="T46" fmla="*/ 173 w 562"/>
                <a:gd name="T47" fmla="*/ 169 h 799"/>
                <a:gd name="T48" fmla="*/ 160 w 562"/>
                <a:gd name="T49" fmla="*/ 188 h 799"/>
                <a:gd name="T50" fmla="*/ 189 w 562"/>
                <a:gd name="T51" fmla="*/ 131 h 799"/>
                <a:gd name="T52" fmla="*/ 202 w 562"/>
                <a:gd name="T53" fmla="*/ 117 h 799"/>
                <a:gd name="T54" fmla="*/ 215 w 562"/>
                <a:gd name="T55" fmla="*/ 113 h 799"/>
                <a:gd name="T56" fmla="*/ 204 w 562"/>
                <a:gd name="T57" fmla="*/ 127 h 799"/>
                <a:gd name="T58" fmla="*/ 195 w 562"/>
                <a:gd name="T59" fmla="*/ 136 h 799"/>
                <a:gd name="T60" fmla="*/ 234 w 562"/>
                <a:gd name="T61" fmla="*/ 86 h 799"/>
                <a:gd name="T62" fmla="*/ 249 w 562"/>
                <a:gd name="T63" fmla="*/ 73 h 799"/>
                <a:gd name="T64" fmla="*/ 259 w 562"/>
                <a:gd name="T65" fmla="*/ 67 h 799"/>
                <a:gd name="T66" fmla="*/ 254 w 562"/>
                <a:gd name="T67" fmla="*/ 80 h 799"/>
                <a:gd name="T68" fmla="*/ 243 w 562"/>
                <a:gd name="T69" fmla="*/ 88 h 799"/>
                <a:gd name="T70" fmla="*/ 285 w 562"/>
                <a:gd name="T71" fmla="*/ 51 h 799"/>
                <a:gd name="T72" fmla="*/ 298 w 562"/>
                <a:gd name="T73" fmla="*/ 44 h 799"/>
                <a:gd name="T74" fmla="*/ 315 w 562"/>
                <a:gd name="T75" fmla="*/ 37 h 799"/>
                <a:gd name="T76" fmla="*/ 317 w 562"/>
                <a:gd name="T77" fmla="*/ 44 h 799"/>
                <a:gd name="T78" fmla="*/ 301 w 562"/>
                <a:gd name="T79" fmla="*/ 51 h 799"/>
                <a:gd name="T80" fmla="*/ 290 w 562"/>
                <a:gd name="T81" fmla="*/ 57 h 799"/>
                <a:gd name="T82" fmla="*/ 350 w 562"/>
                <a:gd name="T83" fmla="*/ 24 h 799"/>
                <a:gd name="T84" fmla="*/ 366 w 562"/>
                <a:gd name="T85" fmla="*/ 20 h 799"/>
                <a:gd name="T86" fmla="*/ 375 w 562"/>
                <a:gd name="T87" fmla="*/ 18 h 799"/>
                <a:gd name="T88" fmla="*/ 372 w 562"/>
                <a:gd name="T89" fmla="*/ 26 h 799"/>
                <a:gd name="T90" fmla="*/ 353 w 562"/>
                <a:gd name="T91" fmla="*/ 31 h 799"/>
                <a:gd name="T92" fmla="*/ 345 w 562"/>
                <a:gd name="T93" fmla="*/ 26 h 799"/>
                <a:gd name="T94" fmla="*/ 410 w 562"/>
                <a:gd name="T95" fmla="*/ 11 h 799"/>
                <a:gd name="T96" fmla="*/ 422 w 562"/>
                <a:gd name="T97" fmla="*/ 9 h 799"/>
                <a:gd name="T98" fmla="*/ 434 w 562"/>
                <a:gd name="T99" fmla="*/ 7 h 799"/>
                <a:gd name="T100" fmla="*/ 436 w 562"/>
                <a:gd name="T101" fmla="*/ 15 h 799"/>
                <a:gd name="T102" fmla="*/ 424 w 562"/>
                <a:gd name="T103" fmla="*/ 17 h 799"/>
                <a:gd name="T104" fmla="*/ 412 w 562"/>
                <a:gd name="T105" fmla="*/ 19 h 799"/>
                <a:gd name="T106" fmla="*/ 406 w 562"/>
                <a:gd name="T107" fmla="*/ 11 h 799"/>
                <a:gd name="T108" fmla="*/ 478 w 562"/>
                <a:gd name="T109" fmla="*/ 3 h 799"/>
                <a:gd name="T110" fmla="*/ 491 w 562"/>
                <a:gd name="T111" fmla="*/ 2 h 799"/>
                <a:gd name="T112" fmla="*/ 502 w 562"/>
                <a:gd name="T113" fmla="*/ 9 h 799"/>
                <a:gd name="T114" fmla="*/ 486 w 562"/>
                <a:gd name="T115" fmla="*/ 10 h 799"/>
                <a:gd name="T116" fmla="*/ 474 w 562"/>
                <a:gd name="T117" fmla="*/ 11 h 799"/>
                <a:gd name="T118" fmla="*/ 533 w 562"/>
                <a:gd name="T119" fmla="*/ 0 h 799"/>
                <a:gd name="T120" fmla="*/ 550 w 562"/>
                <a:gd name="T121" fmla="*/ 0 h 799"/>
                <a:gd name="T122" fmla="*/ 558 w 562"/>
                <a:gd name="T123" fmla="*/ 8 h 799"/>
                <a:gd name="T124" fmla="*/ 538 w 562"/>
                <a:gd name="T125" fmla="*/ 8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62" h="799">
                  <a:moveTo>
                    <a:pt x="0" y="799"/>
                  </a:moveTo>
                  <a:lnTo>
                    <a:pt x="2" y="782"/>
                  </a:lnTo>
                  <a:lnTo>
                    <a:pt x="2" y="782"/>
                  </a:lnTo>
                  <a:lnTo>
                    <a:pt x="4" y="767"/>
                  </a:lnTo>
                  <a:lnTo>
                    <a:pt x="12" y="768"/>
                  </a:lnTo>
                  <a:lnTo>
                    <a:pt x="10" y="783"/>
                  </a:lnTo>
                  <a:lnTo>
                    <a:pt x="10" y="783"/>
                  </a:lnTo>
                  <a:lnTo>
                    <a:pt x="8" y="799"/>
                  </a:lnTo>
                  <a:lnTo>
                    <a:pt x="0" y="799"/>
                  </a:lnTo>
                  <a:close/>
                  <a:moveTo>
                    <a:pt x="8" y="736"/>
                  </a:moveTo>
                  <a:lnTo>
                    <a:pt x="10" y="722"/>
                  </a:lnTo>
                  <a:lnTo>
                    <a:pt x="10" y="722"/>
                  </a:lnTo>
                  <a:lnTo>
                    <a:pt x="12" y="704"/>
                  </a:lnTo>
                  <a:lnTo>
                    <a:pt x="20" y="705"/>
                  </a:lnTo>
                  <a:lnTo>
                    <a:pt x="18" y="723"/>
                  </a:lnTo>
                  <a:lnTo>
                    <a:pt x="18" y="723"/>
                  </a:lnTo>
                  <a:lnTo>
                    <a:pt x="16" y="737"/>
                  </a:lnTo>
                  <a:lnTo>
                    <a:pt x="8" y="736"/>
                  </a:lnTo>
                  <a:close/>
                  <a:moveTo>
                    <a:pt x="18" y="673"/>
                  </a:moveTo>
                  <a:lnTo>
                    <a:pt x="19" y="667"/>
                  </a:lnTo>
                  <a:lnTo>
                    <a:pt x="19" y="667"/>
                  </a:lnTo>
                  <a:lnTo>
                    <a:pt x="22" y="641"/>
                  </a:lnTo>
                  <a:lnTo>
                    <a:pt x="30" y="643"/>
                  </a:lnTo>
                  <a:lnTo>
                    <a:pt x="26" y="668"/>
                  </a:lnTo>
                  <a:lnTo>
                    <a:pt x="26" y="668"/>
                  </a:lnTo>
                  <a:lnTo>
                    <a:pt x="25" y="674"/>
                  </a:lnTo>
                  <a:lnTo>
                    <a:pt x="18" y="673"/>
                  </a:lnTo>
                  <a:close/>
                  <a:moveTo>
                    <a:pt x="27" y="610"/>
                  </a:moveTo>
                  <a:lnTo>
                    <a:pt x="30" y="593"/>
                  </a:lnTo>
                  <a:lnTo>
                    <a:pt x="30" y="593"/>
                  </a:lnTo>
                  <a:lnTo>
                    <a:pt x="33" y="579"/>
                  </a:lnTo>
                  <a:lnTo>
                    <a:pt x="40" y="580"/>
                  </a:lnTo>
                  <a:lnTo>
                    <a:pt x="38" y="594"/>
                  </a:lnTo>
                  <a:lnTo>
                    <a:pt x="38" y="594"/>
                  </a:lnTo>
                  <a:lnTo>
                    <a:pt x="35" y="611"/>
                  </a:lnTo>
                  <a:lnTo>
                    <a:pt x="27" y="610"/>
                  </a:lnTo>
                  <a:close/>
                  <a:moveTo>
                    <a:pt x="38" y="547"/>
                  </a:moveTo>
                  <a:lnTo>
                    <a:pt x="42" y="527"/>
                  </a:lnTo>
                  <a:lnTo>
                    <a:pt x="42" y="527"/>
                  </a:lnTo>
                  <a:lnTo>
                    <a:pt x="45" y="516"/>
                  </a:lnTo>
                  <a:lnTo>
                    <a:pt x="52" y="518"/>
                  </a:lnTo>
                  <a:lnTo>
                    <a:pt x="49" y="529"/>
                  </a:lnTo>
                  <a:lnTo>
                    <a:pt x="49" y="529"/>
                  </a:lnTo>
                  <a:lnTo>
                    <a:pt x="46" y="549"/>
                  </a:lnTo>
                  <a:lnTo>
                    <a:pt x="38" y="547"/>
                  </a:lnTo>
                  <a:close/>
                  <a:moveTo>
                    <a:pt x="51" y="485"/>
                  </a:moveTo>
                  <a:lnTo>
                    <a:pt x="54" y="470"/>
                  </a:lnTo>
                  <a:lnTo>
                    <a:pt x="58" y="454"/>
                  </a:lnTo>
                  <a:lnTo>
                    <a:pt x="65" y="456"/>
                  </a:lnTo>
                  <a:lnTo>
                    <a:pt x="62" y="472"/>
                  </a:lnTo>
                  <a:lnTo>
                    <a:pt x="59" y="487"/>
                  </a:lnTo>
                  <a:lnTo>
                    <a:pt x="51" y="485"/>
                  </a:lnTo>
                  <a:close/>
                  <a:moveTo>
                    <a:pt x="65" y="423"/>
                  </a:moveTo>
                  <a:lnTo>
                    <a:pt x="66" y="419"/>
                  </a:lnTo>
                  <a:lnTo>
                    <a:pt x="66" y="419"/>
                  </a:lnTo>
                  <a:lnTo>
                    <a:pt x="70" y="404"/>
                  </a:lnTo>
                  <a:lnTo>
                    <a:pt x="73" y="392"/>
                  </a:lnTo>
                  <a:lnTo>
                    <a:pt x="80" y="394"/>
                  </a:lnTo>
                  <a:lnTo>
                    <a:pt x="77" y="406"/>
                  </a:lnTo>
                  <a:lnTo>
                    <a:pt x="73" y="421"/>
                  </a:lnTo>
                  <a:lnTo>
                    <a:pt x="73" y="421"/>
                  </a:lnTo>
                  <a:lnTo>
                    <a:pt x="72" y="425"/>
                  </a:lnTo>
                  <a:lnTo>
                    <a:pt x="65" y="423"/>
                  </a:lnTo>
                  <a:close/>
                  <a:moveTo>
                    <a:pt x="82" y="362"/>
                  </a:moveTo>
                  <a:lnTo>
                    <a:pt x="82" y="361"/>
                  </a:lnTo>
                  <a:lnTo>
                    <a:pt x="86" y="347"/>
                  </a:lnTo>
                  <a:lnTo>
                    <a:pt x="86" y="347"/>
                  </a:lnTo>
                  <a:lnTo>
                    <a:pt x="90" y="335"/>
                  </a:lnTo>
                  <a:lnTo>
                    <a:pt x="91" y="332"/>
                  </a:lnTo>
                  <a:lnTo>
                    <a:pt x="98" y="334"/>
                  </a:lnTo>
                  <a:lnTo>
                    <a:pt x="97" y="337"/>
                  </a:lnTo>
                  <a:lnTo>
                    <a:pt x="93" y="349"/>
                  </a:lnTo>
                  <a:lnTo>
                    <a:pt x="93" y="349"/>
                  </a:lnTo>
                  <a:lnTo>
                    <a:pt x="90" y="363"/>
                  </a:lnTo>
                  <a:lnTo>
                    <a:pt x="89" y="364"/>
                  </a:lnTo>
                  <a:lnTo>
                    <a:pt x="82" y="362"/>
                  </a:lnTo>
                  <a:close/>
                  <a:moveTo>
                    <a:pt x="101" y="301"/>
                  </a:moveTo>
                  <a:lnTo>
                    <a:pt x="101" y="299"/>
                  </a:lnTo>
                  <a:lnTo>
                    <a:pt x="102" y="299"/>
                  </a:lnTo>
                  <a:lnTo>
                    <a:pt x="106" y="288"/>
                  </a:lnTo>
                  <a:lnTo>
                    <a:pt x="106" y="288"/>
                  </a:lnTo>
                  <a:lnTo>
                    <a:pt x="110" y="278"/>
                  </a:lnTo>
                  <a:lnTo>
                    <a:pt x="112" y="272"/>
                  </a:lnTo>
                  <a:lnTo>
                    <a:pt x="119" y="274"/>
                  </a:lnTo>
                  <a:lnTo>
                    <a:pt x="117" y="280"/>
                  </a:lnTo>
                  <a:lnTo>
                    <a:pt x="113" y="291"/>
                  </a:lnTo>
                  <a:lnTo>
                    <a:pt x="113" y="291"/>
                  </a:lnTo>
                  <a:lnTo>
                    <a:pt x="109" y="302"/>
                  </a:lnTo>
                  <a:lnTo>
                    <a:pt x="109" y="301"/>
                  </a:lnTo>
                  <a:lnTo>
                    <a:pt x="108" y="304"/>
                  </a:lnTo>
                  <a:lnTo>
                    <a:pt x="101" y="301"/>
                  </a:lnTo>
                  <a:close/>
                  <a:moveTo>
                    <a:pt x="124" y="242"/>
                  </a:moveTo>
                  <a:lnTo>
                    <a:pt x="125" y="239"/>
                  </a:lnTo>
                  <a:lnTo>
                    <a:pt x="129" y="230"/>
                  </a:lnTo>
                  <a:lnTo>
                    <a:pt x="130" y="230"/>
                  </a:lnTo>
                  <a:lnTo>
                    <a:pt x="134" y="221"/>
                  </a:lnTo>
                  <a:lnTo>
                    <a:pt x="134" y="222"/>
                  </a:lnTo>
                  <a:lnTo>
                    <a:pt x="138" y="214"/>
                  </a:lnTo>
                  <a:lnTo>
                    <a:pt x="138" y="213"/>
                  </a:lnTo>
                  <a:lnTo>
                    <a:pt x="145" y="217"/>
                  </a:lnTo>
                  <a:lnTo>
                    <a:pt x="145" y="217"/>
                  </a:lnTo>
                  <a:lnTo>
                    <a:pt x="141" y="225"/>
                  </a:lnTo>
                  <a:lnTo>
                    <a:pt x="141" y="225"/>
                  </a:lnTo>
                  <a:lnTo>
                    <a:pt x="136" y="234"/>
                  </a:lnTo>
                  <a:lnTo>
                    <a:pt x="136" y="233"/>
                  </a:lnTo>
                  <a:lnTo>
                    <a:pt x="133" y="242"/>
                  </a:lnTo>
                  <a:lnTo>
                    <a:pt x="131" y="245"/>
                  </a:lnTo>
                  <a:lnTo>
                    <a:pt x="124" y="242"/>
                  </a:lnTo>
                  <a:close/>
                  <a:moveTo>
                    <a:pt x="153" y="185"/>
                  </a:moveTo>
                  <a:lnTo>
                    <a:pt x="153" y="184"/>
                  </a:lnTo>
                  <a:lnTo>
                    <a:pt x="157" y="177"/>
                  </a:lnTo>
                  <a:lnTo>
                    <a:pt x="161" y="170"/>
                  </a:lnTo>
                  <a:lnTo>
                    <a:pt x="162" y="170"/>
                  </a:lnTo>
                  <a:lnTo>
                    <a:pt x="166" y="164"/>
                  </a:lnTo>
                  <a:lnTo>
                    <a:pt x="166" y="164"/>
                  </a:lnTo>
                  <a:lnTo>
                    <a:pt x="170" y="159"/>
                  </a:lnTo>
                  <a:lnTo>
                    <a:pt x="170" y="158"/>
                  </a:lnTo>
                  <a:lnTo>
                    <a:pt x="177" y="163"/>
                  </a:lnTo>
                  <a:lnTo>
                    <a:pt x="176" y="163"/>
                  </a:lnTo>
                  <a:lnTo>
                    <a:pt x="173" y="169"/>
                  </a:lnTo>
                  <a:lnTo>
                    <a:pt x="172" y="169"/>
                  </a:lnTo>
                  <a:lnTo>
                    <a:pt x="167" y="175"/>
                  </a:lnTo>
                  <a:lnTo>
                    <a:pt x="168" y="174"/>
                  </a:lnTo>
                  <a:lnTo>
                    <a:pt x="164" y="181"/>
                  </a:lnTo>
                  <a:lnTo>
                    <a:pt x="160" y="188"/>
                  </a:lnTo>
                  <a:lnTo>
                    <a:pt x="159" y="189"/>
                  </a:lnTo>
                  <a:lnTo>
                    <a:pt x="153" y="185"/>
                  </a:lnTo>
                  <a:close/>
                  <a:moveTo>
                    <a:pt x="189" y="132"/>
                  </a:moveTo>
                  <a:lnTo>
                    <a:pt x="189" y="131"/>
                  </a:lnTo>
                  <a:lnTo>
                    <a:pt x="189" y="131"/>
                  </a:lnTo>
                  <a:lnTo>
                    <a:pt x="194" y="126"/>
                  </a:lnTo>
                  <a:lnTo>
                    <a:pt x="194" y="125"/>
                  </a:lnTo>
                  <a:lnTo>
                    <a:pt x="198" y="122"/>
                  </a:lnTo>
                  <a:lnTo>
                    <a:pt x="198" y="122"/>
                  </a:lnTo>
                  <a:lnTo>
                    <a:pt x="202" y="117"/>
                  </a:lnTo>
                  <a:lnTo>
                    <a:pt x="206" y="112"/>
                  </a:lnTo>
                  <a:lnTo>
                    <a:pt x="206" y="112"/>
                  </a:lnTo>
                  <a:lnTo>
                    <a:pt x="210" y="108"/>
                  </a:lnTo>
                  <a:lnTo>
                    <a:pt x="210" y="108"/>
                  </a:lnTo>
                  <a:lnTo>
                    <a:pt x="215" y="113"/>
                  </a:lnTo>
                  <a:lnTo>
                    <a:pt x="215" y="114"/>
                  </a:lnTo>
                  <a:lnTo>
                    <a:pt x="211" y="117"/>
                  </a:lnTo>
                  <a:lnTo>
                    <a:pt x="212" y="117"/>
                  </a:lnTo>
                  <a:lnTo>
                    <a:pt x="208" y="122"/>
                  </a:lnTo>
                  <a:lnTo>
                    <a:pt x="204" y="127"/>
                  </a:lnTo>
                  <a:lnTo>
                    <a:pt x="204" y="127"/>
                  </a:lnTo>
                  <a:lnTo>
                    <a:pt x="200" y="131"/>
                  </a:lnTo>
                  <a:lnTo>
                    <a:pt x="200" y="131"/>
                  </a:lnTo>
                  <a:lnTo>
                    <a:pt x="195" y="136"/>
                  </a:lnTo>
                  <a:lnTo>
                    <a:pt x="195" y="136"/>
                  </a:lnTo>
                  <a:lnTo>
                    <a:pt x="195" y="137"/>
                  </a:lnTo>
                  <a:lnTo>
                    <a:pt x="189" y="132"/>
                  </a:lnTo>
                  <a:close/>
                  <a:moveTo>
                    <a:pt x="233" y="86"/>
                  </a:moveTo>
                  <a:lnTo>
                    <a:pt x="234" y="86"/>
                  </a:lnTo>
                  <a:lnTo>
                    <a:pt x="234" y="86"/>
                  </a:lnTo>
                  <a:lnTo>
                    <a:pt x="238" y="82"/>
                  </a:lnTo>
                  <a:lnTo>
                    <a:pt x="238" y="82"/>
                  </a:lnTo>
                  <a:lnTo>
                    <a:pt x="242" y="79"/>
                  </a:lnTo>
                  <a:lnTo>
                    <a:pt x="246" y="76"/>
                  </a:lnTo>
                  <a:lnTo>
                    <a:pt x="249" y="73"/>
                  </a:lnTo>
                  <a:lnTo>
                    <a:pt x="250" y="73"/>
                  </a:lnTo>
                  <a:lnTo>
                    <a:pt x="255" y="70"/>
                  </a:lnTo>
                  <a:lnTo>
                    <a:pt x="254" y="70"/>
                  </a:lnTo>
                  <a:lnTo>
                    <a:pt x="258" y="67"/>
                  </a:lnTo>
                  <a:lnTo>
                    <a:pt x="259" y="67"/>
                  </a:lnTo>
                  <a:lnTo>
                    <a:pt x="263" y="73"/>
                  </a:lnTo>
                  <a:lnTo>
                    <a:pt x="263" y="74"/>
                  </a:lnTo>
                  <a:lnTo>
                    <a:pt x="259" y="76"/>
                  </a:lnTo>
                  <a:lnTo>
                    <a:pt x="259" y="77"/>
                  </a:lnTo>
                  <a:lnTo>
                    <a:pt x="254" y="80"/>
                  </a:lnTo>
                  <a:lnTo>
                    <a:pt x="254" y="79"/>
                  </a:lnTo>
                  <a:lnTo>
                    <a:pt x="250" y="82"/>
                  </a:lnTo>
                  <a:lnTo>
                    <a:pt x="246" y="85"/>
                  </a:lnTo>
                  <a:lnTo>
                    <a:pt x="243" y="88"/>
                  </a:lnTo>
                  <a:lnTo>
                    <a:pt x="243" y="88"/>
                  </a:lnTo>
                  <a:lnTo>
                    <a:pt x="239" y="91"/>
                  </a:lnTo>
                  <a:lnTo>
                    <a:pt x="239" y="92"/>
                  </a:lnTo>
                  <a:lnTo>
                    <a:pt x="238" y="92"/>
                  </a:lnTo>
                  <a:lnTo>
                    <a:pt x="233" y="86"/>
                  </a:lnTo>
                  <a:close/>
                  <a:moveTo>
                    <a:pt x="285" y="51"/>
                  </a:moveTo>
                  <a:lnTo>
                    <a:pt x="286" y="50"/>
                  </a:lnTo>
                  <a:lnTo>
                    <a:pt x="287" y="50"/>
                  </a:lnTo>
                  <a:lnTo>
                    <a:pt x="290" y="48"/>
                  </a:lnTo>
                  <a:lnTo>
                    <a:pt x="294" y="46"/>
                  </a:lnTo>
                  <a:lnTo>
                    <a:pt x="298" y="44"/>
                  </a:lnTo>
                  <a:lnTo>
                    <a:pt x="302" y="42"/>
                  </a:lnTo>
                  <a:lnTo>
                    <a:pt x="306" y="40"/>
                  </a:lnTo>
                  <a:lnTo>
                    <a:pt x="310" y="38"/>
                  </a:lnTo>
                  <a:lnTo>
                    <a:pt x="311" y="38"/>
                  </a:lnTo>
                  <a:lnTo>
                    <a:pt x="315" y="37"/>
                  </a:lnTo>
                  <a:lnTo>
                    <a:pt x="314" y="37"/>
                  </a:lnTo>
                  <a:lnTo>
                    <a:pt x="315" y="37"/>
                  </a:lnTo>
                  <a:lnTo>
                    <a:pt x="318" y="44"/>
                  </a:lnTo>
                  <a:lnTo>
                    <a:pt x="318" y="44"/>
                  </a:lnTo>
                  <a:lnTo>
                    <a:pt x="317" y="44"/>
                  </a:lnTo>
                  <a:lnTo>
                    <a:pt x="312" y="45"/>
                  </a:lnTo>
                  <a:lnTo>
                    <a:pt x="313" y="45"/>
                  </a:lnTo>
                  <a:lnTo>
                    <a:pt x="309" y="47"/>
                  </a:lnTo>
                  <a:lnTo>
                    <a:pt x="305" y="49"/>
                  </a:lnTo>
                  <a:lnTo>
                    <a:pt x="301" y="51"/>
                  </a:lnTo>
                  <a:lnTo>
                    <a:pt x="298" y="53"/>
                  </a:lnTo>
                  <a:lnTo>
                    <a:pt x="294" y="55"/>
                  </a:lnTo>
                  <a:lnTo>
                    <a:pt x="290" y="57"/>
                  </a:lnTo>
                  <a:lnTo>
                    <a:pt x="291" y="56"/>
                  </a:lnTo>
                  <a:lnTo>
                    <a:pt x="290" y="57"/>
                  </a:lnTo>
                  <a:lnTo>
                    <a:pt x="285" y="51"/>
                  </a:lnTo>
                  <a:close/>
                  <a:moveTo>
                    <a:pt x="345" y="26"/>
                  </a:moveTo>
                  <a:lnTo>
                    <a:pt x="347" y="25"/>
                  </a:lnTo>
                  <a:lnTo>
                    <a:pt x="346" y="26"/>
                  </a:lnTo>
                  <a:lnTo>
                    <a:pt x="350" y="24"/>
                  </a:lnTo>
                  <a:lnTo>
                    <a:pt x="351" y="23"/>
                  </a:lnTo>
                  <a:lnTo>
                    <a:pt x="354" y="23"/>
                  </a:lnTo>
                  <a:lnTo>
                    <a:pt x="358" y="22"/>
                  </a:lnTo>
                  <a:lnTo>
                    <a:pt x="362" y="21"/>
                  </a:lnTo>
                  <a:lnTo>
                    <a:pt x="366" y="20"/>
                  </a:lnTo>
                  <a:lnTo>
                    <a:pt x="370" y="19"/>
                  </a:lnTo>
                  <a:lnTo>
                    <a:pt x="370" y="19"/>
                  </a:lnTo>
                  <a:lnTo>
                    <a:pt x="375" y="18"/>
                  </a:lnTo>
                  <a:lnTo>
                    <a:pt x="375" y="18"/>
                  </a:lnTo>
                  <a:lnTo>
                    <a:pt x="375" y="18"/>
                  </a:lnTo>
                  <a:lnTo>
                    <a:pt x="377" y="25"/>
                  </a:lnTo>
                  <a:lnTo>
                    <a:pt x="376" y="25"/>
                  </a:lnTo>
                  <a:lnTo>
                    <a:pt x="376" y="25"/>
                  </a:lnTo>
                  <a:lnTo>
                    <a:pt x="372" y="26"/>
                  </a:lnTo>
                  <a:lnTo>
                    <a:pt x="372" y="26"/>
                  </a:lnTo>
                  <a:lnTo>
                    <a:pt x="368" y="27"/>
                  </a:lnTo>
                  <a:lnTo>
                    <a:pt x="364" y="28"/>
                  </a:lnTo>
                  <a:lnTo>
                    <a:pt x="360" y="29"/>
                  </a:lnTo>
                  <a:lnTo>
                    <a:pt x="356" y="30"/>
                  </a:lnTo>
                  <a:lnTo>
                    <a:pt x="353" y="31"/>
                  </a:lnTo>
                  <a:lnTo>
                    <a:pt x="353" y="31"/>
                  </a:lnTo>
                  <a:lnTo>
                    <a:pt x="349" y="33"/>
                  </a:lnTo>
                  <a:lnTo>
                    <a:pt x="349" y="33"/>
                  </a:lnTo>
                  <a:lnTo>
                    <a:pt x="347" y="33"/>
                  </a:lnTo>
                  <a:lnTo>
                    <a:pt x="345" y="26"/>
                  </a:lnTo>
                  <a:close/>
                  <a:moveTo>
                    <a:pt x="406" y="11"/>
                  </a:moveTo>
                  <a:lnTo>
                    <a:pt x="406" y="11"/>
                  </a:lnTo>
                  <a:lnTo>
                    <a:pt x="407" y="11"/>
                  </a:lnTo>
                  <a:lnTo>
                    <a:pt x="411" y="11"/>
                  </a:lnTo>
                  <a:lnTo>
                    <a:pt x="410" y="11"/>
                  </a:lnTo>
                  <a:lnTo>
                    <a:pt x="414" y="10"/>
                  </a:lnTo>
                  <a:lnTo>
                    <a:pt x="418" y="9"/>
                  </a:lnTo>
                  <a:lnTo>
                    <a:pt x="419" y="9"/>
                  </a:lnTo>
                  <a:lnTo>
                    <a:pt x="423" y="9"/>
                  </a:lnTo>
                  <a:lnTo>
                    <a:pt x="422" y="9"/>
                  </a:lnTo>
                  <a:lnTo>
                    <a:pt x="425" y="8"/>
                  </a:lnTo>
                  <a:lnTo>
                    <a:pt x="426" y="8"/>
                  </a:lnTo>
                  <a:lnTo>
                    <a:pt x="431" y="8"/>
                  </a:lnTo>
                  <a:lnTo>
                    <a:pt x="430" y="8"/>
                  </a:lnTo>
                  <a:lnTo>
                    <a:pt x="434" y="7"/>
                  </a:lnTo>
                  <a:lnTo>
                    <a:pt x="435" y="7"/>
                  </a:lnTo>
                  <a:lnTo>
                    <a:pt x="438" y="7"/>
                  </a:lnTo>
                  <a:lnTo>
                    <a:pt x="438" y="15"/>
                  </a:lnTo>
                  <a:lnTo>
                    <a:pt x="435" y="15"/>
                  </a:lnTo>
                  <a:lnTo>
                    <a:pt x="436" y="15"/>
                  </a:lnTo>
                  <a:lnTo>
                    <a:pt x="432" y="16"/>
                  </a:lnTo>
                  <a:lnTo>
                    <a:pt x="431" y="16"/>
                  </a:lnTo>
                  <a:lnTo>
                    <a:pt x="426" y="16"/>
                  </a:lnTo>
                  <a:lnTo>
                    <a:pt x="427" y="16"/>
                  </a:lnTo>
                  <a:lnTo>
                    <a:pt x="424" y="17"/>
                  </a:lnTo>
                  <a:lnTo>
                    <a:pt x="423" y="17"/>
                  </a:lnTo>
                  <a:lnTo>
                    <a:pt x="419" y="17"/>
                  </a:lnTo>
                  <a:lnTo>
                    <a:pt x="420" y="17"/>
                  </a:lnTo>
                  <a:lnTo>
                    <a:pt x="416" y="18"/>
                  </a:lnTo>
                  <a:lnTo>
                    <a:pt x="412" y="19"/>
                  </a:lnTo>
                  <a:lnTo>
                    <a:pt x="411" y="19"/>
                  </a:lnTo>
                  <a:lnTo>
                    <a:pt x="407" y="19"/>
                  </a:lnTo>
                  <a:lnTo>
                    <a:pt x="408" y="19"/>
                  </a:lnTo>
                  <a:lnTo>
                    <a:pt x="408" y="19"/>
                  </a:lnTo>
                  <a:lnTo>
                    <a:pt x="406" y="11"/>
                  </a:lnTo>
                  <a:close/>
                  <a:moveTo>
                    <a:pt x="469" y="4"/>
                  </a:moveTo>
                  <a:lnTo>
                    <a:pt x="470" y="3"/>
                  </a:lnTo>
                  <a:lnTo>
                    <a:pt x="471" y="3"/>
                  </a:lnTo>
                  <a:lnTo>
                    <a:pt x="474" y="3"/>
                  </a:lnTo>
                  <a:lnTo>
                    <a:pt x="478" y="3"/>
                  </a:lnTo>
                  <a:lnTo>
                    <a:pt x="477" y="3"/>
                  </a:lnTo>
                  <a:lnTo>
                    <a:pt x="481" y="2"/>
                  </a:lnTo>
                  <a:lnTo>
                    <a:pt x="482" y="2"/>
                  </a:lnTo>
                  <a:lnTo>
                    <a:pt x="486" y="2"/>
                  </a:lnTo>
                  <a:lnTo>
                    <a:pt x="491" y="2"/>
                  </a:lnTo>
                  <a:lnTo>
                    <a:pt x="495" y="2"/>
                  </a:lnTo>
                  <a:lnTo>
                    <a:pt x="498" y="2"/>
                  </a:lnTo>
                  <a:lnTo>
                    <a:pt x="497" y="2"/>
                  </a:lnTo>
                  <a:lnTo>
                    <a:pt x="500" y="2"/>
                  </a:lnTo>
                  <a:lnTo>
                    <a:pt x="502" y="9"/>
                  </a:lnTo>
                  <a:lnTo>
                    <a:pt x="499" y="10"/>
                  </a:lnTo>
                  <a:lnTo>
                    <a:pt x="498" y="10"/>
                  </a:lnTo>
                  <a:lnTo>
                    <a:pt x="495" y="10"/>
                  </a:lnTo>
                  <a:lnTo>
                    <a:pt x="491" y="10"/>
                  </a:lnTo>
                  <a:lnTo>
                    <a:pt x="486" y="10"/>
                  </a:lnTo>
                  <a:lnTo>
                    <a:pt x="482" y="10"/>
                  </a:lnTo>
                  <a:lnTo>
                    <a:pt x="483" y="10"/>
                  </a:lnTo>
                  <a:lnTo>
                    <a:pt x="479" y="11"/>
                  </a:lnTo>
                  <a:lnTo>
                    <a:pt x="478" y="11"/>
                  </a:lnTo>
                  <a:lnTo>
                    <a:pt x="474" y="11"/>
                  </a:lnTo>
                  <a:lnTo>
                    <a:pt x="471" y="11"/>
                  </a:lnTo>
                  <a:lnTo>
                    <a:pt x="471" y="11"/>
                  </a:lnTo>
                  <a:lnTo>
                    <a:pt x="471" y="11"/>
                  </a:lnTo>
                  <a:lnTo>
                    <a:pt x="469" y="4"/>
                  </a:lnTo>
                  <a:close/>
                  <a:moveTo>
                    <a:pt x="533" y="0"/>
                  </a:moveTo>
                  <a:lnTo>
                    <a:pt x="534" y="0"/>
                  </a:lnTo>
                  <a:lnTo>
                    <a:pt x="538" y="0"/>
                  </a:lnTo>
                  <a:lnTo>
                    <a:pt x="542" y="0"/>
                  </a:lnTo>
                  <a:lnTo>
                    <a:pt x="545" y="0"/>
                  </a:lnTo>
                  <a:lnTo>
                    <a:pt x="550" y="0"/>
                  </a:lnTo>
                  <a:lnTo>
                    <a:pt x="554" y="0"/>
                  </a:lnTo>
                  <a:lnTo>
                    <a:pt x="558" y="0"/>
                  </a:lnTo>
                  <a:lnTo>
                    <a:pt x="562" y="0"/>
                  </a:lnTo>
                  <a:lnTo>
                    <a:pt x="562" y="8"/>
                  </a:lnTo>
                  <a:lnTo>
                    <a:pt x="558" y="8"/>
                  </a:lnTo>
                  <a:lnTo>
                    <a:pt x="554" y="8"/>
                  </a:lnTo>
                  <a:lnTo>
                    <a:pt x="550" y="8"/>
                  </a:lnTo>
                  <a:lnTo>
                    <a:pt x="545" y="8"/>
                  </a:lnTo>
                  <a:lnTo>
                    <a:pt x="542" y="8"/>
                  </a:lnTo>
                  <a:lnTo>
                    <a:pt x="538" y="8"/>
                  </a:lnTo>
                  <a:lnTo>
                    <a:pt x="534" y="8"/>
                  </a:lnTo>
                  <a:lnTo>
                    <a:pt x="533" y="8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003EFF"/>
            </a:solidFill>
            <a:ln w="1588" cap="flat">
              <a:solidFill>
                <a:srgbClr val="003E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" name="Rectangle 3549">
              <a:extLst>
                <a:ext uri="{FF2B5EF4-FFF2-40B4-BE49-F238E27FC236}">
                  <a16:creationId xmlns:a16="http://schemas.microsoft.com/office/drawing/2014/main" id="{96442AD2-D085-4D7E-B04D-AF797A8E0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2" y="2946406"/>
              <a:ext cx="560388" cy="439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" name="Line 3550">
              <a:extLst>
                <a:ext uri="{FF2B5EF4-FFF2-40B4-BE49-F238E27FC236}">
                  <a16:creationId xmlns:a16="http://schemas.microsoft.com/office/drawing/2014/main" id="{87B056E2-155A-4316-BA1E-466AD90717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48549" y="3021019"/>
              <a:ext cx="238125" cy="0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" name="Rectangle 3551">
              <a:extLst>
                <a:ext uri="{FF2B5EF4-FFF2-40B4-BE49-F238E27FC236}">
                  <a16:creationId xmlns:a16="http://schemas.microsoft.com/office/drawing/2014/main" id="{461930B0-ECCC-4725-AE2A-AC65F168F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7160" y="2946409"/>
              <a:ext cx="214500" cy="149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0" lang="ja-JP" altLang="ja-JP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|12&gt;</a:t>
              </a:r>
              <a:endParaRPr kumimoji="0" lang="ja-JP" altLang="ja-JP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" name="Line 3552">
              <a:extLst>
                <a:ext uri="{FF2B5EF4-FFF2-40B4-BE49-F238E27FC236}">
                  <a16:creationId xmlns:a16="http://schemas.microsoft.com/office/drawing/2014/main" id="{3B7BB63B-D118-4240-BB98-F37B635B93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48551" y="3167072"/>
              <a:ext cx="238125" cy="0"/>
            </a:xfrm>
            <a:prstGeom prst="line">
              <a:avLst/>
            </a:prstGeom>
            <a:noFill/>
            <a:ln w="12700" cap="flat">
              <a:solidFill>
                <a:srgbClr val="00CC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" name="Rectangle 3553">
              <a:extLst>
                <a:ext uri="{FF2B5EF4-FFF2-40B4-BE49-F238E27FC236}">
                  <a16:creationId xmlns:a16="http://schemas.microsoft.com/office/drawing/2014/main" id="{1CA115E9-4236-49DB-9EB1-CBD2E5A21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7160" y="3092459"/>
              <a:ext cx="214500" cy="149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0" lang="ja-JP" altLang="ja-JP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|13&gt;</a:t>
              </a:r>
              <a:endParaRPr kumimoji="0" lang="ja-JP" altLang="ja-JP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" name="Line 3554">
              <a:extLst>
                <a:ext uri="{FF2B5EF4-FFF2-40B4-BE49-F238E27FC236}">
                  <a16:creationId xmlns:a16="http://schemas.microsoft.com/office/drawing/2014/main" id="{CB1337C8-5028-41A3-B419-A10108F122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48555" y="3313119"/>
              <a:ext cx="238125" cy="0"/>
            </a:xfrm>
            <a:prstGeom prst="line">
              <a:avLst/>
            </a:prstGeom>
            <a:noFill/>
            <a:ln w="12700" cap="flat">
              <a:solidFill>
                <a:srgbClr val="003E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Rectangle 3555">
              <a:extLst>
                <a:ext uri="{FF2B5EF4-FFF2-40B4-BE49-F238E27FC236}">
                  <a16:creationId xmlns:a16="http://schemas.microsoft.com/office/drawing/2014/main" id="{E795CF0E-4154-4BE6-873E-23B713592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7160" y="3238509"/>
              <a:ext cx="214500" cy="149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0" lang="ja-JP" altLang="ja-JP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|23&gt;</a:t>
              </a:r>
              <a:endParaRPr kumimoji="0" lang="ja-JP" altLang="ja-JP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7788511" y="5965597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 field [Gauss]</a:t>
            </a:r>
            <a:endParaRPr kumimoji="1" lang="ja-JP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2" name="テキスト ボックス 241"/>
          <p:cNvSpPr txBox="1"/>
          <p:nvPr/>
        </p:nvSpPr>
        <p:spPr>
          <a:xfrm rot="5400000">
            <a:off x="10532647" y="3562132"/>
            <a:ext cx="2296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Binding energy [MHz]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3" name="テキスト ボックス 242"/>
              <p:cNvSpPr txBox="1"/>
              <p:nvPr/>
            </p:nvSpPr>
            <p:spPr>
              <a:xfrm rot="16200000">
                <a:off x="4607566" y="3560839"/>
                <a:ext cx="2199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Scattering length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ja-JP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kumimoji="1" lang="ja-JP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3" name="テキスト ボックス 2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607566" y="3560839"/>
                <a:ext cx="219912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9836" t="-1385" r="-24590" b="-2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9" name="テキスト ボックス 358">
                <a:extLst>
                  <a:ext uri="{FF2B5EF4-FFF2-40B4-BE49-F238E27FC236}">
                    <a16:creationId xmlns:a16="http://schemas.microsoft.com/office/drawing/2014/main" id="{1E4B1497-514B-4529-A084-F355816E97C9}"/>
                  </a:ext>
                </a:extLst>
              </p:cNvPr>
              <p:cNvSpPr txBox="1"/>
              <p:nvPr/>
            </p:nvSpPr>
            <p:spPr>
              <a:xfrm rot="16200000">
                <a:off x="-565893" y="3522738"/>
                <a:ext cx="24722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 shift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[MHz]</a:t>
                </a:r>
                <a:endParaRPr kumimoji="1" lang="ja-JP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9" name="テキスト ボックス 35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E4B1497-514B-4529-A084-F355816E9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565893" y="3522738"/>
                <a:ext cx="247221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0000" t="-739" r="-26667" b="-19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0" name="テキスト ボックス 359">
                <a:extLst>
                  <a:ext uri="{FF2B5EF4-FFF2-40B4-BE49-F238E27FC236}">
                    <a16:creationId xmlns:a16="http://schemas.microsoft.com/office/drawing/2014/main" id="{9B2186F6-6CF6-4D08-862F-00761E677EC6}"/>
                  </a:ext>
                </a:extLst>
              </p:cNvPr>
              <p:cNvSpPr txBox="1"/>
              <p:nvPr/>
            </p:nvSpPr>
            <p:spPr>
              <a:xfrm>
                <a:off x="1849525" y="5927497"/>
                <a:ext cx="26514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Magnetic field : </a:t>
                </a:r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[Gauss]</a:t>
                </a:r>
                <a:endParaRPr kumimoji="1" lang="ja-JP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0" name="テキスト ボックス 35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B2186F6-6CF6-4D08-862F-00761E677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525" y="5927497"/>
                <a:ext cx="265149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839" t="-8197" r="-1149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77" name="テキスト ボックス 10276"/>
          <p:cNvSpPr txBox="1"/>
          <p:nvPr/>
        </p:nvSpPr>
        <p:spPr>
          <a:xfrm>
            <a:off x="2154159" y="1390917"/>
            <a:ext cx="2198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 ground states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2" name="テキスト ボックス 421"/>
          <p:cNvSpPr txBox="1"/>
          <p:nvPr/>
        </p:nvSpPr>
        <p:spPr>
          <a:xfrm>
            <a:off x="7091653" y="1256234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Feshbach resonances of </a:t>
            </a:r>
            <a:r>
              <a:rPr kumimoji="1" lang="en-US" altLang="ja-JP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atoms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8DBA02AF-6763-483E-AC64-F37EB94AB98A}"/>
              </a:ext>
            </a:extLst>
          </p:cNvPr>
          <p:cNvGrpSpPr/>
          <p:nvPr/>
        </p:nvGrpSpPr>
        <p:grpSpPr>
          <a:xfrm>
            <a:off x="3385562" y="3228507"/>
            <a:ext cx="1031594" cy="901091"/>
            <a:chOff x="13001803" y="4777788"/>
            <a:chExt cx="1031594" cy="901091"/>
          </a:xfrm>
        </p:grpSpPr>
        <p:sp>
          <p:nvSpPr>
            <p:cNvPr id="245" name="Freeform 2005">
              <a:extLst>
                <a:ext uri="{FF2B5EF4-FFF2-40B4-BE49-F238E27FC236}">
                  <a16:creationId xmlns:a16="http://schemas.microsoft.com/office/drawing/2014/main" id="{A69CE3AA-FA22-435D-AF21-DC028B57A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3300" y="4778879"/>
              <a:ext cx="900000" cy="900000"/>
            </a:xfrm>
            <a:custGeom>
              <a:avLst/>
              <a:gdLst>
                <a:gd name="T0" fmla="*/ 596 w 1163"/>
                <a:gd name="T1" fmla="*/ 1274 h 1274"/>
                <a:gd name="T2" fmla="*/ 520 w 1163"/>
                <a:gd name="T3" fmla="*/ 1271 h 1274"/>
                <a:gd name="T4" fmla="*/ 453 w 1163"/>
                <a:gd name="T5" fmla="*/ 1260 h 1274"/>
                <a:gd name="T6" fmla="*/ 397 w 1163"/>
                <a:gd name="T7" fmla="*/ 1242 h 1274"/>
                <a:gd name="T8" fmla="*/ 339 w 1163"/>
                <a:gd name="T9" fmla="*/ 1217 h 1274"/>
                <a:gd name="T10" fmla="*/ 292 w 1163"/>
                <a:gd name="T11" fmla="*/ 1191 h 1274"/>
                <a:gd name="T12" fmla="*/ 244 w 1163"/>
                <a:gd name="T13" fmla="*/ 1158 h 1274"/>
                <a:gd name="T14" fmla="*/ 201 w 1163"/>
                <a:gd name="T15" fmla="*/ 1120 h 1274"/>
                <a:gd name="T16" fmla="*/ 161 w 1163"/>
                <a:gd name="T17" fmla="*/ 1078 h 1274"/>
                <a:gd name="T18" fmla="*/ 127 w 1163"/>
                <a:gd name="T19" fmla="*/ 1036 h 1274"/>
                <a:gd name="T20" fmla="*/ 93 w 1163"/>
                <a:gd name="T21" fmla="*/ 984 h 1274"/>
                <a:gd name="T22" fmla="*/ 66 w 1163"/>
                <a:gd name="T23" fmla="*/ 931 h 1274"/>
                <a:gd name="T24" fmla="*/ 43 w 1163"/>
                <a:gd name="T25" fmla="*/ 879 h 1274"/>
                <a:gd name="T26" fmla="*/ 23 w 1163"/>
                <a:gd name="T27" fmla="*/ 816 h 1274"/>
                <a:gd name="T28" fmla="*/ 8 w 1163"/>
                <a:gd name="T29" fmla="*/ 743 h 1274"/>
                <a:gd name="T30" fmla="*/ 1 w 1163"/>
                <a:gd name="T31" fmla="*/ 669 h 1274"/>
                <a:gd name="T32" fmla="*/ 5 w 1163"/>
                <a:gd name="T33" fmla="*/ 553 h 1274"/>
                <a:gd name="T34" fmla="*/ 17 w 1163"/>
                <a:gd name="T35" fmla="*/ 488 h 1274"/>
                <a:gd name="T36" fmla="*/ 36 w 1163"/>
                <a:gd name="T37" fmla="*/ 419 h 1274"/>
                <a:gd name="T38" fmla="*/ 56 w 1163"/>
                <a:gd name="T39" fmla="*/ 365 h 1274"/>
                <a:gd name="T40" fmla="*/ 83 w 1163"/>
                <a:gd name="T41" fmla="*/ 309 h 1274"/>
                <a:gd name="T42" fmla="*/ 113 w 1163"/>
                <a:gd name="T43" fmla="*/ 260 h 1274"/>
                <a:gd name="T44" fmla="*/ 149 w 1163"/>
                <a:gd name="T45" fmla="*/ 210 h 1274"/>
                <a:gd name="T46" fmla="*/ 187 w 1163"/>
                <a:gd name="T47" fmla="*/ 168 h 1274"/>
                <a:gd name="T48" fmla="*/ 226 w 1163"/>
                <a:gd name="T49" fmla="*/ 132 h 1274"/>
                <a:gd name="T50" fmla="*/ 273 w 1163"/>
                <a:gd name="T51" fmla="*/ 97 h 1274"/>
                <a:gd name="T52" fmla="*/ 321 w 1163"/>
                <a:gd name="T53" fmla="*/ 67 h 1274"/>
                <a:gd name="T54" fmla="*/ 377 w 1163"/>
                <a:gd name="T55" fmla="*/ 40 h 1274"/>
                <a:gd name="T56" fmla="*/ 434 w 1163"/>
                <a:gd name="T57" fmla="*/ 21 h 1274"/>
                <a:gd name="T58" fmla="*/ 491 w 1163"/>
                <a:gd name="T59" fmla="*/ 7 h 1274"/>
                <a:gd name="T60" fmla="*/ 567 w 1163"/>
                <a:gd name="T61" fmla="*/ 0 h 1274"/>
                <a:gd name="T62" fmla="*/ 643 w 1163"/>
                <a:gd name="T63" fmla="*/ 4 h 1274"/>
                <a:gd name="T64" fmla="*/ 710 w 1163"/>
                <a:gd name="T65" fmla="*/ 18 h 1274"/>
                <a:gd name="T66" fmla="*/ 767 w 1163"/>
                <a:gd name="T67" fmla="*/ 36 h 1274"/>
                <a:gd name="T68" fmla="*/ 821 w 1163"/>
                <a:gd name="T69" fmla="*/ 60 h 1274"/>
                <a:gd name="T70" fmla="*/ 871 w 1163"/>
                <a:gd name="T71" fmla="*/ 90 h 1274"/>
                <a:gd name="T72" fmla="*/ 917 w 1163"/>
                <a:gd name="T73" fmla="*/ 124 h 1274"/>
                <a:gd name="T74" fmla="*/ 957 w 1163"/>
                <a:gd name="T75" fmla="*/ 158 h 1274"/>
                <a:gd name="T76" fmla="*/ 995 w 1163"/>
                <a:gd name="T77" fmla="*/ 198 h 1274"/>
                <a:gd name="T78" fmla="*/ 1033 w 1163"/>
                <a:gd name="T79" fmla="*/ 247 h 1274"/>
                <a:gd name="T80" fmla="*/ 1069 w 1163"/>
                <a:gd name="T81" fmla="*/ 301 h 1274"/>
                <a:gd name="T82" fmla="*/ 1099 w 1163"/>
                <a:gd name="T83" fmla="*/ 361 h 1274"/>
                <a:gd name="T84" fmla="*/ 1123 w 1163"/>
                <a:gd name="T85" fmla="*/ 417 h 1274"/>
                <a:gd name="T86" fmla="*/ 1143 w 1163"/>
                <a:gd name="T87" fmla="*/ 480 h 1274"/>
                <a:gd name="T88" fmla="*/ 1156 w 1163"/>
                <a:gd name="T89" fmla="*/ 546 h 1274"/>
                <a:gd name="T90" fmla="*/ 1163 w 1163"/>
                <a:gd name="T91" fmla="*/ 658 h 1274"/>
                <a:gd name="T92" fmla="*/ 1155 w 1163"/>
                <a:gd name="T93" fmla="*/ 732 h 1274"/>
                <a:gd name="T94" fmla="*/ 1140 w 1163"/>
                <a:gd name="T95" fmla="*/ 805 h 1274"/>
                <a:gd name="T96" fmla="*/ 1119 w 1163"/>
                <a:gd name="T97" fmla="*/ 869 h 1274"/>
                <a:gd name="T98" fmla="*/ 1096 w 1163"/>
                <a:gd name="T99" fmla="*/ 920 h 1274"/>
                <a:gd name="T100" fmla="*/ 1062 w 1163"/>
                <a:gd name="T101" fmla="*/ 984 h 1274"/>
                <a:gd name="T102" fmla="*/ 1028 w 1163"/>
                <a:gd name="T103" fmla="*/ 1036 h 1274"/>
                <a:gd name="T104" fmla="*/ 993 w 1163"/>
                <a:gd name="T105" fmla="*/ 1078 h 1274"/>
                <a:gd name="T106" fmla="*/ 953 w 1163"/>
                <a:gd name="T107" fmla="*/ 1120 h 1274"/>
                <a:gd name="T108" fmla="*/ 909 w 1163"/>
                <a:gd name="T109" fmla="*/ 1158 h 1274"/>
                <a:gd name="T110" fmla="*/ 862 w 1163"/>
                <a:gd name="T111" fmla="*/ 1191 h 1274"/>
                <a:gd name="T112" fmla="*/ 814 w 1163"/>
                <a:gd name="T113" fmla="*/ 1217 h 1274"/>
                <a:gd name="T114" fmla="*/ 757 w 1163"/>
                <a:gd name="T115" fmla="*/ 1242 h 1274"/>
                <a:gd name="T116" fmla="*/ 701 w 1163"/>
                <a:gd name="T117" fmla="*/ 1260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63" h="1274">
                  <a:moveTo>
                    <a:pt x="662" y="1267"/>
                  </a:moveTo>
                  <a:lnTo>
                    <a:pt x="653" y="1268"/>
                  </a:lnTo>
                  <a:lnTo>
                    <a:pt x="643" y="1270"/>
                  </a:lnTo>
                  <a:lnTo>
                    <a:pt x="633" y="1271"/>
                  </a:lnTo>
                  <a:lnTo>
                    <a:pt x="624" y="1272"/>
                  </a:lnTo>
                  <a:lnTo>
                    <a:pt x="615" y="1273"/>
                  </a:lnTo>
                  <a:lnTo>
                    <a:pt x="606" y="1273"/>
                  </a:lnTo>
                  <a:lnTo>
                    <a:pt x="596" y="1274"/>
                  </a:lnTo>
                  <a:lnTo>
                    <a:pt x="586" y="1274"/>
                  </a:lnTo>
                  <a:lnTo>
                    <a:pt x="577" y="1274"/>
                  </a:lnTo>
                  <a:lnTo>
                    <a:pt x="567" y="1274"/>
                  </a:lnTo>
                  <a:lnTo>
                    <a:pt x="558" y="1274"/>
                  </a:lnTo>
                  <a:lnTo>
                    <a:pt x="548" y="1273"/>
                  </a:lnTo>
                  <a:lnTo>
                    <a:pt x="539" y="1273"/>
                  </a:lnTo>
                  <a:lnTo>
                    <a:pt x="529" y="1272"/>
                  </a:lnTo>
                  <a:lnTo>
                    <a:pt x="520" y="1271"/>
                  </a:lnTo>
                  <a:lnTo>
                    <a:pt x="511" y="1270"/>
                  </a:lnTo>
                  <a:lnTo>
                    <a:pt x="501" y="1268"/>
                  </a:lnTo>
                  <a:lnTo>
                    <a:pt x="491" y="1267"/>
                  </a:lnTo>
                  <a:lnTo>
                    <a:pt x="490" y="1266"/>
                  </a:lnTo>
                  <a:lnTo>
                    <a:pt x="482" y="1266"/>
                  </a:lnTo>
                  <a:lnTo>
                    <a:pt x="472" y="1264"/>
                  </a:lnTo>
                  <a:lnTo>
                    <a:pt x="463" y="1262"/>
                  </a:lnTo>
                  <a:lnTo>
                    <a:pt x="453" y="1260"/>
                  </a:lnTo>
                  <a:lnTo>
                    <a:pt x="444" y="1257"/>
                  </a:lnTo>
                  <a:lnTo>
                    <a:pt x="442" y="1256"/>
                  </a:lnTo>
                  <a:lnTo>
                    <a:pt x="434" y="1254"/>
                  </a:lnTo>
                  <a:lnTo>
                    <a:pt x="425" y="1252"/>
                  </a:lnTo>
                  <a:lnTo>
                    <a:pt x="416" y="1248"/>
                  </a:lnTo>
                  <a:lnTo>
                    <a:pt x="407" y="1245"/>
                  </a:lnTo>
                  <a:lnTo>
                    <a:pt x="406" y="1245"/>
                  </a:lnTo>
                  <a:lnTo>
                    <a:pt x="397" y="1242"/>
                  </a:lnTo>
                  <a:lnTo>
                    <a:pt x="387" y="1239"/>
                  </a:lnTo>
                  <a:lnTo>
                    <a:pt x="378" y="1236"/>
                  </a:lnTo>
                  <a:lnTo>
                    <a:pt x="377" y="1235"/>
                  </a:lnTo>
                  <a:lnTo>
                    <a:pt x="368" y="1231"/>
                  </a:lnTo>
                  <a:lnTo>
                    <a:pt x="358" y="1227"/>
                  </a:lnTo>
                  <a:lnTo>
                    <a:pt x="354" y="1225"/>
                  </a:lnTo>
                  <a:lnTo>
                    <a:pt x="349" y="1222"/>
                  </a:lnTo>
                  <a:lnTo>
                    <a:pt x="339" y="1217"/>
                  </a:lnTo>
                  <a:lnTo>
                    <a:pt x="333" y="1215"/>
                  </a:lnTo>
                  <a:lnTo>
                    <a:pt x="330" y="1213"/>
                  </a:lnTo>
                  <a:lnTo>
                    <a:pt x="321" y="1208"/>
                  </a:lnTo>
                  <a:lnTo>
                    <a:pt x="314" y="1204"/>
                  </a:lnTo>
                  <a:lnTo>
                    <a:pt x="311" y="1202"/>
                  </a:lnTo>
                  <a:lnTo>
                    <a:pt x="302" y="1196"/>
                  </a:lnTo>
                  <a:lnTo>
                    <a:pt x="296" y="1193"/>
                  </a:lnTo>
                  <a:lnTo>
                    <a:pt x="292" y="1191"/>
                  </a:lnTo>
                  <a:lnTo>
                    <a:pt x="282" y="1185"/>
                  </a:lnTo>
                  <a:lnTo>
                    <a:pt x="279" y="1183"/>
                  </a:lnTo>
                  <a:lnTo>
                    <a:pt x="273" y="1178"/>
                  </a:lnTo>
                  <a:lnTo>
                    <a:pt x="264" y="1172"/>
                  </a:lnTo>
                  <a:lnTo>
                    <a:pt x="263" y="1171"/>
                  </a:lnTo>
                  <a:lnTo>
                    <a:pt x="254" y="1165"/>
                  </a:lnTo>
                  <a:lnTo>
                    <a:pt x="250" y="1162"/>
                  </a:lnTo>
                  <a:lnTo>
                    <a:pt x="244" y="1158"/>
                  </a:lnTo>
                  <a:lnTo>
                    <a:pt x="236" y="1151"/>
                  </a:lnTo>
                  <a:lnTo>
                    <a:pt x="235" y="1150"/>
                  </a:lnTo>
                  <a:lnTo>
                    <a:pt x="226" y="1142"/>
                  </a:lnTo>
                  <a:lnTo>
                    <a:pt x="224" y="1141"/>
                  </a:lnTo>
                  <a:lnTo>
                    <a:pt x="216" y="1134"/>
                  </a:lnTo>
                  <a:lnTo>
                    <a:pt x="212" y="1130"/>
                  </a:lnTo>
                  <a:lnTo>
                    <a:pt x="207" y="1125"/>
                  </a:lnTo>
                  <a:lnTo>
                    <a:pt x="201" y="1120"/>
                  </a:lnTo>
                  <a:lnTo>
                    <a:pt x="197" y="1117"/>
                  </a:lnTo>
                  <a:lnTo>
                    <a:pt x="190" y="1110"/>
                  </a:lnTo>
                  <a:lnTo>
                    <a:pt x="187" y="1107"/>
                  </a:lnTo>
                  <a:lnTo>
                    <a:pt x="180" y="1099"/>
                  </a:lnTo>
                  <a:lnTo>
                    <a:pt x="178" y="1097"/>
                  </a:lnTo>
                  <a:lnTo>
                    <a:pt x="170" y="1089"/>
                  </a:lnTo>
                  <a:lnTo>
                    <a:pt x="168" y="1087"/>
                  </a:lnTo>
                  <a:lnTo>
                    <a:pt x="161" y="1078"/>
                  </a:lnTo>
                  <a:lnTo>
                    <a:pt x="159" y="1076"/>
                  </a:lnTo>
                  <a:lnTo>
                    <a:pt x="152" y="1067"/>
                  </a:lnTo>
                  <a:lnTo>
                    <a:pt x="149" y="1065"/>
                  </a:lnTo>
                  <a:lnTo>
                    <a:pt x="143" y="1057"/>
                  </a:lnTo>
                  <a:lnTo>
                    <a:pt x="140" y="1053"/>
                  </a:lnTo>
                  <a:lnTo>
                    <a:pt x="135" y="1046"/>
                  </a:lnTo>
                  <a:lnTo>
                    <a:pt x="131" y="1041"/>
                  </a:lnTo>
                  <a:lnTo>
                    <a:pt x="127" y="1036"/>
                  </a:lnTo>
                  <a:lnTo>
                    <a:pt x="121" y="1027"/>
                  </a:lnTo>
                  <a:lnTo>
                    <a:pt x="120" y="1025"/>
                  </a:lnTo>
                  <a:lnTo>
                    <a:pt x="113" y="1015"/>
                  </a:lnTo>
                  <a:lnTo>
                    <a:pt x="112" y="1013"/>
                  </a:lnTo>
                  <a:lnTo>
                    <a:pt x="106" y="1004"/>
                  </a:lnTo>
                  <a:lnTo>
                    <a:pt x="102" y="998"/>
                  </a:lnTo>
                  <a:lnTo>
                    <a:pt x="99" y="994"/>
                  </a:lnTo>
                  <a:lnTo>
                    <a:pt x="93" y="984"/>
                  </a:lnTo>
                  <a:lnTo>
                    <a:pt x="92" y="983"/>
                  </a:lnTo>
                  <a:lnTo>
                    <a:pt x="87" y="973"/>
                  </a:lnTo>
                  <a:lnTo>
                    <a:pt x="83" y="966"/>
                  </a:lnTo>
                  <a:lnTo>
                    <a:pt x="81" y="963"/>
                  </a:lnTo>
                  <a:lnTo>
                    <a:pt x="76" y="952"/>
                  </a:lnTo>
                  <a:lnTo>
                    <a:pt x="73" y="947"/>
                  </a:lnTo>
                  <a:lnTo>
                    <a:pt x="70" y="942"/>
                  </a:lnTo>
                  <a:lnTo>
                    <a:pt x="66" y="931"/>
                  </a:lnTo>
                  <a:lnTo>
                    <a:pt x="64" y="928"/>
                  </a:lnTo>
                  <a:lnTo>
                    <a:pt x="61" y="920"/>
                  </a:lnTo>
                  <a:lnTo>
                    <a:pt x="56" y="910"/>
                  </a:lnTo>
                  <a:lnTo>
                    <a:pt x="54" y="907"/>
                  </a:lnTo>
                  <a:lnTo>
                    <a:pt x="51" y="899"/>
                  </a:lnTo>
                  <a:lnTo>
                    <a:pt x="47" y="889"/>
                  </a:lnTo>
                  <a:lnTo>
                    <a:pt x="45" y="883"/>
                  </a:lnTo>
                  <a:lnTo>
                    <a:pt x="43" y="879"/>
                  </a:lnTo>
                  <a:lnTo>
                    <a:pt x="40" y="869"/>
                  </a:lnTo>
                  <a:lnTo>
                    <a:pt x="36" y="858"/>
                  </a:lnTo>
                  <a:lnTo>
                    <a:pt x="36" y="856"/>
                  </a:lnTo>
                  <a:lnTo>
                    <a:pt x="33" y="847"/>
                  </a:lnTo>
                  <a:lnTo>
                    <a:pt x="29" y="837"/>
                  </a:lnTo>
                  <a:lnTo>
                    <a:pt x="26" y="826"/>
                  </a:lnTo>
                  <a:lnTo>
                    <a:pt x="26" y="825"/>
                  </a:lnTo>
                  <a:lnTo>
                    <a:pt x="23" y="816"/>
                  </a:lnTo>
                  <a:lnTo>
                    <a:pt x="20" y="805"/>
                  </a:lnTo>
                  <a:lnTo>
                    <a:pt x="19" y="794"/>
                  </a:lnTo>
                  <a:lnTo>
                    <a:pt x="17" y="787"/>
                  </a:lnTo>
                  <a:lnTo>
                    <a:pt x="16" y="784"/>
                  </a:lnTo>
                  <a:lnTo>
                    <a:pt x="14" y="773"/>
                  </a:lnTo>
                  <a:lnTo>
                    <a:pt x="12" y="763"/>
                  </a:lnTo>
                  <a:lnTo>
                    <a:pt x="10" y="753"/>
                  </a:lnTo>
                  <a:lnTo>
                    <a:pt x="8" y="743"/>
                  </a:lnTo>
                  <a:lnTo>
                    <a:pt x="7" y="734"/>
                  </a:lnTo>
                  <a:lnTo>
                    <a:pt x="7" y="732"/>
                  </a:lnTo>
                  <a:lnTo>
                    <a:pt x="5" y="721"/>
                  </a:lnTo>
                  <a:lnTo>
                    <a:pt x="4" y="711"/>
                  </a:lnTo>
                  <a:lnTo>
                    <a:pt x="3" y="700"/>
                  </a:lnTo>
                  <a:lnTo>
                    <a:pt x="2" y="690"/>
                  </a:lnTo>
                  <a:lnTo>
                    <a:pt x="1" y="679"/>
                  </a:lnTo>
                  <a:lnTo>
                    <a:pt x="1" y="669"/>
                  </a:lnTo>
                  <a:lnTo>
                    <a:pt x="0" y="658"/>
                  </a:lnTo>
                  <a:lnTo>
                    <a:pt x="0" y="617"/>
                  </a:lnTo>
                  <a:lnTo>
                    <a:pt x="1" y="606"/>
                  </a:lnTo>
                  <a:lnTo>
                    <a:pt x="1" y="596"/>
                  </a:lnTo>
                  <a:lnTo>
                    <a:pt x="2" y="585"/>
                  </a:lnTo>
                  <a:lnTo>
                    <a:pt x="3" y="574"/>
                  </a:lnTo>
                  <a:lnTo>
                    <a:pt x="4" y="564"/>
                  </a:lnTo>
                  <a:lnTo>
                    <a:pt x="5" y="553"/>
                  </a:lnTo>
                  <a:lnTo>
                    <a:pt x="7" y="543"/>
                  </a:lnTo>
                  <a:lnTo>
                    <a:pt x="7" y="541"/>
                  </a:lnTo>
                  <a:lnTo>
                    <a:pt x="8" y="532"/>
                  </a:lnTo>
                  <a:lnTo>
                    <a:pt x="10" y="521"/>
                  </a:lnTo>
                  <a:lnTo>
                    <a:pt x="12" y="512"/>
                  </a:lnTo>
                  <a:lnTo>
                    <a:pt x="14" y="501"/>
                  </a:lnTo>
                  <a:lnTo>
                    <a:pt x="16" y="491"/>
                  </a:lnTo>
                  <a:lnTo>
                    <a:pt x="17" y="488"/>
                  </a:lnTo>
                  <a:lnTo>
                    <a:pt x="19" y="480"/>
                  </a:lnTo>
                  <a:lnTo>
                    <a:pt x="20" y="470"/>
                  </a:lnTo>
                  <a:lnTo>
                    <a:pt x="23" y="459"/>
                  </a:lnTo>
                  <a:lnTo>
                    <a:pt x="26" y="449"/>
                  </a:lnTo>
                  <a:lnTo>
                    <a:pt x="26" y="448"/>
                  </a:lnTo>
                  <a:lnTo>
                    <a:pt x="29" y="438"/>
                  </a:lnTo>
                  <a:lnTo>
                    <a:pt x="33" y="427"/>
                  </a:lnTo>
                  <a:lnTo>
                    <a:pt x="36" y="419"/>
                  </a:lnTo>
                  <a:lnTo>
                    <a:pt x="36" y="417"/>
                  </a:lnTo>
                  <a:lnTo>
                    <a:pt x="40" y="406"/>
                  </a:lnTo>
                  <a:lnTo>
                    <a:pt x="43" y="396"/>
                  </a:lnTo>
                  <a:lnTo>
                    <a:pt x="45" y="392"/>
                  </a:lnTo>
                  <a:lnTo>
                    <a:pt x="47" y="386"/>
                  </a:lnTo>
                  <a:lnTo>
                    <a:pt x="51" y="375"/>
                  </a:lnTo>
                  <a:lnTo>
                    <a:pt x="54" y="368"/>
                  </a:lnTo>
                  <a:lnTo>
                    <a:pt x="56" y="365"/>
                  </a:lnTo>
                  <a:lnTo>
                    <a:pt x="61" y="354"/>
                  </a:lnTo>
                  <a:lnTo>
                    <a:pt x="64" y="347"/>
                  </a:lnTo>
                  <a:lnTo>
                    <a:pt x="66" y="344"/>
                  </a:lnTo>
                  <a:lnTo>
                    <a:pt x="70" y="333"/>
                  </a:lnTo>
                  <a:lnTo>
                    <a:pt x="73" y="327"/>
                  </a:lnTo>
                  <a:lnTo>
                    <a:pt x="76" y="322"/>
                  </a:lnTo>
                  <a:lnTo>
                    <a:pt x="81" y="312"/>
                  </a:lnTo>
                  <a:lnTo>
                    <a:pt x="83" y="309"/>
                  </a:lnTo>
                  <a:lnTo>
                    <a:pt x="87" y="301"/>
                  </a:lnTo>
                  <a:lnTo>
                    <a:pt x="92" y="292"/>
                  </a:lnTo>
                  <a:lnTo>
                    <a:pt x="93" y="291"/>
                  </a:lnTo>
                  <a:lnTo>
                    <a:pt x="99" y="280"/>
                  </a:lnTo>
                  <a:lnTo>
                    <a:pt x="102" y="276"/>
                  </a:lnTo>
                  <a:lnTo>
                    <a:pt x="106" y="271"/>
                  </a:lnTo>
                  <a:lnTo>
                    <a:pt x="112" y="262"/>
                  </a:lnTo>
                  <a:lnTo>
                    <a:pt x="113" y="260"/>
                  </a:lnTo>
                  <a:lnTo>
                    <a:pt x="120" y="249"/>
                  </a:lnTo>
                  <a:lnTo>
                    <a:pt x="121" y="248"/>
                  </a:lnTo>
                  <a:lnTo>
                    <a:pt x="127" y="239"/>
                  </a:lnTo>
                  <a:lnTo>
                    <a:pt x="131" y="234"/>
                  </a:lnTo>
                  <a:lnTo>
                    <a:pt x="135" y="228"/>
                  </a:lnTo>
                  <a:lnTo>
                    <a:pt x="140" y="222"/>
                  </a:lnTo>
                  <a:lnTo>
                    <a:pt x="143" y="218"/>
                  </a:lnTo>
                  <a:lnTo>
                    <a:pt x="149" y="210"/>
                  </a:lnTo>
                  <a:lnTo>
                    <a:pt x="152" y="207"/>
                  </a:lnTo>
                  <a:lnTo>
                    <a:pt x="159" y="198"/>
                  </a:lnTo>
                  <a:lnTo>
                    <a:pt x="161" y="197"/>
                  </a:lnTo>
                  <a:lnTo>
                    <a:pt x="168" y="188"/>
                  </a:lnTo>
                  <a:lnTo>
                    <a:pt x="170" y="186"/>
                  </a:lnTo>
                  <a:lnTo>
                    <a:pt x="178" y="177"/>
                  </a:lnTo>
                  <a:lnTo>
                    <a:pt x="180" y="175"/>
                  </a:lnTo>
                  <a:lnTo>
                    <a:pt x="187" y="168"/>
                  </a:lnTo>
                  <a:lnTo>
                    <a:pt x="190" y="165"/>
                  </a:lnTo>
                  <a:lnTo>
                    <a:pt x="197" y="158"/>
                  </a:lnTo>
                  <a:lnTo>
                    <a:pt x="201" y="154"/>
                  </a:lnTo>
                  <a:lnTo>
                    <a:pt x="207" y="149"/>
                  </a:lnTo>
                  <a:lnTo>
                    <a:pt x="212" y="145"/>
                  </a:lnTo>
                  <a:lnTo>
                    <a:pt x="216" y="141"/>
                  </a:lnTo>
                  <a:lnTo>
                    <a:pt x="224" y="134"/>
                  </a:lnTo>
                  <a:lnTo>
                    <a:pt x="226" y="132"/>
                  </a:lnTo>
                  <a:lnTo>
                    <a:pt x="235" y="124"/>
                  </a:lnTo>
                  <a:lnTo>
                    <a:pt x="236" y="124"/>
                  </a:lnTo>
                  <a:lnTo>
                    <a:pt x="244" y="117"/>
                  </a:lnTo>
                  <a:lnTo>
                    <a:pt x="250" y="113"/>
                  </a:lnTo>
                  <a:lnTo>
                    <a:pt x="254" y="110"/>
                  </a:lnTo>
                  <a:lnTo>
                    <a:pt x="263" y="103"/>
                  </a:lnTo>
                  <a:lnTo>
                    <a:pt x="264" y="102"/>
                  </a:lnTo>
                  <a:lnTo>
                    <a:pt x="273" y="97"/>
                  </a:lnTo>
                  <a:lnTo>
                    <a:pt x="279" y="92"/>
                  </a:lnTo>
                  <a:lnTo>
                    <a:pt x="282" y="90"/>
                  </a:lnTo>
                  <a:lnTo>
                    <a:pt x="292" y="84"/>
                  </a:lnTo>
                  <a:lnTo>
                    <a:pt x="296" y="81"/>
                  </a:lnTo>
                  <a:lnTo>
                    <a:pt x="302" y="78"/>
                  </a:lnTo>
                  <a:lnTo>
                    <a:pt x="311" y="73"/>
                  </a:lnTo>
                  <a:lnTo>
                    <a:pt x="314" y="71"/>
                  </a:lnTo>
                  <a:lnTo>
                    <a:pt x="321" y="67"/>
                  </a:lnTo>
                  <a:lnTo>
                    <a:pt x="330" y="62"/>
                  </a:lnTo>
                  <a:lnTo>
                    <a:pt x="333" y="60"/>
                  </a:lnTo>
                  <a:lnTo>
                    <a:pt x="339" y="57"/>
                  </a:lnTo>
                  <a:lnTo>
                    <a:pt x="349" y="52"/>
                  </a:lnTo>
                  <a:lnTo>
                    <a:pt x="354" y="49"/>
                  </a:lnTo>
                  <a:lnTo>
                    <a:pt x="358" y="48"/>
                  </a:lnTo>
                  <a:lnTo>
                    <a:pt x="368" y="44"/>
                  </a:lnTo>
                  <a:lnTo>
                    <a:pt x="377" y="40"/>
                  </a:lnTo>
                  <a:lnTo>
                    <a:pt x="378" y="39"/>
                  </a:lnTo>
                  <a:lnTo>
                    <a:pt x="387" y="36"/>
                  </a:lnTo>
                  <a:lnTo>
                    <a:pt x="397" y="32"/>
                  </a:lnTo>
                  <a:lnTo>
                    <a:pt x="406" y="29"/>
                  </a:lnTo>
                  <a:lnTo>
                    <a:pt x="407" y="29"/>
                  </a:lnTo>
                  <a:lnTo>
                    <a:pt x="416" y="26"/>
                  </a:lnTo>
                  <a:lnTo>
                    <a:pt x="425" y="23"/>
                  </a:lnTo>
                  <a:lnTo>
                    <a:pt x="434" y="21"/>
                  </a:lnTo>
                  <a:lnTo>
                    <a:pt x="442" y="19"/>
                  </a:lnTo>
                  <a:lnTo>
                    <a:pt x="444" y="18"/>
                  </a:lnTo>
                  <a:lnTo>
                    <a:pt x="453" y="15"/>
                  </a:lnTo>
                  <a:lnTo>
                    <a:pt x="463" y="13"/>
                  </a:lnTo>
                  <a:lnTo>
                    <a:pt x="472" y="11"/>
                  </a:lnTo>
                  <a:lnTo>
                    <a:pt x="482" y="9"/>
                  </a:lnTo>
                  <a:lnTo>
                    <a:pt x="490" y="8"/>
                  </a:lnTo>
                  <a:lnTo>
                    <a:pt x="491" y="7"/>
                  </a:lnTo>
                  <a:lnTo>
                    <a:pt x="501" y="6"/>
                  </a:lnTo>
                  <a:lnTo>
                    <a:pt x="511" y="4"/>
                  </a:lnTo>
                  <a:lnTo>
                    <a:pt x="520" y="3"/>
                  </a:lnTo>
                  <a:lnTo>
                    <a:pt x="529" y="2"/>
                  </a:lnTo>
                  <a:lnTo>
                    <a:pt x="539" y="1"/>
                  </a:lnTo>
                  <a:lnTo>
                    <a:pt x="548" y="1"/>
                  </a:lnTo>
                  <a:lnTo>
                    <a:pt x="558" y="0"/>
                  </a:lnTo>
                  <a:lnTo>
                    <a:pt x="567" y="0"/>
                  </a:lnTo>
                  <a:lnTo>
                    <a:pt x="577" y="0"/>
                  </a:lnTo>
                  <a:lnTo>
                    <a:pt x="586" y="0"/>
                  </a:lnTo>
                  <a:lnTo>
                    <a:pt x="596" y="0"/>
                  </a:lnTo>
                  <a:lnTo>
                    <a:pt x="606" y="1"/>
                  </a:lnTo>
                  <a:lnTo>
                    <a:pt x="615" y="1"/>
                  </a:lnTo>
                  <a:lnTo>
                    <a:pt x="624" y="2"/>
                  </a:lnTo>
                  <a:lnTo>
                    <a:pt x="633" y="3"/>
                  </a:lnTo>
                  <a:lnTo>
                    <a:pt x="643" y="4"/>
                  </a:lnTo>
                  <a:lnTo>
                    <a:pt x="653" y="6"/>
                  </a:lnTo>
                  <a:lnTo>
                    <a:pt x="662" y="7"/>
                  </a:lnTo>
                  <a:lnTo>
                    <a:pt x="664" y="8"/>
                  </a:lnTo>
                  <a:lnTo>
                    <a:pt x="672" y="9"/>
                  </a:lnTo>
                  <a:lnTo>
                    <a:pt x="681" y="11"/>
                  </a:lnTo>
                  <a:lnTo>
                    <a:pt x="691" y="13"/>
                  </a:lnTo>
                  <a:lnTo>
                    <a:pt x="701" y="15"/>
                  </a:lnTo>
                  <a:lnTo>
                    <a:pt x="710" y="18"/>
                  </a:lnTo>
                  <a:lnTo>
                    <a:pt x="712" y="19"/>
                  </a:lnTo>
                  <a:lnTo>
                    <a:pt x="719" y="21"/>
                  </a:lnTo>
                  <a:lnTo>
                    <a:pt x="728" y="23"/>
                  </a:lnTo>
                  <a:lnTo>
                    <a:pt x="738" y="26"/>
                  </a:lnTo>
                  <a:lnTo>
                    <a:pt x="747" y="29"/>
                  </a:lnTo>
                  <a:lnTo>
                    <a:pt x="748" y="29"/>
                  </a:lnTo>
                  <a:lnTo>
                    <a:pt x="757" y="32"/>
                  </a:lnTo>
                  <a:lnTo>
                    <a:pt x="767" y="36"/>
                  </a:lnTo>
                  <a:lnTo>
                    <a:pt x="775" y="39"/>
                  </a:lnTo>
                  <a:lnTo>
                    <a:pt x="776" y="40"/>
                  </a:lnTo>
                  <a:lnTo>
                    <a:pt x="786" y="44"/>
                  </a:lnTo>
                  <a:lnTo>
                    <a:pt x="796" y="48"/>
                  </a:lnTo>
                  <a:lnTo>
                    <a:pt x="799" y="49"/>
                  </a:lnTo>
                  <a:lnTo>
                    <a:pt x="805" y="52"/>
                  </a:lnTo>
                  <a:lnTo>
                    <a:pt x="814" y="57"/>
                  </a:lnTo>
                  <a:lnTo>
                    <a:pt x="821" y="60"/>
                  </a:lnTo>
                  <a:lnTo>
                    <a:pt x="823" y="62"/>
                  </a:lnTo>
                  <a:lnTo>
                    <a:pt x="833" y="67"/>
                  </a:lnTo>
                  <a:lnTo>
                    <a:pt x="840" y="71"/>
                  </a:lnTo>
                  <a:lnTo>
                    <a:pt x="843" y="73"/>
                  </a:lnTo>
                  <a:lnTo>
                    <a:pt x="852" y="77"/>
                  </a:lnTo>
                  <a:lnTo>
                    <a:pt x="858" y="81"/>
                  </a:lnTo>
                  <a:lnTo>
                    <a:pt x="862" y="84"/>
                  </a:lnTo>
                  <a:lnTo>
                    <a:pt x="871" y="90"/>
                  </a:lnTo>
                  <a:lnTo>
                    <a:pt x="874" y="92"/>
                  </a:lnTo>
                  <a:lnTo>
                    <a:pt x="881" y="96"/>
                  </a:lnTo>
                  <a:lnTo>
                    <a:pt x="890" y="102"/>
                  </a:lnTo>
                  <a:lnTo>
                    <a:pt x="891" y="102"/>
                  </a:lnTo>
                  <a:lnTo>
                    <a:pt x="900" y="110"/>
                  </a:lnTo>
                  <a:lnTo>
                    <a:pt x="904" y="113"/>
                  </a:lnTo>
                  <a:lnTo>
                    <a:pt x="909" y="117"/>
                  </a:lnTo>
                  <a:lnTo>
                    <a:pt x="917" y="124"/>
                  </a:lnTo>
                  <a:lnTo>
                    <a:pt x="918" y="124"/>
                  </a:lnTo>
                  <a:lnTo>
                    <a:pt x="928" y="132"/>
                  </a:lnTo>
                  <a:lnTo>
                    <a:pt x="930" y="134"/>
                  </a:lnTo>
                  <a:lnTo>
                    <a:pt x="938" y="141"/>
                  </a:lnTo>
                  <a:lnTo>
                    <a:pt x="941" y="145"/>
                  </a:lnTo>
                  <a:lnTo>
                    <a:pt x="947" y="149"/>
                  </a:lnTo>
                  <a:lnTo>
                    <a:pt x="953" y="154"/>
                  </a:lnTo>
                  <a:lnTo>
                    <a:pt x="957" y="158"/>
                  </a:lnTo>
                  <a:lnTo>
                    <a:pt x="964" y="165"/>
                  </a:lnTo>
                  <a:lnTo>
                    <a:pt x="966" y="168"/>
                  </a:lnTo>
                  <a:lnTo>
                    <a:pt x="974" y="175"/>
                  </a:lnTo>
                  <a:lnTo>
                    <a:pt x="976" y="177"/>
                  </a:lnTo>
                  <a:lnTo>
                    <a:pt x="985" y="186"/>
                  </a:lnTo>
                  <a:lnTo>
                    <a:pt x="986" y="187"/>
                  </a:lnTo>
                  <a:lnTo>
                    <a:pt x="993" y="197"/>
                  </a:lnTo>
                  <a:lnTo>
                    <a:pt x="995" y="198"/>
                  </a:lnTo>
                  <a:lnTo>
                    <a:pt x="1003" y="207"/>
                  </a:lnTo>
                  <a:lnTo>
                    <a:pt x="1004" y="209"/>
                  </a:lnTo>
                  <a:lnTo>
                    <a:pt x="1011" y="218"/>
                  </a:lnTo>
                  <a:lnTo>
                    <a:pt x="1013" y="221"/>
                  </a:lnTo>
                  <a:lnTo>
                    <a:pt x="1019" y="228"/>
                  </a:lnTo>
                  <a:lnTo>
                    <a:pt x="1023" y="233"/>
                  </a:lnTo>
                  <a:lnTo>
                    <a:pt x="1028" y="239"/>
                  </a:lnTo>
                  <a:lnTo>
                    <a:pt x="1033" y="247"/>
                  </a:lnTo>
                  <a:lnTo>
                    <a:pt x="1035" y="249"/>
                  </a:lnTo>
                  <a:lnTo>
                    <a:pt x="1042" y="260"/>
                  </a:lnTo>
                  <a:lnTo>
                    <a:pt x="1049" y="271"/>
                  </a:lnTo>
                  <a:lnTo>
                    <a:pt x="1052" y="274"/>
                  </a:lnTo>
                  <a:lnTo>
                    <a:pt x="1056" y="280"/>
                  </a:lnTo>
                  <a:lnTo>
                    <a:pt x="1061" y="289"/>
                  </a:lnTo>
                  <a:lnTo>
                    <a:pt x="1062" y="291"/>
                  </a:lnTo>
                  <a:lnTo>
                    <a:pt x="1069" y="301"/>
                  </a:lnTo>
                  <a:lnTo>
                    <a:pt x="1071" y="305"/>
                  </a:lnTo>
                  <a:lnTo>
                    <a:pt x="1075" y="312"/>
                  </a:lnTo>
                  <a:lnTo>
                    <a:pt x="1081" y="322"/>
                  </a:lnTo>
                  <a:lnTo>
                    <a:pt x="1086" y="333"/>
                  </a:lnTo>
                  <a:lnTo>
                    <a:pt x="1090" y="341"/>
                  </a:lnTo>
                  <a:lnTo>
                    <a:pt x="1091" y="344"/>
                  </a:lnTo>
                  <a:lnTo>
                    <a:pt x="1096" y="354"/>
                  </a:lnTo>
                  <a:lnTo>
                    <a:pt x="1099" y="361"/>
                  </a:lnTo>
                  <a:lnTo>
                    <a:pt x="1101" y="365"/>
                  </a:lnTo>
                  <a:lnTo>
                    <a:pt x="1106" y="375"/>
                  </a:lnTo>
                  <a:lnTo>
                    <a:pt x="1108" y="382"/>
                  </a:lnTo>
                  <a:lnTo>
                    <a:pt x="1110" y="386"/>
                  </a:lnTo>
                  <a:lnTo>
                    <a:pt x="1115" y="396"/>
                  </a:lnTo>
                  <a:lnTo>
                    <a:pt x="1118" y="405"/>
                  </a:lnTo>
                  <a:lnTo>
                    <a:pt x="1119" y="406"/>
                  </a:lnTo>
                  <a:lnTo>
                    <a:pt x="1123" y="417"/>
                  </a:lnTo>
                  <a:lnTo>
                    <a:pt x="1127" y="427"/>
                  </a:lnTo>
                  <a:lnTo>
                    <a:pt x="1128" y="431"/>
                  </a:lnTo>
                  <a:lnTo>
                    <a:pt x="1130" y="438"/>
                  </a:lnTo>
                  <a:lnTo>
                    <a:pt x="1133" y="448"/>
                  </a:lnTo>
                  <a:lnTo>
                    <a:pt x="1136" y="459"/>
                  </a:lnTo>
                  <a:lnTo>
                    <a:pt x="1137" y="462"/>
                  </a:lnTo>
                  <a:lnTo>
                    <a:pt x="1140" y="470"/>
                  </a:lnTo>
                  <a:lnTo>
                    <a:pt x="1143" y="480"/>
                  </a:lnTo>
                  <a:lnTo>
                    <a:pt x="1145" y="491"/>
                  </a:lnTo>
                  <a:lnTo>
                    <a:pt x="1147" y="497"/>
                  </a:lnTo>
                  <a:lnTo>
                    <a:pt x="1148" y="501"/>
                  </a:lnTo>
                  <a:lnTo>
                    <a:pt x="1150" y="512"/>
                  </a:lnTo>
                  <a:lnTo>
                    <a:pt x="1153" y="521"/>
                  </a:lnTo>
                  <a:lnTo>
                    <a:pt x="1154" y="532"/>
                  </a:lnTo>
                  <a:lnTo>
                    <a:pt x="1155" y="543"/>
                  </a:lnTo>
                  <a:lnTo>
                    <a:pt x="1156" y="546"/>
                  </a:lnTo>
                  <a:lnTo>
                    <a:pt x="1157" y="553"/>
                  </a:lnTo>
                  <a:lnTo>
                    <a:pt x="1159" y="564"/>
                  </a:lnTo>
                  <a:lnTo>
                    <a:pt x="1160" y="574"/>
                  </a:lnTo>
                  <a:lnTo>
                    <a:pt x="1161" y="585"/>
                  </a:lnTo>
                  <a:lnTo>
                    <a:pt x="1162" y="596"/>
                  </a:lnTo>
                  <a:lnTo>
                    <a:pt x="1162" y="606"/>
                  </a:lnTo>
                  <a:lnTo>
                    <a:pt x="1163" y="617"/>
                  </a:lnTo>
                  <a:lnTo>
                    <a:pt x="1163" y="658"/>
                  </a:lnTo>
                  <a:lnTo>
                    <a:pt x="1162" y="669"/>
                  </a:lnTo>
                  <a:lnTo>
                    <a:pt x="1162" y="679"/>
                  </a:lnTo>
                  <a:lnTo>
                    <a:pt x="1161" y="690"/>
                  </a:lnTo>
                  <a:lnTo>
                    <a:pt x="1160" y="700"/>
                  </a:lnTo>
                  <a:lnTo>
                    <a:pt x="1159" y="711"/>
                  </a:lnTo>
                  <a:lnTo>
                    <a:pt x="1157" y="721"/>
                  </a:lnTo>
                  <a:lnTo>
                    <a:pt x="1156" y="728"/>
                  </a:lnTo>
                  <a:lnTo>
                    <a:pt x="1155" y="732"/>
                  </a:lnTo>
                  <a:lnTo>
                    <a:pt x="1154" y="743"/>
                  </a:lnTo>
                  <a:lnTo>
                    <a:pt x="1153" y="753"/>
                  </a:lnTo>
                  <a:lnTo>
                    <a:pt x="1150" y="763"/>
                  </a:lnTo>
                  <a:lnTo>
                    <a:pt x="1148" y="773"/>
                  </a:lnTo>
                  <a:lnTo>
                    <a:pt x="1147" y="777"/>
                  </a:lnTo>
                  <a:lnTo>
                    <a:pt x="1145" y="784"/>
                  </a:lnTo>
                  <a:lnTo>
                    <a:pt x="1143" y="794"/>
                  </a:lnTo>
                  <a:lnTo>
                    <a:pt x="1140" y="805"/>
                  </a:lnTo>
                  <a:lnTo>
                    <a:pt x="1137" y="813"/>
                  </a:lnTo>
                  <a:lnTo>
                    <a:pt x="1136" y="816"/>
                  </a:lnTo>
                  <a:lnTo>
                    <a:pt x="1133" y="826"/>
                  </a:lnTo>
                  <a:lnTo>
                    <a:pt x="1130" y="837"/>
                  </a:lnTo>
                  <a:lnTo>
                    <a:pt x="1128" y="844"/>
                  </a:lnTo>
                  <a:lnTo>
                    <a:pt x="1127" y="847"/>
                  </a:lnTo>
                  <a:lnTo>
                    <a:pt x="1123" y="858"/>
                  </a:lnTo>
                  <a:lnTo>
                    <a:pt x="1119" y="869"/>
                  </a:lnTo>
                  <a:lnTo>
                    <a:pt x="1118" y="869"/>
                  </a:lnTo>
                  <a:lnTo>
                    <a:pt x="1115" y="879"/>
                  </a:lnTo>
                  <a:lnTo>
                    <a:pt x="1110" y="889"/>
                  </a:lnTo>
                  <a:lnTo>
                    <a:pt x="1108" y="893"/>
                  </a:lnTo>
                  <a:lnTo>
                    <a:pt x="1106" y="899"/>
                  </a:lnTo>
                  <a:lnTo>
                    <a:pt x="1101" y="910"/>
                  </a:lnTo>
                  <a:lnTo>
                    <a:pt x="1099" y="914"/>
                  </a:lnTo>
                  <a:lnTo>
                    <a:pt x="1096" y="920"/>
                  </a:lnTo>
                  <a:lnTo>
                    <a:pt x="1091" y="931"/>
                  </a:lnTo>
                  <a:lnTo>
                    <a:pt x="1090" y="934"/>
                  </a:lnTo>
                  <a:lnTo>
                    <a:pt x="1086" y="942"/>
                  </a:lnTo>
                  <a:lnTo>
                    <a:pt x="1081" y="952"/>
                  </a:lnTo>
                  <a:lnTo>
                    <a:pt x="1075" y="963"/>
                  </a:lnTo>
                  <a:lnTo>
                    <a:pt x="1071" y="969"/>
                  </a:lnTo>
                  <a:lnTo>
                    <a:pt x="1069" y="973"/>
                  </a:lnTo>
                  <a:lnTo>
                    <a:pt x="1062" y="984"/>
                  </a:lnTo>
                  <a:lnTo>
                    <a:pt x="1061" y="986"/>
                  </a:lnTo>
                  <a:lnTo>
                    <a:pt x="1056" y="994"/>
                  </a:lnTo>
                  <a:lnTo>
                    <a:pt x="1052" y="1000"/>
                  </a:lnTo>
                  <a:lnTo>
                    <a:pt x="1049" y="1004"/>
                  </a:lnTo>
                  <a:lnTo>
                    <a:pt x="1042" y="1015"/>
                  </a:lnTo>
                  <a:lnTo>
                    <a:pt x="1035" y="1025"/>
                  </a:lnTo>
                  <a:lnTo>
                    <a:pt x="1033" y="1028"/>
                  </a:lnTo>
                  <a:lnTo>
                    <a:pt x="1028" y="1036"/>
                  </a:lnTo>
                  <a:lnTo>
                    <a:pt x="1023" y="1042"/>
                  </a:lnTo>
                  <a:lnTo>
                    <a:pt x="1019" y="1046"/>
                  </a:lnTo>
                  <a:lnTo>
                    <a:pt x="1013" y="1054"/>
                  </a:lnTo>
                  <a:lnTo>
                    <a:pt x="1011" y="1057"/>
                  </a:lnTo>
                  <a:lnTo>
                    <a:pt x="1004" y="1066"/>
                  </a:lnTo>
                  <a:lnTo>
                    <a:pt x="1003" y="1067"/>
                  </a:lnTo>
                  <a:lnTo>
                    <a:pt x="995" y="1076"/>
                  </a:lnTo>
                  <a:lnTo>
                    <a:pt x="993" y="1078"/>
                  </a:lnTo>
                  <a:lnTo>
                    <a:pt x="986" y="1088"/>
                  </a:lnTo>
                  <a:lnTo>
                    <a:pt x="985" y="1089"/>
                  </a:lnTo>
                  <a:lnTo>
                    <a:pt x="976" y="1097"/>
                  </a:lnTo>
                  <a:lnTo>
                    <a:pt x="974" y="1099"/>
                  </a:lnTo>
                  <a:lnTo>
                    <a:pt x="966" y="1107"/>
                  </a:lnTo>
                  <a:lnTo>
                    <a:pt x="964" y="1110"/>
                  </a:lnTo>
                  <a:lnTo>
                    <a:pt x="957" y="1117"/>
                  </a:lnTo>
                  <a:lnTo>
                    <a:pt x="953" y="1120"/>
                  </a:lnTo>
                  <a:lnTo>
                    <a:pt x="947" y="1125"/>
                  </a:lnTo>
                  <a:lnTo>
                    <a:pt x="941" y="1130"/>
                  </a:lnTo>
                  <a:lnTo>
                    <a:pt x="938" y="1134"/>
                  </a:lnTo>
                  <a:lnTo>
                    <a:pt x="930" y="1141"/>
                  </a:lnTo>
                  <a:lnTo>
                    <a:pt x="928" y="1142"/>
                  </a:lnTo>
                  <a:lnTo>
                    <a:pt x="918" y="1150"/>
                  </a:lnTo>
                  <a:lnTo>
                    <a:pt x="917" y="1151"/>
                  </a:lnTo>
                  <a:lnTo>
                    <a:pt x="909" y="1158"/>
                  </a:lnTo>
                  <a:lnTo>
                    <a:pt x="904" y="1162"/>
                  </a:lnTo>
                  <a:lnTo>
                    <a:pt x="900" y="1165"/>
                  </a:lnTo>
                  <a:lnTo>
                    <a:pt x="891" y="1172"/>
                  </a:lnTo>
                  <a:lnTo>
                    <a:pt x="890" y="1172"/>
                  </a:lnTo>
                  <a:lnTo>
                    <a:pt x="881" y="1179"/>
                  </a:lnTo>
                  <a:lnTo>
                    <a:pt x="874" y="1183"/>
                  </a:lnTo>
                  <a:lnTo>
                    <a:pt x="871" y="1185"/>
                  </a:lnTo>
                  <a:lnTo>
                    <a:pt x="862" y="1191"/>
                  </a:lnTo>
                  <a:lnTo>
                    <a:pt x="858" y="1193"/>
                  </a:lnTo>
                  <a:lnTo>
                    <a:pt x="852" y="1197"/>
                  </a:lnTo>
                  <a:lnTo>
                    <a:pt x="843" y="1202"/>
                  </a:lnTo>
                  <a:lnTo>
                    <a:pt x="840" y="1204"/>
                  </a:lnTo>
                  <a:lnTo>
                    <a:pt x="833" y="1208"/>
                  </a:lnTo>
                  <a:lnTo>
                    <a:pt x="823" y="1213"/>
                  </a:lnTo>
                  <a:lnTo>
                    <a:pt x="821" y="1215"/>
                  </a:lnTo>
                  <a:lnTo>
                    <a:pt x="814" y="1217"/>
                  </a:lnTo>
                  <a:lnTo>
                    <a:pt x="805" y="1222"/>
                  </a:lnTo>
                  <a:lnTo>
                    <a:pt x="799" y="1225"/>
                  </a:lnTo>
                  <a:lnTo>
                    <a:pt x="796" y="1227"/>
                  </a:lnTo>
                  <a:lnTo>
                    <a:pt x="786" y="1231"/>
                  </a:lnTo>
                  <a:lnTo>
                    <a:pt x="776" y="1235"/>
                  </a:lnTo>
                  <a:lnTo>
                    <a:pt x="775" y="1236"/>
                  </a:lnTo>
                  <a:lnTo>
                    <a:pt x="767" y="1239"/>
                  </a:lnTo>
                  <a:lnTo>
                    <a:pt x="757" y="1242"/>
                  </a:lnTo>
                  <a:lnTo>
                    <a:pt x="748" y="1245"/>
                  </a:lnTo>
                  <a:lnTo>
                    <a:pt x="747" y="1245"/>
                  </a:lnTo>
                  <a:lnTo>
                    <a:pt x="738" y="1248"/>
                  </a:lnTo>
                  <a:lnTo>
                    <a:pt x="728" y="1252"/>
                  </a:lnTo>
                  <a:lnTo>
                    <a:pt x="719" y="1254"/>
                  </a:lnTo>
                  <a:lnTo>
                    <a:pt x="712" y="1256"/>
                  </a:lnTo>
                  <a:lnTo>
                    <a:pt x="710" y="1257"/>
                  </a:lnTo>
                  <a:lnTo>
                    <a:pt x="701" y="1260"/>
                  </a:lnTo>
                  <a:lnTo>
                    <a:pt x="691" y="1262"/>
                  </a:lnTo>
                  <a:lnTo>
                    <a:pt x="681" y="1264"/>
                  </a:lnTo>
                  <a:lnTo>
                    <a:pt x="672" y="1266"/>
                  </a:lnTo>
                  <a:lnTo>
                    <a:pt x="664" y="1266"/>
                  </a:lnTo>
                  <a:lnTo>
                    <a:pt x="662" y="1267"/>
                  </a:lnTo>
                </a:path>
              </a:pathLst>
            </a:custGeom>
            <a:noFill/>
            <a:ln w="6350" cap="flat">
              <a:solidFill>
                <a:schemeClr val="tx1"/>
              </a:solidFill>
              <a:prstDash val="dash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79" name="グループ化 278">
              <a:extLst>
                <a:ext uri="{FF2B5EF4-FFF2-40B4-BE49-F238E27FC236}">
                  <a16:creationId xmlns:a16="http://schemas.microsoft.com/office/drawing/2014/main" id="{34F549A2-CB83-4B38-AC56-2ECF02FAC09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384154" y="5099734"/>
              <a:ext cx="258292" cy="258290"/>
              <a:chOff x="5263110" y="5000823"/>
              <a:chExt cx="360000" cy="360000"/>
            </a:xfrm>
          </p:grpSpPr>
          <p:sp>
            <p:nvSpPr>
              <p:cNvPr id="283" name="楕円 331">
                <a:extLst>
                  <a:ext uri="{FF2B5EF4-FFF2-40B4-BE49-F238E27FC236}">
                    <a16:creationId xmlns:a16="http://schemas.microsoft.com/office/drawing/2014/main" id="{53DE1B2F-C598-49CF-9DB1-1DF84A3B3625}"/>
                  </a:ext>
                </a:extLst>
              </p:cNvPr>
              <p:cNvSpPr/>
              <p:nvPr/>
            </p:nvSpPr>
            <p:spPr>
              <a:xfrm>
                <a:off x="5263110" y="5000823"/>
                <a:ext cx="360000" cy="360000"/>
              </a:xfrm>
              <a:prstGeom prst="ellipse">
                <a:avLst/>
              </a:prstGeom>
              <a:ln w="63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4" name="楕円 332">
                <a:extLst>
                  <a:ext uri="{FF2B5EF4-FFF2-40B4-BE49-F238E27FC236}">
                    <a16:creationId xmlns:a16="http://schemas.microsoft.com/office/drawing/2014/main" id="{26E8E5BB-9F90-4B86-A05D-C1027EB4DF3E}"/>
                  </a:ext>
                </a:extLst>
              </p:cNvPr>
              <p:cNvSpPr/>
              <p:nvPr/>
            </p:nvSpPr>
            <p:spPr>
              <a:xfrm>
                <a:off x="5307815" y="5013215"/>
                <a:ext cx="120000" cy="120000"/>
              </a:xfrm>
              <a:prstGeom prst="ellipse">
                <a:avLst/>
              </a:prstGeom>
              <a:ln w="63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↑</a:t>
                </a:r>
              </a:p>
            </p:txBody>
          </p:sp>
          <p:sp>
            <p:nvSpPr>
              <p:cNvPr id="285" name="楕円 333">
                <a:extLst>
                  <a:ext uri="{FF2B5EF4-FFF2-40B4-BE49-F238E27FC236}">
                    <a16:creationId xmlns:a16="http://schemas.microsoft.com/office/drawing/2014/main" id="{B8CE0A9D-2058-4C8E-8A58-36AF11C914AC}"/>
                  </a:ext>
                </a:extLst>
              </p:cNvPr>
              <p:cNvSpPr/>
              <p:nvPr/>
            </p:nvSpPr>
            <p:spPr>
              <a:xfrm>
                <a:off x="5350216" y="5016868"/>
                <a:ext cx="120000" cy="120000"/>
              </a:xfrm>
              <a:prstGeom prst="ellipse">
                <a:avLst/>
              </a:prstGeom>
              <a:ln w="63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↓</a:t>
                </a:r>
              </a:p>
            </p:txBody>
          </p:sp>
          <p:sp>
            <p:nvSpPr>
              <p:cNvPr id="286" name="楕円 334">
                <a:extLst>
                  <a:ext uri="{FF2B5EF4-FFF2-40B4-BE49-F238E27FC236}">
                    <a16:creationId xmlns:a16="http://schemas.microsoft.com/office/drawing/2014/main" id="{8DDCCBD0-507C-43CF-8A02-4EB2D13990BB}"/>
                  </a:ext>
                </a:extLst>
              </p:cNvPr>
              <p:cNvSpPr/>
              <p:nvPr/>
            </p:nvSpPr>
            <p:spPr>
              <a:xfrm>
                <a:off x="5284351" y="5191587"/>
                <a:ext cx="120000" cy="120000"/>
              </a:xfrm>
              <a:prstGeom prst="ellipse">
                <a:avLst/>
              </a:prstGeom>
              <a:ln w="63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↑</a:t>
                </a:r>
              </a:p>
            </p:txBody>
          </p:sp>
          <p:sp>
            <p:nvSpPr>
              <p:cNvPr id="287" name="楕円 335">
                <a:extLst>
                  <a:ext uri="{FF2B5EF4-FFF2-40B4-BE49-F238E27FC236}">
                    <a16:creationId xmlns:a16="http://schemas.microsoft.com/office/drawing/2014/main" id="{DBE383AB-7755-43C6-998C-AB31B0609C20}"/>
                  </a:ext>
                </a:extLst>
              </p:cNvPr>
              <p:cNvSpPr/>
              <p:nvPr/>
            </p:nvSpPr>
            <p:spPr>
              <a:xfrm>
                <a:off x="5479869" y="5168295"/>
                <a:ext cx="120000" cy="120000"/>
              </a:xfrm>
              <a:prstGeom prst="ellipse">
                <a:avLst/>
              </a:prstGeom>
              <a:ln w="63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↓</a:t>
                </a:r>
              </a:p>
            </p:txBody>
          </p:sp>
          <p:sp>
            <p:nvSpPr>
              <p:cNvPr id="288" name="楕円 336">
                <a:extLst>
                  <a:ext uri="{FF2B5EF4-FFF2-40B4-BE49-F238E27FC236}">
                    <a16:creationId xmlns:a16="http://schemas.microsoft.com/office/drawing/2014/main" id="{BBF747D8-3F88-45BE-B415-5E2F6D81425B}"/>
                  </a:ext>
                </a:extLst>
              </p:cNvPr>
              <p:cNvSpPr/>
              <p:nvPr/>
            </p:nvSpPr>
            <p:spPr>
              <a:xfrm>
                <a:off x="5455955" y="5239117"/>
                <a:ext cx="120000" cy="120000"/>
              </a:xfrm>
              <a:prstGeom prst="ellipse">
                <a:avLst/>
              </a:prstGeom>
              <a:ln w="63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↑</a:t>
                </a:r>
              </a:p>
            </p:txBody>
          </p:sp>
          <p:sp>
            <p:nvSpPr>
              <p:cNvPr id="289" name="楕円 337">
                <a:extLst>
                  <a:ext uri="{FF2B5EF4-FFF2-40B4-BE49-F238E27FC236}">
                    <a16:creationId xmlns:a16="http://schemas.microsoft.com/office/drawing/2014/main" id="{EB188070-7EE2-4EAB-A964-339BCA0B9BE0}"/>
                  </a:ext>
                </a:extLst>
              </p:cNvPr>
              <p:cNvSpPr/>
              <p:nvPr/>
            </p:nvSpPr>
            <p:spPr>
              <a:xfrm>
                <a:off x="5369291" y="5117437"/>
                <a:ext cx="120000" cy="120000"/>
              </a:xfrm>
              <a:prstGeom prst="ellipse">
                <a:avLst/>
              </a:prstGeom>
              <a:ln w="63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↓</a:t>
                </a:r>
              </a:p>
            </p:txBody>
          </p:sp>
          <p:sp>
            <p:nvSpPr>
              <p:cNvPr id="290" name="楕円 338">
                <a:extLst>
                  <a:ext uri="{FF2B5EF4-FFF2-40B4-BE49-F238E27FC236}">
                    <a16:creationId xmlns:a16="http://schemas.microsoft.com/office/drawing/2014/main" id="{504F6DBA-2B2B-4245-A308-1D5E65766487}"/>
                  </a:ext>
                </a:extLst>
              </p:cNvPr>
              <p:cNvSpPr/>
              <p:nvPr/>
            </p:nvSpPr>
            <p:spPr>
              <a:xfrm>
                <a:off x="5357330" y="5039716"/>
                <a:ext cx="120000" cy="120000"/>
              </a:xfrm>
              <a:prstGeom prst="ellipse">
                <a:avLst/>
              </a:prstGeom>
              <a:ln w="63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↑</a:t>
                </a:r>
              </a:p>
            </p:txBody>
          </p:sp>
          <p:sp>
            <p:nvSpPr>
              <p:cNvPr id="291" name="楕円 339">
                <a:extLst>
                  <a:ext uri="{FF2B5EF4-FFF2-40B4-BE49-F238E27FC236}">
                    <a16:creationId xmlns:a16="http://schemas.microsoft.com/office/drawing/2014/main" id="{6545CD72-72DA-4BDC-AA6E-31D4E16074DB}"/>
                  </a:ext>
                </a:extLst>
              </p:cNvPr>
              <p:cNvSpPr/>
              <p:nvPr/>
            </p:nvSpPr>
            <p:spPr>
              <a:xfrm>
                <a:off x="5277406" y="5112494"/>
                <a:ext cx="120000" cy="120000"/>
              </a:xfrm>
              <a:prstGeom prst="ellipse">
                <a:avLst/>
              </a:prstGeom>
              <a:ln w="63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↓</a:t>
                </a:r>
              </a:p>
            </p:txBody>
          </p:sp>
          <p:sp>
            <p:nvSpPr>
              <p:cNvPr id="292" name="楕円 340">
                <a:extLst>
                  <a:ext uri="{FF2B5EF4-FFF2-40B4-BE49-F238E27FC236}">
                    <a16:creationId xmlns:a16="http://schemas.microsoft.com/office/drawing/2014/main" id="{A318578A-94BD-4732-B5D0-860F870B03BB}"/>
                  </a:ext>
                </a:extLst>
              </p:cNvPr>
              <p:cNvSpPr/>
              <p:nvPr/>
            </p:nvSpPr>
            <p:spPr>
              <a:xfrm>
                <a:off x="5364827" y="5231839"/>
                <a:ext cx="120000" cy="120000"/>
              </a:xfrm>
              <a:prstGeom prst="ellipse">
                <a:avLst/>
              </a:prstGeom>
              <a:ln w="63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↑</a:t>
                </a:r>
              </a:p>
            </p:txBody>
          </p:sp>
          <p:sp>
            <p:nvSpPr>
              <p:cNvPr id="293" name="楕円 341">
                <a:extLst>
                  <a:ext uri="{FF2B5EF4-FFF2-40B4-BE49-F238E27FC236}">
                    <a16:creationId xmlns:a16="http://schemas.microsoft.com/office/drawing/2014/main" id="{D9C75397-2D4F-4A19-8586-39FB89F27D72}"/>
                  </a:ext>
                </a:extLst>
              </p:cNvPr>
              <p:cNvSpPr/>
              <p:nvPr/>
            </p:nvSpPr>
            <p:spPr>
              <a:xfrm>
                <a:off x="5320866" y="5232096"/>
                <a:ext cx="120000" cy="120000"/>
              </a:xfrm>
              <a:prstGeom prst="ellipse">
                <a:avLst/>
              </a:prstGeom>
              <a:ln w="63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↓</a:t>
                </a:r>
              </a:p>
            </p:txBody>
          </p:sp>
          <p:sp>
            <p:nvSpPr>
              <p:cNvPr id="294" name="楕円 342">
                <a:extLst>
                  <a:ext uri="{FF2B5EF4-FFF2-40B4-BE49-F238E27FC236}">
                    <a16:creationId xmlns:a16="http://schemas.microsoft.com/office/drawing/2014/main" id="{73DE4894-DFBC-4134-AA24-00674B41D0F7}"/>
                  </a:ext>
                </a:extLst>
              </p:cNvPr>
              <p:cNvSpPr/>
              <p:nvPr/>
            </p:nvSpPr>
            <p:spPr>
              <a:xfrm>
                <a:off x="5465241" y="5047152"/>
                <a:ext cx="120000" cy="120000"/>
              </a:xfrm>
              <a:prstGeom prst="ellipse">
                <a:avLst/>
              </a:prstGeom>
              <a:ln w="63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↑</a:t>
                </a:r>
              </a:p>
            </p:txBody>
          </p:sp>
          <p:sp>
            <p:nvSpPr>
              <p:cNvPr id="295" name="楕円 343">
                <a:extLst>
                  <a:ext uri="{FF2B5EF4-FFF2-40B4-BE49-F238E27FC236}">
                    <a16:creationId xmlns:a16="http://schemas.microsoft.com/office/drawing/2014/main" id="{58384BA5-E26D-4A09-82A9-401D1912FD93}"/>
                  </a:ext>
                </a:extLst>
              </p:cNvPr>
              <p:cNvSpPr/>
              <p:nvPr/>
            </p:nvSpPr>
            <p:spPr>
              <a:xfrm>
                <a:off x="5415328" y="5141315"/>
                <a:ext cx="120000" cy="120000"/>
              </a:xfrm>
              <a:prstGeom prst="ellipse">
                <a:avLst/>
              </a:prstGeom>
              <a:ln w="63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↓</a:t>
                </a:r>
              </a:p>
            </p:txBody>
          </p:sp>
          <p:sp>
            <p:nvSpPr>
              <p:cNvPr id="296" name="楕円 344">
                <a:extLst>
                  <a:ext uri="{FF2B5EF4-FFF2-40B4-BE49-F238E27FC236}">
                    <a16:creationId xmlns:a16="http://schemas.microsoft.com/office/drawing/2014/main" id="{7D2FC214-2486-473A-B5CB-26CCD78C3E5E}"/>
                  </a:ext>
                </a:extLst>
              </p:cNvPr>
              <p:cNvSpPr/>
              <p:nvPr/>
            </p:nvSpPr>
            <p:spPr>
              <a:xfrm>
                <a:off x="5291761" y="5095135"/>
                <a:ext cx="120000" cy="120000"/>
              </a:xfrm>
              <a:prstGeom prst="ellipse">
                <a:avLst/>
              </a:prstGeom>
              <a:ln w="63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↑</a:t>
                </a:r>
              </a:p>
            </p:txBody>
          </p:sp>
          <p:sp>
            <p:nvSpPr>
              <p:cNvPr id="297" name="楕円 345">
                <a:extLst>
                  <a:ext uri="{FF2B5EF4-FFF2-40B4-BE49-F238E27FC236}">
                    <a16:creationId xmlns:a16="http://schemas.microsoft.com/office/drawing/2014/main" id="{3628428F-BCAD-4E73-915A-351DF7DC292B}"/>
                  </a:ext>
                </a:extLst>
              </p:cNvPr>
              <p:cNvSpPr/>
              <p:nvPr/>
            </p:nvSpPr>
            <p:spPr>
              <a:xfrm>
                <a:off x="5488189" y="5099753"/>
                <a:ext cx="120000" cy="120000"/>
              </a:xfrm>
              <a:prstGeom prst="ellipse">
                <a:avLst/>
              </a:prstGeom>
              <a:ln w="63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↓</a:t>
                </a:r>
              </a:p>
            </p:txBody>
          </p:sp>
          <p:sp>
            <p:nvSpPr>
              <p:cNvPr id="298" name="楕円 346">
                <a:extLst>
                  <a:ext uri="{FF2B5EF4-FFF2-40B4-BE49-F238E27FC236}">
                    <a16:creationId xmlns:a16="http://schemas.microsoft.com/office/drawing/2014/main" id="{734E1724-6B9D-45BA-88CE-5F41DB7A5455}"/>
                  </a:ext>
                </a:extLst>
              </p:cNvPr>
              <p:cNvSpPr/>
              <p:nvPr/>
            </p:nvSpPr>
            <p:spPr>
              <a:xfrm>
                <a:off x="5366974" y="5171744"/>
                <a:ext cx="120000" cy="120000"/>
              </a:xfrm>
              <a:prstGeom prst="ellipse">
                <a:avLst/>
              </a:prstGeom>
              <a:ln w="63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↑</a:t>
                </a:r>
              </a:p>
            </p:txBody>
          </p:sp>
          <p:sp>
            <p:nvSpPr>
              <p:cNvPr id="299" name="楕円 347">
                <a:extLst>
                  <a:ext uri="{FF2B5EF4-FFF2-40B4-BE49-F238E27FC236}">
                    <a16:creationId xmlns:a16="http://schemas.microsoft.com/office/drawing/2014/main" id="{FAC28DB9-360B-4BFC-B83C-367D7B511A50}"/>
                  </a:ext>
                </a:extLst>
              </p:cNvPr>
              <p:cNvSpPr/>
              <p:nvPr/>
            </p:nvSpPr>
            <p:spPr>
              <a:xfrm>
                <a:off x="5428079" y="5020049"/>
                <a:ext cx="120000" cy="120000"/>
              </a:xfrm>
              <a:prstGeom prst="ellipse">
                <a:avLst/>
              </a:prstGeom>
              <a:ln w="635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↓</a:t>
                </a:r>
              </a:p>
            </p:txBody>
          </p:sp>
        </p:grpSp>
        <p:sp>
          <p:nvSpPr>
            <p:cNvPr id="280" name="楕円 304">
              <a:extLst>
                <a:ext uri="{FF2B5EF4-FFF2-40B4-BE49-F238E27FC236}">
                  <a16:creationId xmlns:a16="http://schemas.microsoft.com/office/drawing/2014/main" id="{9DC7CF30-B506-468E-84E8-F0E587733E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253524" y="4969105"/>
              <a:ext cx="519552" cy="519548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1" name="楕円 306">
              <a:extLst>
                <a:ext uri="{FF2B5EF4-FFF2-40B4-BE49-F238E27FC236}">
                  <a16:creationId xmlns:a16="http://schemas.microsoft.com/office/drawing/2014/main" id="{3F23B455-33BB-45DF-B04E-3F5C527A5E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444274" y="5408773"/>
              <a:ext cx="138053" cy="138052"/>
            </a:xfrm>
            <a:prstGeom prst="ellipse">
              <a:avLst/>
            </a:prstGeom>
            <a:solidFill>
              <a:srgbClr val="FFFF00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0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kumimoji="1" lang="ja-JP" alt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2" name="楕円 307">
              <a:extLst>
                <a:ext uri="{FF2B5EF4-FFF2-40B4-BE49-F238E27FC236}">
                  <a16:creationId xmlns:a16="http://schemas.microsoft.com/office/drawing/2014/main" id="{1450A2DD-B944-4963-9DE3-B1C5599E56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444274" y="4908393"/>
              <a:ext cx="138053" cy="138052"/>
            </a:xfrm>
            <a:prstGeom prst="ellipse">
              <a:avLst/>
            </a:prstGeom>
            <a:solidFill>
              <a:srgbClr val="FFFF00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0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kumimoji="1" lang="ja-JP" alt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" name="楕円 313">
              <a:extLst>
                <a:ext uri="{FF2B5EF4-FFF2-40B4-BE49-F238E27FC236}">
                  <a16:creationId xmlns:a16="http://schemas.microsoft.com/office/drawing/2014/main" id="{64124D17-5352-45B9-96AE-F0939A593F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001803" y="5148578"/>
              <a:ext cx="138053" cy="138052"/>
            </a:xfrm>
            <a:prstGeom prst="ellipse">
              <a:avLst/>
            </a:prstGeom>
            <a:solidFill>
              <a:srgbClr val="FFFF00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0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kumimoji="1" lang="ja-JP" alt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A8AC29A4-E3C6-4E2F-A24A-6569E5E73902}"/>
                </a:ext>
              </a:extLst>
            </p:cNvPr>
            <p:cNvSpPr txBox="1"/>
            <p:nvPr/>
          </p:nvSpPr>
          <p:spPr>
            <a:xfrm>
              <a:off x="13591816" y="4985603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1s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" name="テキスト ボックス 299">
              <a:extLst>
                <a:ext uri="{FF2B5EF4-FFF2-40B4-BE49-F238E27FC236}">
                  <a16:creationId xmlns:a16="http://schemas.microsoft.com/office/drawing/2014/main" id="{9D6217F0-ABB9-40ED-BDAC-A66855DDF86F}"/>
                </a:ext>
              </a:extLst>
            </p:cNvPr>
            <p:cNvSpPr txBox="1"/>
            <p:nvPr/>
          </p:nvSpPr>
          <p:spPr>
            <a:xfrm>
              <a:off x="13712475" y="4777788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2s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テキスト ボックス 254">
                <a:extLst>
                  <a:ext uri="{FF2B5EF4-FFF2-40B4-BE49-F238E27FC236}">
                    <a16:creationId xmlns:a16="http://schemas.microsoft.com/office/drawing/2014/main" id="{8FC738E4-167F-408A-82A0-1160C246E3AE}"/>
                  </a:ext>
                </a:extLst>
              </p:cNvPr>
              <p:cNvSpPr txBox="1"/>
              <p:nvPr/>
            </p:nvSpPr>
            <p:spPr>
              <a:xfrm>
                <a:off x="8025992" y="3372144"/>
                <a:ext cx="553421" cy="344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16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16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16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p>
                      </m:sSubSup>
                    </m:oMath>
                  </m:oMathPara>
                </a14:m>
                <a:endParaRPr kumimoji="1" lang="ja-JP" altLang="en-US" sz="1600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5" name="テキスト ボックス 25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FC738E4-167F-408A-82A0-1160C246E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992" y="3372144"/>
                <a:ext cx="553421" cy="3447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6" name="テキスト ボックス 255">
                <a:extLst>
                  <a:ext uri="{FF2B5EF4-FFF2-40B4-BE49-F238E27FC236}">
                    <a16:creationId xmlns:a16="http://schemas.microsoft.com/office/drawing/2014/main" id="{EFD70068-FF9C-42FB-87B2-A16BC0A4ED04}"/>
                  </a:ext>
                </a:extLst>
              </p:cNvPr>
              <p:cNvSpPr txBox="1"/>
              <p:nvPr/>
            </p:nvSpPr>
            <p:spPr>
              <a:xfrm>
                <a:off x="8948059" y="3372144"/>
                <a:ext cx="557780" cy="344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p>
                      </m:sSubSup>
                    </m:oMath>
                  </m:oMathPara>
                </a14:m>
                <a:endParaRPr kumimoji="1" lang="ja-JP" altLang="en-US" sz="1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6" name="テキスト ボックス 25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FD70068-FF9C-42FB-87B2-A16BC0A4E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059" y="3372144"/>
                <a:ext cx="557780" cy="3447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テキスト ボックス 256">
                <a:extLst>
                  <a:ext uri="{FF2B5EF4-FFF2-40B4-BE49-F238E27FC236}">
                    <a16:creationId xmlns:a16="http://schemas.microsoft.com/office/drawing/2014/main" id="{0E92CA9B-ABDE-40FB-9CA7-DB0353EAE4B5}"/>
                  </a:ext>
                </a:extLst>
              </p:cNvPr>
              <p:cNvSpPr txBox="1"/>
              <p:nvPr/>
            </p:nvSpPr>
            <p:spPr>
              <a:xfrm>
                <a:off x="9563190" y="3372786"/>
                <a:ext cx="553421" cy="34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bSup>
                    </m:oMath>
                  </m:oMathPara>
                </a14:m>
                <a:endParaRPr kumimoji="1" lang="ja-JP" alt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7" name="テキスト ボックス 25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E92CA9B-ABDE-40FB-9CA7-DB0353EAE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3190" y="3372786"/>
                <a:ext cx="553421" cy="34342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正方形/長方形 1"/>
          <p:cNvSpPr/>
          <p:nvPr/>
        </p:nvSpPr>
        <p:spPr>
          <a:xfrm>
            <a:off x="3349176" y="4117949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atoms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9" name="Rectangle 62"/>
          <p:cNvSpPr>
            <a:spLocks noChangeArrowheads="1"/>
          </p:cNvSpPr>
          <p:nvPr/>
        </p:nvSpPr>
        <p:spPr bwMode="auto">
          <a:xfrm>
            <a:off x="4952984" y="4927028"/>
            <a:ext cx="2709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|3&gt;</a:t>
            </a:r>
            <a:endParaRPr kumimoji="0" lang="ja-JP" altLang="ja-JP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0" name="Rectangle 64"/>
          <p:cNvSpPr>
            <a:spLocks noChangeArrowheads="1"/>
          </p:cNvSpPr>
          <p:nvPr/>
        </p:nvSpPr>
        <p:spPr bwMode="auto">
          <a:xfrm>
            <a:off x="4952984" y="5117969"/>
            <a:ext cx="2709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|2&gt;</a:t>
            </a:r>
            <a:endParaRPr kumimoji="0" lang="ja-JP" altLang="ja-JP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1" name="Rectangle 66"/>
          <p:cNvSpPr>
            <a:spLocks noChangeArrowheads="1"/>
          </p:cNvSpPr>
          <p:nvPr/>
        </p:nvSpPr>
        <p:spPr bwMode="auto">
          <a:xfrm>
            <a:off x="4952984" y="5308910"/>
            <a:ext cx="2709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|1&gt;</a:t>
            </a:r>
            <a:endParaRPr kumimoji="0" lang="ja-JP" altLang="ja-JP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A29B9AC-9119-0340-98DD-5F02942A49C7}"/>
              </a:ext>
            </a:extLst>
          </p:cNvPr>
          <p:cNvSpPr/>
          <p:nvPr/>
        </p:nvSpPr>
        <p:spPr>
          <a:xfrm>
            <a:off x="5013686" y="6112163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0" lang="en-US" altLang="ja-JP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Universal dimers</a:t>
            </a:r>
          </a:p>
          <a:p>
            <a:pPr algn="ctr"/>
            <a:r>
              <a:rPr kumimoji="0" lang="en-US" altLang="ja-JP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(</a:t>
            </a:r>
            <a:r>
              <a:rPr kumimoji="0" lang="en-US" altLang="ja-JP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Feshbach molecules</a:t>
            </a:r>
            <a:r>
              <a:rPr kumimoji="0" lang="en-US" altLang="ja-JP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) </a:t>
            </a:r>
            <a:endParaRPr lang="ja-JP" altLang="en-US"/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F4B318DE-8411-0746-937B-4786EE7487B2}"/>
              </a:ext>
            </a:extLst>
          </p:cNvPr>
          <p:cNvSpPr/>
          <p:nvPr/>
        </p:nvSpPr>
        <p:spPr>
          <a:xfrm rot="3238287">
            <a:off x="7208969" y="3374803"/>
            <a:ext cx="1189371" cy="2322803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FB380EDD-0250-104C-838A-5923352A4186}"/>
              </a:ext>
            </a:extLst>
          </p:cNvPr>
          <p:cNvCxnSpPr>
            <a:cxnSpLocks/>
          </p:cNvCxnSpPr>
          <p:nvPr/>
        </p:nvCxnSpPr>
        <p:spPr>
          <a:xfrm flipV="1">
            <a:off x="6494592" y="5346761"/>
            <a:ext cx="577039" cy="77875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471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649214-AF7C-45E1-8CD0-7E8C090DDFBE}"/>
              </a:ext>
            </a:extLst>
          </p:cNvPr>
          <p:cNvSpPr txBox="1"/>
          <p:nvPr/>
        </p:nvSpPr>
        <p:spPr>
          <a:xfrm>
            <a:off x="4754632" y="199358"/>
            <a:ext cx="2672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length</a:t>
            </a:r>
            <a:r>
              <a:rPr lang="ja-JP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scales</a:t>
            </a:r>
            <a:endParaRPr kumimoji="1" lang="ja-JP" alt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19A111D-4922-45C9-9B06-245D9B5935C5}"/>
                  </a:ext>
                </a:extLst>
              </p:cNvPr>
              <p:cNvSpPr txBox="1"/>
              <p:nvPr/>
            </p:nvSpPr>
            <p:spPr>
              <a:xfrm>
                <a:off x="4124794" y="1289183"/>
                <a:ext cx="494770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ja-JP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Ground state interaction range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vdw</m:t>
                        </m:r>
                      </m:sub>
                    </m:sSub>
                    <m:r>
                      <a:rPr kumimoji="1" lang="en-US" altLang="ja-JP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=32</m:t>
                    </m:r>
                    <m:sSub>
                      <m:sSubPr>
                        <m:ctrlPr>
                          <a:rPr kumimoji="1" lang="en-US" altLang="ja-JP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ja-JP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ja-JP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ja-JP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Feshbach molecular size</a:t>
                </a:r>
                <a:r>
                  <a:rPr lang="en-US" altLang="ja-JP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  <m:sub>
                        <m:r>
                          <a:rPr lang="en-US" altLang="ja-JP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𝐹𝐵</m:t>
                        </m:r>
                      </m:sub>
                    </m:sSub>
                    <m:r>
                      <a:rPr lang="en-US" altLang="ja-JP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&gt;1000</m:t>
                    </m:r>
                    <m:sSub>
                      <m:sSubPr>
                        <m:ctrlPr>
                          <a:rPr lang="en-US" altLang="ja-JP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kumimoji="1" lang="en-US" altLang="ja-JP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Excited molecular size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𝑒𝑥</m:t>
                        </m:r>
                      </m:sub>
                    </m:sSub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100</m:t>
                    </m:r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kumimoji="1" lang="en-US" altLang="ja-JP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Wavelength of probe laser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671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𝑛𝑚</m:t>
                        </m:r>
                      </m:sub>
                    </m:sSub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=13000</m:t>
                    </m:r>
                    <m:sSub>
                      <m:sSub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kumimoji="1" lang="ja-JP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19A111D-4922-45C9-9B06-245D9B593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794" y="1289183"/>
                <a:ext cx="4947701" cy="1200329"/>
              </a:xfrm>
              <a:prstGeom prst="rect">
                <a:avLst/>
              </a:prstGeom>
              <a:blipFill>
                <a:blip r:embed="rId3"/>
                <a:stretch>
                  <a:fillRect l="-769" t="-2105" b="-6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374FBAA3-352A-49E1-8896-B4CA8C622397}"/>
                  </a:ext>
                </a:extLst>
              </p:cNvPr>
              <p:cNvSpPr txBox="1"/>
              <p:nvPr/>
            </p:nvSpPr>
            <p:spPr>
              <a:xfrm>
                <a:off x="5130180" y="2692892"/>
                <a:ext cx="31244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vdw</m:t>
                          </m:r>
                        </m:sub>
                      </m:sSub>
                      <m:r>
                        <a:rPr kumimoji="1" lang="en-US" altLang="ja-JP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ja-JP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  <m:sub>
                          <m:r>
                            <a:rPr lang="en-US" altLang="ja-JP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𝑒𝑥</m:t>
                          </m:r>
                        </m:sub>
                      </m:sSub>
                      <m:r>
                        <a:rPr lang="en-US" altLang="ja-JP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  <m:sub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𝐹𝐵</m:t>
                          </m:r>
                        </m:sub>
                      </m:sSub>
                      <m:r>
                        <a:rPr lang="en-US" altLang="ja-JP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 </m:t>
                      </m:r>
                      <m:sSub>
                        <m:sSubPr>
                          <m:ctrlP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671</m:t>
                          </m:r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𝑛𝑚</m:t>
                          </m:r>
                        </m:sub>
                      </m:sSub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374FBAA3-352A-49E1-8896-B4CA8C622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180" y="2692892"/>
                <a:ext cx="3124445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456">
            <a:extLst>
              <a:ext uri="{FF2B5EF4-FFF2-40B4-BE49-F238E27FC236}">
                <a16:creationId xmlns:a16="http://schemas.microsoft.com/office/drawing/2014/main" id="{7A472C20-A690-482C-9AB2-AE50B8BB2E77}"/>
              </a:ext>
            </a:extLst>
          </p:cNvPr>
          <p:cNvSpPr>
            <a:spLocks/>
          </p:cNvSpPr>
          <p:nvPr/>
        </p:nvSpPr>
        <p:spPr bwMode="auto">
          <a:xfrm>
            <a:off x="832925" y="6230564"/>
            <a:ext cx="13464495" cy="343796"/>
          </a:xfrm>
          <a:custGeom>
            <a:avLst/>
            <a:gdLst>
              <a:gd name="T0" fmla="*/ 0 w 1451"/>
              <a:gd name="T1" fmla="*/ 91 h 91"/>
              <a:gd name="T2" fmla="*/ 181 w 1451"/>
              <a:gd name="T3" fmla="*/ 0 h 91"/>
              <a:gd name="T4" fmla="*/ 363 w 1451"/>
              <a:gd name="T5" fmla="*/ 91 h 91"/>
              <a:gd name="T6" fmla="*/ 544 w 1451"/>
              <a:gd name="T7" fmla="*/ 0 h 91"/>
              <a:gd name="T8" fmla="*/ 726 w 1451"/>
              <a:gd name="T9" fmla="*/ 91 h 91"/>
              <a:gd name="T10" fmla="*/ 907 w 1451"/>
              <a:gd name="T11" fmla="*/ 0 h 91"/>
              <a:gd name="T12" fmla="*/ 1089 w 1451"/>
              <a:gd name="T13" fmla="*/ 91 h 91"/>
              <a:gd name="T14" fmla="*/ 1270 w 1451"/>
              <a:gd name="T15" fmla="*/ 0 h 91"/>
              <a:gd name="T16" fmla="*/ 1451 w 1451"/>
              <a:gd name="T17" fmla="*/ 91 h 91"/>
              <a:gd name="connsiteX0" fmla="*/ 0 w 8753"/>
              <a:gd name="connsiteY0" fmla="*/ 10000 h 10000"/>
              <a:gd name="connsiteX1" fmla="*/ 1247 w 8753"/>
              <a:gd name="connsiteY1" fmla="*/ 0 h 10000"/>
              <a:gd name="connsiteX2" fmla="*/ 2502 w 8753"/>
              <a:gd name="connsiteY2" fmla="*/ 10000 h 10000"/>
              <a:gd name="connsiteX3" fmla="*/ 3749 w 8753"/>
              <a:gd name="connsiteY3" fmla="*/ 0 h 10000"/>
              <a:gd name="connsiteX4" fmla="*/ 5003 w 8753"/>
              <a:gd name="connsiteY4" fmla="*/ 10000 h 10000"/>
              <a:gd name="connsiteX5" fmla="*/ 6251 w 8753"/>
              <a:gd name="connsiteY5" fmla="*/ 0 h 10000"/>
              <a:gd name="connsiteX6" fmla="*/ 7505 w 8753"/>
              <a:gd name="connsiteY6" fmla="*/ 10000 h 10000"/>
              <a:gd name="connsiteX7" fmla="*/ 8753 w 8753"/>
              <a:gd name="connsiteY7" fmla="*/ 0 h 10000"/>
              <a:gd name="connsiteX0" fmla="*/ 0 w 8575"/>
              <a:gd name="connsiteY0" fmla="*/ 0 h 10000"/>
              <a:gd name="connsiteX1" fmla="*/ 1433 w 8575"/>
              <a:gd name="connsiteY1" fmla="*/ 10000 h 10000"/>
              <a:gd name="connsiteX2" fmla="*/ 2858 w 8575"/>
              <a:gd name="connsiteY2" fmla="*/ 0 h 10000"/>
              <a:gd name="connsiteX3" fmla="*/ 4291 w 8575"/>
              <a:gd name="connsiteY3" fmla="*/ 10000 h 10000"/>
              <a:gd name="connsiteX4" fmla="*/ 5717 w 8575"/>
              <a:gd name="connsiteY4" fmla="*/ 0 h 10000"/>
              <a:gd name="connsiteX5" fmla="*/ 7149 w 8575"/>
              <a:gd name="connsiteY5" fmla="*/ 10000 h 10000"/>
              <a:gd name="connsiteX6" fmla="*/ 8575 w 8575"/>
              <a:gd name="connsiteY6" fmla="*/ 0 h 10000"/>
              <a:gd name="connsiteX0" fmla="*/ 0 w 8337"/>
              <a:gd name="connsiteY0" fmla="*/ 0 h 10000"/>
              <a:gd name="connsiteX1" fmla="*/ 1671 w 8337"/>
              <a:gd name="connsiteY1" fmla="*/ 10000 h 10000"/>
              <a:gd name="connsiteX2" fmla="*/ 3333 w 8337"/>
              <a:gd name="connsiteY2" fmla="*/ 0 h 10000"/>
              <a:gd name="connsiteX3" fmla="*/ 5004 w 8337"/>
              <a:gd name="connsiteY3" fmla="*/ 10000 h 10000"/>
              <a:gd name="connsiteX4" fmla="*/ 6667 w 8337"/>
              <a:gd name="connsiteY4" fmla="*/ 0 h 10000"/>
              <a:gd name="connsiteX5" fmla="*/ 8337 w 8337"/>
              <a:gd name="connsiteY5" fmla="*/ 10000 h 10000"/>
              <a:gd name="connsiteX0" fmla="*/ 0 w 7996"/>
              <a:gd name="connsiteY0" fmla="*/ 10000 h 10000"/>
              <a:gd name="connsiteX1" fmla="*/ 1994 w 7996"/>
              <a:gd name="connsiteY1" fmla="*/ 0 h 10000"/>
              <a:gd name="connsiteX2" fmla="*/ 3998 w 7996"/>
              <a:gd name="connsiteY2" fmla="*/ 10000 h 10000"/>
              <a:gd name="connsiteX3" fmla="*/ 5993 w 7996"/>
              <a:gd name="connsiteY3" fmla="*/ 0 h 10000"/>
              <a:gd name="connsiteX4" fmla="*/ 7996 w 7996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6" h="10000">
                <a:moveTo>
                  <a:pt x="0" y="10000"/>
                </a:moveTo>
                <a:cubicBezTo>
                  <a:pt x="661" y="10000"/>
                  <a:pt x="1334" y="0"/>
                  <a:pt x="1994" y="0"/>
                </a:cubicBezTo>
                <a:cubicBezTo>
                  <a:pt x="2656" y="0"/>
                  <a:pt x="3338" y="10000"/>
                  <a:pt x="3998" y="10000"/>
                </a:cubicBezTo>
                <a:cubicBezTo>
                  <a:pt x="4660" y="10000"/>
                  <a:pt x="5331" y="0"/>
                  <a:pt x="5993" y="0"/>
                </a:cubicBezTo>
                <a:cubicBezTo>
                  <a:pt x="6651" y="0"/>
                  <a:pt x="7336" y="10000"/>
                  <a:pt x="7996" y="1000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D6E127B3-9BF4-48AF-A9D4-A7305B79FF93}"/>
              </a:ext>
            </a:extLst>
          </p:cNvPr>
          <p:cNvCxnSpPr/>
          <p:nvPr/>
        </p:nvCxnSpPr>
        <p:spPr>
          <a:xfrm>
            <a:off x="832923" y="6022083"/>
            <a:ext cx="6797479" cy="0"/>
          </a:xfrm>
          <a:prstGeom prst="straightConnector1">
            <a:avLst/>
          </a:prstGeom>
          <a:ln w="12700">
            <a:solidFill>
              <a:srgbClr val="FF0000"/>
            </a:solidFill>
            <a:headEnd type="arrow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>
            <a:extLst>
              <a:ext uri="{FF2B5EF4-FFF2-40B4-BE49-F238E27FC236}">
                <a16:creationId xmlns:a16="http://schemas.microsoft.com/office/drawing/2014/main" id="{46AE7883-865E-41F8-B74F-9D48F6B662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" y="1714743"/>
            <a:ext cx="8071745" cy="36962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E709F59B-B07E-464E-AA47-048D5259A128}"/>
                  </a:ext>
                </a:extLst>
              </p:cNvPr>
              <p:cNvSpPr txBox="1"/>
              <p:nvPr/>
            </p:nvSpPr>
            <p:spPr>
              <a:xfrm>
                <a:off x="3860532" y="3907548"/>
                <a:ext cx="20511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  <m:sub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𝐹𝐵</m:t>
                        </m:r>
                      </m:sub>
                    </m:sSub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kumimoji="1" lang="en-US" altLang="ja-JP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(tunable)</a:t>
                </a:r>
                <a:endParaRPr kumimoji="1" lang="ja-JP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E709F59B-B07E-464E-AA47-048D5259A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532" y="3907548"/>
                <a:ext cx="2051138" cy="369332"/>
              </a:xfrm>
              <a:prstGeom prst="rect">
                <a:avLst/>
              </a:prstGeom>
              <a:blipFill>
                <a:blip r:embed="rId6"/>
                <a:stretch>
                  <a:fillRect t="-6667" r="-1852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39181F97-F86A-4659-A555-9CB16D11DF1B}"/>
                  </a:ext>
                </a:extLst>
              </p:cNvPr>
              <p:cNvSpPr txBox="1"/>
              <p:nvPr/>
            </p:nvSpPr>
            <p:spPr>
              <a:xfrm>
                <a:off x="3858650" y="5581153"/>
                <a:ext cx="18956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671</m:t>
                          </m:r>
                          <m:r>
                            <a:rPr kumimoji="1" lang="en-US" altLang="ja-JP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𝑛𝑚</m:t>
                          </m:r>
                        </m:sub>
                      </m:sSub>
                      <m:r>
                        <a:rPr kumimoji="1" lang="en-US" altLang="ja-JP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=13000</m:t>
                      </m:r>
                      <m:sSub>
                        <m:sSubPr>
                          <m:ctrlPr>
                            <a:rPr kumimoji="1" lang="en-US" altLang="ja-JP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39181F97-F86A-4659-A555-9CB16D11D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650" y="5581153"/>
                <a:ext cx="1895647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8E6F3ED4-2D54-4EF4-A572-FE0863EAA489}"/>
              </a:ext>
            </a:extLst>
          </p:cNvPr>
          <p:cNvCxnSpPr/>
          <p:nvPr/>
        </p:nvCxnSpPr>
        <p:spPr>
          <a:xfrm>
            <a:off x="951704" y="3682868"/>
            <a:ext cx="2621780" cy="0"/>
          </a:xfrm>
          <a:prstGeom prst="straightConnector1">
            <a:avLst/>
          </a:prstGeom>
          <a:ln w="12700">
            <a:solidFill>
              <a:srgbClr val="FF0000"/>
            </a:solidFill>
            <a:headEnd type="arrow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B8C262EA-E436-4C83-AB49-4F0D26C50060}"/>
                  </a:ext>
                </a:extLst>
              </p:cNvPr>
              <p:cNvSpPr txBox="1"/>
              <p:nvPr/>
            </p:nvSpPr>
            <p:spPr>
              <a:xfrm>
                <a:off x="1634862" y="3104671"/>
                <a:ext cx="16751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𝑒𝑥</m:t>
                          </m:r>
                        </m:sub>
                      </m:sSub>
                      <m:r>
                        <a:rPr kumimoji="1"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&lt;100</m:t>
                      </m:r>
                      <m:sSub>
                        <m:sSubPr>
                          <m:ctrlP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B8C262EA-E436-4C83-AB49-4F0D26C50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862" y="3104671"/>
                <a:ext cx="167513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フリーフォーム 151">
            <a:extLst>
              <a:ext uri="{FF2B5EF4-FFF2-40B4-BE49-F238E27FC236}">
                <a16:creationId xmlns:a16="http://schemas.microsoft.com/office/drawing/2014/main" id="{A7DDA04D-2519-4970-8593-5F2EE8882AED}"/>
              </a:ext>
            </a:extLst>
          </p:cNvPr>
          <p:cNvSpPr/>
          <p:nvPr/>
        </p:nvSpPr>
        <p:spPr>
          <a:xfrm>
            <a:off x="2572567" y="3698714"/>
            <a:ext cx="66298" cy="776328"/>
          </a:xfrm>
          <a:custGeom>
            <a:avLst/>
            <a:gdLst>
              <a:gd name="connsiteX0" fmla="*/ 98894 w 294404"/>
              <a:gd name="connsiteY0" fmla="*/ 1163781 h 1163781"/>
              <a:gd name="connsiteX1" fmla="*/ 126603 w 294404"/>
              <a:gd name="connsiteY1" fmla="*/ 900545 h 1163781"/>
              <a:gd name="connsiteX2" fmla="*/ 292857 w 294404"/>
              <a:gd name="connsiteY2" fmla="*/ 803563 h 1163781"/>
              <a:gd name="connsiteX3" fmla="*/ 15766 w 294404"/>
              <a:gd name="connsiteY3" fmla="*/ 706581 h 1163781"/>
              <a:gd name="connsiteX4" fmla="*/ 265148 w 294404"/>
              <a:gd name="connsiteY4" fmla="*/ 609600 h 1163781"/>
              <a:gd name="connsiteX5" fmla="*/ 29621 w 294404"/>
              <a:gd name="connsiteY5" fmla="*/ 512618 h 1163781"/>
              <a:gd name="connsiteX6" fmla="*/ 292857 w 294404"/>
              <a:gd name="connsiteY6" fmla="*/ 401781 h 1163781"/>
              <a:gd name="connsiteX7" fmla="*/ 1912 w 294404"/>
              <a:gd name="connsiteY7" fmla="*/ 304800 h 1163781"/>
              <a:gd name="connsiteX8" fmla="*/ 168166 w 294404"/>
              <a:gd name="connsiteY8" fmla="*/ 221672 h 1163781"/>
              <a:gd name="connsiteX9" fmla="*/ 195875 w 294404"/>
              <a:gd name="connsiteY9" fmla="*/ 0 h 116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404" h="1163781">
                <a:moveTo>
                  <a:pt x="98894" y="1163781"/>
                </a:moveTo>
                <a:cubicBezTo>
                  <a:pt x="96585" y="1062181"/>
                  <a:pt x="94276" y="960581"/>
                  <a:pt x="126603" y="900545"/>
                </a:cubicBezTo>
                <a:cubicBezTo>
                  <a:pt x="158930" y="840509"/>
                  <a:pt x="311330" y="835890"/>
                  <a:pt x="292857" y="803563"/>
                </a:cubicBezTo>
                <a:cubicBezTo>
                  <a:pt x="274384" y="771236"/>
                  <a:pt x="20384" y="738908"/>
                  <a:pt x="15766" y="706581"/>
                </a:cubicBezTo>
                <a:cubicBezTo>
                  <a:pt x="11148" y="674254"/>
                  <a:pt x="262839" y="641927"/>
                  <a:pt x="265148" y="609600"/>
                </a:cubicBezTo>
                <a:cubicBezTo>
                  <a:pt x="267457" y="577273"/>
                  <a:pt x="25003" y="547254"/>
                  <a:pt x="29621" y="512618"/>
                </a:cubicBezTo>
                <a:cubicBezTo>
                  <a:pt x="34239" y="477982"/>
                  <a:pt x="297475" y="436417"/>
                  <a:pt x="292857" y="401781"/>
                </a:cubicBezTo>
                <a:cubicBezTo>
                  <a:pt x="288239" y="367145"/>
                  <a:pt x="22694" y="334818"/>
                  <a:pt x="1912" y="304800"/>
                </a:cubicBezTo>
                <a:cubicBezTo>
                  <a:pt x="-18870" y="274782"/>
                  <a:pt x="135839" y="272472"/>
                  <a:pt x="168166" y="221672"/>
                </a:cubicBezTo>
                <a:cubicBezTo>
                  <a:pt x="200493" y="170872"/>
                  <a:pt x="198184" y="85436"/>
                  <a:pt x="195875" y="0"/>
                </a:cubicBezTo>
              </a:path>
            </a:pathLst>
          </a:cu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prstClr val="black"/>
              </a:solidFill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3E79DB08-A9B8-4A2E-8E7F-B35D839ADE2C}"/>
              </a:ext>
            </a:extLst>
          </p:cNvPr>
          <p:cNvSpPr/>
          <p:nvPr/>
        </p:nvSpPr>
        <p:spPr>
          <a:xfrm>
            <a:off x="2728750" y="4073879"/>
            <a:ext cx="1425443" cy="1436325"/>
          </a:xfrm>
          <a:custGeom>
            <a:avLst/>
            <a:gdLst>
              <a:gd name="connsiteX0" fmla="*/ 0 w 998220"/>
              <a:gd name="connsiteY0" fmla="*/ 0 h 1005840"/>
              <a:gd name="connsiteX1" fmla="*/ 548640 w 998220"/>
              <a:gd name="connsiteY1" fmla="*/ 274320 h 1005840"/>
              <a:gd name="connsiteX2" fmla="*/ 998220 w 998220"/>
              <a:gd name="connsiteY2" fmla="*/ 100584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8220" h="1005840">
                <a:moveTo>
                  <a:pt x="0" y="0"/>
                </a:moveTo>
                <a:cubicBezTo>
                  <a:pt x="191135" y="53340"/>
                  <a:pt x="382270" y="106680"/>
                  <a:pt x="548640" y="274320"/>
                </a:cubicBezTo>
                <a:cubicBezTo>
                  <a:pt x="715010" y="441960"/>
                  <a:pt x="856615" y="723900"/>
                  <a:pt x="998220" y="100584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421C2CB1-0CB2-3D4F-B511-C757D24E09D8}"/>
                  </a:ext>
                </a:extLst>
              </p:cNvPr>
              <p:cNvSpPr txBox="1"/>
              <p:nvPr/>
            </p:nvSpPr>
            <p:spPr>
              <a:xfrm>
                <a:off x="1345475" y="3764265"/>
                <a:ext cx="122257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effectLst/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1600" b="0" i="1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ja-JP" altLang="en-US" sz="16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16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transition</a:t>
                </a:r>
                <a:endParaRPr kumimoji="1" lang="ja-JP" altLang="en-US" sz="16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421C2CB1-0CB2-3D4F-B511-C757D24E0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475" y="3764265"/>
                <a:ext cx="1222579" cy="338554"/>
              </a:xfrm>
              <a:prstGeom prst="rect">
                <a:avLst/>
              </a:prstGeom>
              <a:blipFill>
                <a:blip r:embed="rId9"/>
                <a:stretch>
                  <a:fillRect r="-2062" b="-17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1037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線コネクタ 23"/>
          <p:cNvCxnSpPr/>
          <p:nvPr/>
        </p:nvCxnSpPr>
        <p:spPr>
          <a:xfrm>
            <a:off x="6039850" y="2159472"/>
            <a:ext cx="0" cy="57600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矢印: 下 3589">
            <a:extLst>
              <a:ext uri="{FF2B5EF4-FFF2-40B4-BE49-F238E27FC236}">
                <a16:creationId xmlns:a16="http://schemas.microsoft.com/office/drawing/2014/main" id="{621D4722-D4E2-4099-B82F-0D6B8F325180}"/>
              </a:ext>
            </a:extLst>
          </p:cNvPr>
          <p:cNvSpPr/>
          <p:nvPr/>
        </p:nvSpPr>
        <p:spPr>
          <a:xfrm rot="16200000">
            <a:off x="3858228" y="4160216"/>
            <a:ext cx="1144586" cy="124096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ADDBCAB-AA90-4CD9-B466-4CB18A0C3C78}"/>
              </a:ext>
            </a:extLst>
          </p:cNvPr>
          <p:cNvGrpSpPr/>
          <p:nvPr/>
        </p:nvGrpSpPr>
        <p:grpSpPr>
          <a:xfrm>
            <a:off x="5806645" y="4373009"/>
            <a:ext cx="465577" cy="307777"/>
            <a:chOff x="2435952" y="3271523"/>
            <a:chExt cx="465577" cy="307777"/>
          </a:xfrm>
        </p:grpSpPr>
        <p:sp>
          <p:nvSpPr>
            <p:cNvPr id="7" name="楕円 3567">
              <a:extLst>
                <a:ext uri="{FF2B5EF4-FFF2-40B4-BE49-F238E27FC236}">
                  <a16:creationId xmlns:a16="http://schemas.microsoft.com/office/drawing/2014/main" id="{8DC5F768-8BFB-403D-B815-1998246EE2CB}"/>
                </a:ext>
              </a:extLst>
            </p:cNvPr>
            <p:cNvSpPr/>
            <p:nvPr/>
          </p:nvSpPr>
          <p:spPr>
            <a:xfrm>
              <a:off x="2527870" y="3291300"/>
              <a:ext cx="288000" cy="288000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2C6C968C-C8C3-4FAF-BAD2-4BA3A8A38B80}"/>
                    </a:ext>
                  </a:extLst>
                </p:cNvPr>
                <p:cNvSpPr txBox="1"/>
                <p:nvPr/>
              </p:nvSpPr>
              <p:spPr>
                <a:xfrm>
                  <a:off x="2435952" y="3271523"/>
                  <a:ext cx="46557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400" i="1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altLang="ja-JP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3570" name="テキスト ボックス 3569">
                  <a:extLst>
                    <a:ext uri="{FF2B5EF4-FFF2-40B4-BE49-F238E27FC236}">
                      <a16:creationId xmlns:a16="http://schemas.microsoft.com/office/drawing/2014/main" id="{2C6C968C-C8C3-4FAF-BAD2-4BA3A8A38B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5952" y="3271523"/>
                  <a:ext cx="444737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12329" t="-101961" r="-75342" b="-15686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4E6FBC35-9841-49BC-8E8A-FD435FE5C6D0}"/>
              </a:ext>
            </a:extLst>
          </p:cNvPr>
          <p:cNvGrpSpPr/>
          <p:nvPr/>
        </p:nvGrpSpPr>
        <p:grpSpPr>
          <a:xfrm>
            <a:off x="5820194" y="4959968"/>
            <a:ext cx="465577" cy="307777"/>
            <a:chOff x="1709173" y="4300772"/>
            <a:chExt cx="465577" cy="307777"/>
          </a:xfrm>
        </p:grpSpPr>
        <p:sp>
          <p:nvSpPr>
            <p:cNvPr id="10" name="楕円 3568">
              <a:extLst>
                <a:ext uri="{FF2B5EF4-FFF2-40B4-BE49-F238E27FC236}">
                  <a16:creationId xmlns:a16="http://schemas.microsoft.com/office/drawing/2014/main" id="{DDCC6F23-D93A-4B0A-89DA-9BF896BC4E2B}"/>
                </a:ext>
              </a:extLst>
            </p:cNvPr>
            <p:cNvSpPr/>
            <p:nvPr/>
          </p:nvSpPr>
          <p:spPr>
            <a:xfrm>
              <a:off x="1787542" y="4315867"/>
              <a:ext cx="288000" cy="28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49CE6AD8-8AE9-4435-8E8E-8D72BC5D3FBB}"/>
                    </a:ext>
                  </a:extLst>
                </p:cNvPr>
                <p:cNvSpPr txBox="1"/>
                <p:nvPr/>
              </p:nvSpPr>
              <p:spPr>
                <a:xfrm>
                  <a:off x="1709173" y="4300772"/>
                  <a:ext cx="46557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400" i="1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altLang="ja-JP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oMath>
                    </m:oMathPara>
                  </a14:m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3571" name="テキスト ボックス 3570">
                  <a:extLst>
                    <a:ext uri="{FF2B5EF4-FFF2-40B4-BE49-F238E27FC236}">
                      <a16:creationId xmlns:a16="http://schemas.microsoft.com/office/drawing/2014/main" id="{49CE6AD8-8AE9-4435-8E8E-8D72BC5D3F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9173" y="4300772"/>
                  <a:ext cx="444737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2329" t="-104000" r="-75342" b="-162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矢印: 下 3586">
            <a:extLst>
              <a:ext uri="{FF2B5EF4-FFF2-40B4-BE49-F238E27FC236}">
                <a16:creationId xmlns:a16="http://schemas.microsoft.com/office/drawing/2014/main" id="{428CFF27-8F4C-4009-BEC0-22012A932306}"/>
              </a:ext>
            </a:extLst>
          </p:cNvPr>
          <p:cNvSpPr/>
          <p:nvPr/>
        </p:nvSpPr>
        <p:spPr>
          <a:xfrm rot="16200000">
            <a:off x="7301669" y="4157363"/>
            <a:ext cx="1144586" cy="1240968"/>
          </a:xfrm>
          <a:prstGeom prst="downArrow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0A49B91E-F99F-41EA-8A13-633397E59EED}"/>
                  </a:ext>
                </a:extLst>
              </p:cNvPr>
              <p:cNvSpPr txBox="1"/>
              <p:nvPr/>
            </p:nvSpPr>
            <p:spPr>
              <a:xfrm>
                <a:off x="3935755" y="4605730"/>
                <a:ext cx="8238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A49B91E-F99F-41EA-8A13-633397E59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755" y="4605730"/>
                <a:ext cx="823815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3A9E85AE-B8F4-47AA-9727-8CAB76981867}"/>
                  </a:ext>
                </a:extLst>
              </p:cNvPr>
              <p:cNvSpPr txBox="1"/>
              <p:nvPr/>
            </p:nvSpPr>
            <p:spPr>
              <a:xfrm>
                <a:off x="7377819" y="4575151"/>
                <a:ext cx="934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A9E85AE-B8F4-47AA-9727-8CAB76981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819" y="4575151"/>
                <a:ext cx="934423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8ADDBCAB-AA90-4CD9-B466-4CB18A0C3C78}"/>
              </a:ext>
            </a:extLst>
          </p:cNvPr>
          <p:cNvGrpSpPr/>
          <p:nvPr/>
        </p:nvGrpSpPr>
        <p:grpSpPr>
          <a:xfrm>
            <a:off x="5806646" y="1982746"/>
            <a:ext cx="465577" cy="307777"/>
            <a:chOff x="2435952" y="3271523"/>
            <a:chExt cx="465577" cy="307777"/>
          </a:xfrm>
        </p:grpSpPr>
        <p:sp>
          <p:nvSpPr>
            <p:cNvPr id="18" name="楕円 3567">
              <a:extLst>
                <a:ext uri="{FF2B5EF4-FFF2-40B4-BE49-F238E27FC236}">
                  <a16:creationId xmlns:a16="http://schemas.microsoft.com/office/drawing/2014/main" id="{8DC5F768-8BFB-403D-B815-1998246EE2CB}"/>
                </a:ext>
              </a:extLst>
            </p:cNvPr>
            <p:cNvSpPr/>
            <p:nvPr/>
          </p:nvSpPr>
          <p:spPr>
            <a:xfrm>
              <a:off x="2527870" y="3291300"/>
              <a:ext cx="288000" cy="288000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>
                  <a:extLst>
                    <a:ext uri="{FF2B5EF4-FFF2-40B4-BE49-F238E27FC236}">
                      <a16:creationId xmlns:a16="http://schemas.microsoft.com/office/drawing/2014/main" id="{2C6C968C-C8C3-4FAF-BAD2-4BA3A8A38B80}"/>
                    </a:ext>
                  </a:extLst>
                </p:cNvPr>
                <p:cNvSpPr txBox="1"/>
                <p:nvPr/>
              </p:nvSpPr>
              <p:spPr>
                <a:xfrm>
                  <a:off x="2435952" y="3271523"/>
                  <a:ext cx="46557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400" i="1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altLang="ja-JP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3570" name="テキスト ボックス 3569">
                  <a:extLst>
                    <a:ext uri="{FF2B5EF4-FFF2-40B4-BE49-F238E27FC236}">
                      <a16:creationId xmlns:a16="http://schemas.microsoft.com/office/drawing/2014/main" id="{2C6C968C-C8C3-4FAF-BAD2-4BA3A8A38B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5952" y="3271523"/>
                  <a:ext cx="444737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12329" t="-101961" r="-75342" b="-15686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4E6FBC35-9841-49BC-8E8A-FD435FE5C6D0}"/>
              </a:ext>
            </a:extLst>
          </p:cNvPr>
          <p:cNvGrpSpPr/>
          <p:nvPr/>
        </p:nvGrpSpPr>
        <p:grpSpPr>
          <a:xfrm>
            <a:off x="5820195" y="2569705"/>
            <a:ext cx="465577" cy="307777"/>
            <a:chOff x="1709173" y="4300772"/>
            <a:chExt cx="465577" cy="307777"/>
          </a:xfrm>
        </p:grpSpPr>
        <p:sp>
          <p:nvSpPr>
            <p:cNvPr id="21" name="楕円 3568">
              <a:extLst>
                <a:ext uri="{FF2B5EF4-FFF2-40B4-BE49-F238E27FC236}">
                  <a16:creationId xmlns:a16="http://schemas.microsoft.com/office/drawing/2014/main" id="{DDCC6F23-D93A-4B0A-89DA-9BF896BC4E2B}"/>
                </a:ext>
              </a:extLst>
            </p:cNvPr>
            <p:cNvSpPr/>
            <p:nvPr/>
          </p:nvSpPr>
          <p:spPr>
            <a:xfrm>
              <a:off x="1787542" y="4315867"/>
              <a:ext cx="288000" cy="28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49CE6AD8-8AE9-4435-8E8E-8D72BC5D3FBB}"/>
                    </a:ext>
                  </a:extLst>
                </p:cNvPr>
                <p:cNvSpPr txBox="1"/>
                <p:nvPr/>
              </p:nvSpPr>
              <p:spPr>
                <a:xfrm>
                  <a:off x="1709173" y="4300772"/>
                  <a:ext cx="46557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400" i="1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altLang="ja-JP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oMath>
                    </m:oMathPara>
                  </a14:m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3571" name="テキスト ボックス 3570">
                  <a:extLst>
                    <a:ext uri="{FF2B5EF4-FFF2-40B4-BE49-F238E27FC236}">
                      <a16:creationId xmlns:a16="http://schemas.microsoft.com/office/drawing/2014/main" id="{49CE6AD8-8AE9-4435-8E8E-8D72BC5D3F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9173" y="4300772"/>
                  <a:ext cx="444737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2329" t="-104000" r="-75342" b="-162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テキスト ボックス 24"/>
          <p:cNvSpPr txBox="1"/>
          <p:nvPr/>
        </p:nvSpPr>
        <p:spPr>
          <a:xfrm>
            <a:off x="4457814" y="211550"/>
            <a:ext cx="3281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method</a:t>
            </a:r>
            <a:endParaRPr kumimoji="1" lang="ja-JP" alt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5679529" y="3130663"/>
                <a:ext cx="15684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1" lang="en-US" altLang="ja-JP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𝐹𝐵</m:t>
                          </m:r>
                        </m:sub>
                      </m:sSub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529" y="3130663"/>
                <a:ext cx="1568443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矢印: 下 3589">
            <a:extLst>
              <a:ext uri="{FF2B5EF4-FFF2-40B4-BE49-F238E27FC236}">
                <a16:creationId xmlns:a16="http://schemas.microsoft.com/office/drawing/2014/main" id="{621D4722-D4E2-4099-B82F-0D6B8F325180}"/>
              </a:ext>
            </a:extLst>
          </p:cNvPr>
          <p:cNvSpPr/>
          <p:nvPr/>
        </p:nvSpPr>
        <p:spPr>
          <a:xfrm rot="16200000">
            <a:off x="3866250" y="1834121"/>
            <a:ext cx="1144586" cy="124096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9" name="矢印: 下 3586">
            <a:extLst>
              <a:ext uri="{FF2B5EF4-FFF2-40B4-BE49-F238E27FC236}">
                <a16:creationId xmlns:a16="http://schemas.microsoft.com/office/drawing/2014/main" id="{428CFF27-8F4C-4009-BEC0-22012A932306}"/>
              </a:ext>
            </a:extLst>
          </p:cNvPr>
          <p:cNvSpPr/>
          <p:nvPr/>
        </p:nvSpPr>
        <p:spPr>
          <a:xfrm rot="16200000">
            <a:off x="7309691" y="1831268"/>
            <a:ext cx="1144586" cy="1240968"/>
          </a:xfrm>
          <a:prstGeom prst="downArrow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0A49B91E-F99F-41EA-8A13-633397E59EED}"/>
                  </a:ext>
                </a:extLst>
              </p:cNvPr>
              <p:cNvSpPr txBox="1"/>
              <p:nvPr/>
            </p:nvSpPr>
            <p:spPr>
              <a:xfrm>
                <a:off x="3943777" y="2279635"/>
                <a:ext cx="8238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A49B91E-F99F-41EA-8A13-633397E59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777" y="2279635"/>
                <a:ext cx="823815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3A9E85AE-B8F4-47AA-9727-8CAB76981867}"/>
                  </a:ext>
                </a:extLst>
              </p:cNvPr>
              <p:cNvSpPr txBox="1"/>
              <p:nvPr/>
            </p:nvSpPr>
            <p:spPr>
              <a:xfrm>
                <a:off x="7385841" y="2249056"/>
                <a:ext cx="934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A9E85AE-B8F4-47AA-9727-8CAB76981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841" y="2249056"/>
                <a:ext cx="934423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グループ化 32"/>
          <p:cNvGrpSpPr/>
          <p:nvPr/>
        </p:nvGrpSpPr>
        <p:grpSpPr>
          <a:xfrm>
            <a:off x="4083062" y="5877970"/>
            <a:ext cx="4132160" cy="714683"/>
            <a:chOff x="3285813" y="4878278"/>
            <a:chExt cx="4132160" cy="7146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50C297D3-84DA-4626-B623-A2FE929F054C}"/>
                    </a:ext>
                  </a:extLst>
                </p:cNvPr>
                <p:cNvSpPr txBox="1"/>
                <p:nvPr/>
              </p:nvSpPr>
              <p:spPr>
                <a:xfrm>
                  <a:off x="4827199" y="4878278"/>
                  <a:ext cx="2590774" cy="7146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 smtClean="0">
                            <a:latin typeface="Cambria Math" panose="02040503050406030204" pitchFamily="18" charset="0"/>
                          </a:rPr>
                          <m:t>𝑂𝐷</m:t>
                        </m:r>
                        <m:r>
                          <a:rPr lang="en-US" altLang="ja-JP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)=−</m:t>
                        </m:r>
                        <m:func>
                          <m:func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>
                                            <a:latin typeface="Cambria Math" panose="02040503050406030204" pitchFamily="18" charset="0"/>
                                          </a:rPr>
                                          <m:t>out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>
                                            <a:latin typeface="Cambria Math" panose="02040503050406030204" pitchFamily="18" charset="0"/>
                                          </a:rPr>
                                          <m:t>in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50C297D3-84DA-4626-B623-A2FE929F05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7199" y="4878278"/>
                  <a:ext cx="2590774" cy="714683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テキスト ボックス 31"/>
            <p:cNvSpPr txBox="1"/>
            <p:nvPr/>
          </p:nvSpPr>
          <p:spPr>
            <a:xfrm>
              <a:off x="3285813" y="5027694"/>
              <a:ext cx="16981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Optical density :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8ADDBCAB-AA90-4CD9-B466-4CB18A0C3C78}"/>
              </a:ext>
            </a:extLst>
          </p:cNvPr>
          <p:cNvGrpSpPr/>
          <p:nvPr/>
        </p:nvGrpSpPr>
        <p:grpSpPr>
          <a:xfrm>
            <a:off x="6327083" y="4623957"/>
            <a:ext cx="465577" cy="307777"/>
            <a:chOff x="2435952" y="3271523"/>
            <a:chExt cx="465577" cy="307777"/>
          </a:xfrm>
        </p:grpSpPr>
        <p:sp>
          <p:nvSpPr>
            <p:cNvPr id="35" name="楕円 3567">
              <a:extLst>
                <a:ext uri="{FF2B5EF4-FFF2-40B4-BE49-F238E27FC236}">
                  <a16:creationId xmlns:a16="http://schemas.microsoft.com/office/drawing/2014/main" id="{8DC5F768-8BFB-403D-B815-1998246EE2CB}"/>
                </a:ext>
              </a:extLst>
            </p:cNvPr>
            <p:cNvSpPr/>
            <p:nvPr/>
          </p:nvSpPr>
          <p:spPr>
            <a:xfrm>
              <a:off x="2527870" y="3291300"/>
              <a:ext cx="288000" cy="288000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テキスト ボックス 35">
                  <a:extLst>
                    <a:ext uri="{FF2B5EF4-FFF2-40B4-BE49-F238E27FC236}">
                      <a16:creationId xmlns:a16="http://schemas.microsoft.com/office/drawing/2014/main" id="{2C6C968C-C8C3-4FAF-BAD2-4BA3A8A38B80}"/>
                    </a:ext>
                  </a:extLst>
                </p:cNvPr>
                <p:cNvSpPr txBox="1"/>
                <p:nvPr/>
              </p:nvSpPr>
              <p:spPr>
                <a:xfrm>
                  <a:off x="2435952" y="3271523"/>
                  <a:ext cx="46557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400" i="1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altLang="ja-JP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3570" name="テキスト ボックス 3569">
                  <a:extLst>
                    <a:ext uri="{FF2B5EF4-FFF2-40B4-BE49-F238E27FC236}">
                      <a16:creationId xmlns:a16="http://schemas.microsoft.com/office/drawing/2014/main" id="{2C6C968C-C8C3-4FAF-BAD2-4BA3A8A38B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5952" y="3271523"/>
                  <a:ext cx="444737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12329" t="-101961" r="-75342" b="-15686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4E6FBC35-9841-49BC-8E8A-FD435FE5C6D0}"/>
              </a:ext>
            </a:extLst>
          </p:cNvPr>
          <p:cNvGrpSpPr/>
          <p:nvPr/>
        </p:nvGrpSpPr>
        <p:grpSpPr>
          <a:xfrm>
            <a:off x="5489908" y="4108564"/>
            <a:ext cx="465577" cy="307777"/>
            <a:chOff x="1709173" y="4300772"/>
            <a:chExt cx="465577" cy="307777"/>
          </a:xfrm>
        </p:grpSpPr>
        <p:sp>
          <p:nvSpPr>
            <p:cNvPr id="38" name="楕円 3568">
              <a:extLst>
                <a:ext uri="{FF2B5EF4-FFF2-40B4-BE49-F238E27FC236}">
                  <a16:creationId xmlns:a16="http://schemas.microsoft.com/office/drawing/2014/main" id="{DDCC6F23-D93A-4B0A-89DA-9BF896BC4E2B}"/>
                </a:ext>
              </a:extLst>
            </p:cNvPr>
            <p:cNvSpPr/>
            <p:nvPr/>
          </p:nvSpPr>
          <p:spPr>
            <a:xfrm>
              <a:off x="1787542" y="4315867"/>
              <a:ext cx="288000" cy="28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テキスト ボックス 38">
                  <a:extLst>
                    <a:ext uri="{FF2B5EF4-FFF2-40B4-BE49-F238E27FC236}">
                      <a16:creationId xmlns:a16="http://schemas.microsoft.com/office/drawing/2014/main" id="{49CE6AD8-8AE9-4435-8E8E-8D72BC5D3FBB}"/>
                    </a:ext>
                  </a:extLst>
                </p:cNvPr>
                <p:cNvSpPr txBox="1"/>
                <p:nvPr/>
              </p:nvSpPr>
              <p:spPr>
                <a:xfrm>
                  <a:off x="1709173" y="4300772"/>
                  <a:ext cx="46557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400" i="1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altLang="ja-JP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oMath>
                    </m:oMathPara>
                  </a14:m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3571" name="テキスト ボックス 3570">
                  <a:extLst>
                    <a:ext uri="{FF2B5EF4-FFF2-40B4-BE49-F238E27FC236}">
                      <a16:creationId xmlns:a16="http://schemas.microsoft.com/office/drawing/2014/main" id="{49CE6AD8-8AE9-4435-8E8E-8D72BC5D3F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9173" y="4300772"/>
                  <a:ext cx="444737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2329" t="-104000" r="-75342" b="-162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4E6FBC35-9841-49BC-8E8A-FD435FE5C6D0}"/>
              </a:ext>
            </a:extLst>
          </p:cNvPr>
          <p:cNvGrpSpPr/>
          <p:nvPr/>
        </p:nvGrpSpPr>
        <p:grpSpPr>
          <a:xfrm>
            <a:off x="5362726" y="4911293"/>
            <a:ext cx="465577" cy="307777"/>
            <a:chOff x="1709173" y="4300772"/>
            <a:chExt cx="465577" cy="307777"/>
          </a:xfrm>
        </p:grpSpPr>
        <p:sp>
          <p:nvSpPr>
            <p:cNvPr id="41" name="楕円 3568">
              <a:extLst>
                <a:ext uri="{FF2B5EF4-FFF2-40B4-BE49-F238E27FC236}">
                  <a16:creationId xmlns:a16="http://schemas.microsoft.com/office/drawing/2014/main" id="{DDCC6F23-D93A-4B0A-89DA-9BF896BC4E2B}"/>
                </a:ext>
              </a:extLst>
            </p:cNvPr>
            <p:cNvSpPr/>
            <p:nvPr/>
          </p:nvSpPr>
          <p:spPr>
            <a:xfrm>
              <a:off x="1787542" y="4315867"/>
              <a:ext cx="288000" cy="28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テキスト ボックス 41">
                  <a:extLst>
                    <a:ext uri="{FF2B5EF4-FFF2-40B4-BE49-F238E27FC236}">
                      <a16:creationId xmlns:a16="http://schemas.microsoft.com/office/drawing/2014/main" id="{49CE6AD8-8AE9-4435-8E8E-8D72BC5D3FBB}"/>
                    </a:ext>
                  </a:extLst>
                </p:cNvPr>
                <p:cNvSpPr txBox="1"/>
                <p:nvPr/>
              </p:nvSpPr>
              <p:spPr>
                <a:xfrm>
                  <a:off x="1709173" y="4300772"/>
                  <a:ext cx="46557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400" i="1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altLang="ja-JP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oMath>
                    </m:oMathPara>
                  </a14:m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3571" name="テキスト ボックス 3570">
                  <a:extLst>
                    <a:ext uri="{FF2B5EF4-FFF2-40B4-BE49-F238E27FC236}">
                      <a16:creationId xmlns:a16="http://schemas.microsoft.com/office/drawing/2014/main" id="{49CE6AD8-8AE9-4435-8E8E-8D72BC5D3F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9173" y="4300772"/>
                  <a:ext cx="444737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2329" t="-104000" r="-75342" b="-162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4E6FBC35-9841-49BC-8E8A-FD435FE5C6D0}"/>
              </a:ext>
            </a:extLst>
          </p:cNvPr>
          <p:cNvGrpSpPr/>
          <p:nvPr/>
        </p:nvGrpSpPr>
        <p:grpSpPr>
          <a:xfrm>
            <a:off x="6465101" y="4051664"/>
            <a:ext cx="465577" cy="307777"/>
            <a:chOff x="1709173" y="4300772"/>
            <a:chExt cx="465577" cy="307777"/>
          </a:xfrm>
        </p:grpSpPr>
        <p:sp>
          <p:nvSpPr>
            <p:cNvPr id="44" name="楕円 3568">
              <a:extLst>
                <a:ext uri="{FF2B5EF4-FFF2-40B4-BE49-F238E27FC236}">
                  <a16:creationId xmlns:a16="http://schemas.microsoft.com/office/drawing/2014/main" id="{DDCC6F23-D93A-4B0A-89DA-9BF896BC4E2B}"/>
                </a:ext>
              </a:extLst>
            </p:cNvPr>
            <p:cNvSpPr/>
            <p:nvPr/>
          </p:nvSpPr>
          <p:spPr>
            <a:xfrm>
              <a:off x="1787542" y="4315867"/>
              <a:ext cx="288000" cy="28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テキスト ボックス 44">
                  <a:extLst>
                    <a:ext uri="{FF2B5EF4-FFF2-40B4-BE49-F238E27FC236}">
                      <a16:creationId xmlns:a16="http://schemas.microsoft.com/office/drawing/2014/main" id="{49CE6AD8-8AE9-4435-8E8E-8D72BC5D3FBB}"/>
                    </a:ext>
                  </a:extLst>
                </p:cNvPr>
                <p:cNvSpPr txBox="1"/>
                <p:nvPr/>
              </p:nvSpPr>
              <p:spPr>
                <a:xfrm>
                  <a:off x="1709173" y="4300772"/>
                  <a:ext cx="46557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400" i="1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altLang="ja-JP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oMath>
                    </m:oMathPara>
                  </a14:m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3571" name="テキスト ボックス 3570">
                  <a:extLst>
                    <a:ext uri="{FF2B5EF4-FFF2-40B4-BE49-F238E27FC236}">
                      <a16:creationId xmlns:a16="http://schemas.microsoft.com/office/drawing/2014/main" id="{49CE6AD8-8AE9-4435-8E8E-8D72BC5D3F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9173" y="4300772"/>
                  <a:ext cx="444737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2329" t="-104000" r="-75342" b="-162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8ADDBCAB-AA90-4CD9-B466-4CB18A0C3C78}"/>
              </a:ext>
            </a:extLst>
          </p:cNvPr>
          <p:cNvGrpSpPr/>
          <p:nvPr/>
        </p:nvGrpSpPr>
        <p:grpSpPr>
          <a:xfrm>
            <a:off x="6230963" y="5068180"/>
            <a:ext cx="465577" cy="307777"/>
            <a:chOff x="2435952" y="3271523"/>
            <a:chExt cx="465577" cy="307777"/>
          </a:xfrm>
        </p:grpSpPr>
        <p:sp>
          <p:nvSpPr>
            <p:cNvPr id="47" name="楕円 3567">
              <a:extLst>
                <a:ext uri="{FF2B5EF4-FFF2-40B4-BE49-F238E27FC236}">
                  <a16:creationId xmlns:a16="http://schemas.microsoft.com/office/drawing/2014/main" id="{8DC5F768-8BFB-403D-B815-1998246EE2CB}"/>
                </a:ext>
              </a:extLst>
            </p:cNvPr>
            <p:cNvSpPr/>
            <p:nvPr/>
          </p:nvSpPr>
          <p:spPr>
            <a:xfrm>
              <a:off x="2527870" y="3291300"/>
              <a:ext cx="288000" cy="288000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2C6C968C-C8C3-4FAF-BAD2-4BA3A8A38B80}"/>
                    </a:ext>
                  </a:extLst>
                </p:cNvPr>
                <p:cNvSpPr txBox="1"/>
                <p:nvPr/>
              </p:nvSpPr>
              <p:spPr>
                <a:xfrm>
                  <a:off x="2435952" y="3271523"/>
                  <a:ext cx="46557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400" i="1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altLang="ja-JP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3570" name="テキスト ボックス 3569">
                  <a:extLst>
                    <a:ext uri="{FF2B5EF4-FFF2-40B4-BE49-F238E27FC236}">
                      <a16:creationId xmlns:a16="http://schemas.microsoft.com/office/drawing/2014/main" id="{2C6C968C-C8C3-4FAF-BAD2-4BA3A8A38B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5952" y="3271523"/>
                  <a:ext cx="444737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12329" t="-101961" r="-75342" b="-15686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8ADDBCAB-AA90-4CD9-B466-4CB18A0C3C78}"/>
              </a:ext>
            </a:extLst>
          </p:cNvPr>
          <p:cNvGrpSpPr/>
          <p:nvPr/>
        </p:nvGrpSpPr>
        <p:grpSpPr>
          <a:xfrm>
            <a:off x="5413117" y="4543903"/>
            <a:ext cx="465577" cy="307777"/>
            <a:chOff x="2435952" y="3271523"/>
            <a:chExt cx="465577" cy="307777"/>
          </a:xfrm>
        </p:grpSpPr>
        <p:sp>
          <p:nvSpPr>
            <p:cNvPr id="50" name="楕円 3567">
              <a:extLst>
                <a:ext uri="{FF2B5EF4-FFF2-40B4-BE49-F238E27FC236}">
                  <a16:creationId xmlns:a16="http://schemas.microsoft.com/office/drawing/2014/main" id="{8DC5F768-8BFB-403D-B815-1998246EE2CB}"/>
                </a:ext>
              </a:extLst>
            </p:cNvPr>
            <p:cNvSpPr/>
            <p:nvPr/>
          </p:nvSpPr>
          <p:spPr>
            <a:xfrm>
              <a:off x="2527870" y="3291300"/>
              <a:ext cx="288000" cy="288000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2C6C968C-C8C3-4FAF-BAD2-4BA3A8A38B80}"/>
                    </a:ext>
                  </a:extLst>
                </p:cNvPr>
                <p:cNvSpPr txBox="1"/>
                <p:nvPr/>
              </p:nvSpPr>
              <p:spPr>
                <a:xfrm>
                  <a:off x="2435952" y="3271523"/>
                  <a:ext cx="46557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400" i="1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altLang="ja-JP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3570" name="テキスト ボックス 3569">
                  <a:extLst>
                    <a:ext uri="{FF2B5EF4-FFF2-40B4-BE49-F238E27FC236}">
                      <a16:creationId xmlns:a16="http://schemas.microsoft.com/office/drawing/2014/main" id="{2C6C968C-C8C3-4FAF-BAD2-4BA3A8A38B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5952" y="3271523"/>
                  <a:ext cx="444737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12329" t="-101961" r="-75342" b="-15686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8ADDBCAB-AA90-4CD9-B466-4CB18A0C3C78}"/>
              </a:ext>
            </a:extLst>
          </p:cNvPr>
          <p:cNvGrpSpPr/>
          <p:nvPr/>
        </p:nvGrpSpPr>
        <p:grpSpPr>
          <a:xfrm>
            <a:off x="6060062" y="3894338"/>
            <a:ext cx="465577" cy="307777"/>
            <a:chOff x="2435952" y="3271523"/>
            <a:chExt cx="465577" cy="307777"/>
          </a:xfrm>
        </p:grpSpPr>
        <p:sp>
          <p:nvSpPr>
            <p:cNvPr id="53" name="楕円 3567">
              <a:extLst>
                <a:ext uri="{FF2B5EF4-FFF2-40B4-BE49-F238E27FC236}">
                  <a16:creationId xmlns:a16="http://schemas.microsoft.com/office/drawing/2014/main" id="{8DC5F768-8BFB-403D-B815-1998246EE2CB}"/>
                </a:ext>
              </a:extLst>
            </p:cNvPr>
            <p:cNvSpPr/>
            <p:nvPr/>
          </p:nvSpPr>
          <p:spPr>
            <a:xfrm>
              <a:off x="2527870" y="3291300"/>
              <a:ext cx="288000" cy="288000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テキスト ボックス 53">
                  <a:extLst>
                    <a:ext uri="{FF2B5EF4-FFF2-40B4-BE49-F238E27FC236}">
                      <a16:creationId xmlns:a16="http://schemas.microsoft.com/office/drawing/2014/main" id="{2C6C968C-C8C3-4FAF-BAD2-4BA3A8A38B80}"/>
                    </a:ext>
                  </a:extLst>
                </p:cNvPr>
                <p:cNvSpPr txBox="1"/>
                <p:nvPr/>
              </p:nvSpPr>
              <p:spPr>
                <a:xfrm>
                  <a:off x="2435952" y="3271523"/>
                  <a:ext cx="46557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400" i="1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altLang="ja-JP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3570" name="テキスト ボックス 3569">
                  <a:extLst>
                    <a:ext uri="{FF2B5EF4-FFF2-40B4-BE49-F238E27FC236}">
                      <a16:creationId xmlns:a16="http://schemas.microsoft.com/office/drawing/2014/main" id="{2C6C968C-C8C3-4FAF-BAD2-4BA3A8A38B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5952" y="3271523"/>
                  <a:ext cx="444737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12329" t="-101961" r="-75342" b="-15686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5" name="直線コネクタ 54"/>
          <p:cNvCxnSpPr/>
          <p:nvPr/>
        </p:nvCxnSpPr>
        <p:spPr>
          <a:xfrm flipH="1">
            <a:off x="6478248" y="1880289"/>
            <a:ext cx="446694" cy="44495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8ADDBCAB-AA90-4CD9-B466-4CB18A0C3C78}"/>
              </a:ext>
            </a:extLst>
          </p:cNvPr>
          <p:cNvGrpSpPr/>
          <p:nvPr/>
        </p:nvGrpSpPr>
        <p:grpSpPr>
          <a:xfrm>
            <a:off x="6692154" y="1726401"/>
            <a:ext cx="465577" cy="307777"/>
            <a:chOff x="2435952" y="3271523"/>
            <a:chExt cx="465577" cy="307777"/>
          </a:xfrm>
        </p:grpSpPr>
        <p:sp>
          <p:nvSpPr>
            <p:cNvPr id="57" name="楕円 3567">
              <a:extLst>
                <a:ext uri="{FF2B5EF4-FFF2-40B4-BE49-F238E27FC236}">
                  <a16:creationId xmlns:a16="http://schemas.microsoft.com/office/drawing/2014/main" id="{8DC5F768-8BFB-403D-B815-1998246EE2CB}"/>
                </a:ext>
              </a:extLst>
            </p:cNvPr>
            <p:cNvSpPr/>
            <p:nvPr/>
          </p:nvSpPr>
          <p:spPr>
            <a:xfrm>
              <a:off x="2527870" y="3291300"/>
              <a:ext cx="288000" cy="288000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テキスト ボックス 57">
                  <a:extLst>
                    <a:ext uri="{FF2B5EF4-FFF2-40B4-BE49-F238E27FC236}">
                      <a16:creationId xmlns:a16="http://schemas.microsoft.com/office/drawing/2014/main" id="{2C6C968C-C8C3-4FAF-BAD2-4BA3A8A38B80}"/>
                    </a:ext>
                  </a:extLst>
                </p:cNvPr>
                <p:cNvSpPr txBox="1"/>
                <p:nvPr/>
              </p:nvSpPr>
              <p:spPr>
                <a:xfrm>
                  <a:off x="2435952" y="3271523"/>
                  <a:ext cx="46557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400" i="1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altLang="ja-JP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3570" name="テキスト ボックス 3569">
                  <a:extLst>
                    <a:ext uri="{FF2B5EF4-FFF2-40B4-BE49-F238E27FC236}">
                      <a16:creationId xmlns:a16="http://schemas.microsoft.com/office/drawing/2014/main" id="{2C6C968C-C8C3-4FAF-BAD2-4BA3A8A38B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5952" y="3271523"/>
                  <a:ext cx="444737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12329" t="-101961" r="-75342" b="-15686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4E6FBC35-9841-49BC-8E8A-FD435FE5C6D0}"/>
              </a:ext>
            </a:extLst>
          </p:cNvPr>
          <p:cNvGrpSpPr/>
          <p:nvPr/>
        </p:nvGrpSpPr>
        <p:grpSpPr>
          <a:xfrm>
            <a:off x="6258593" y="2159472"/>
            <a:ext cx="465577" cy="307777"/>
            <a:chOff x="1709173" y="4300772"/>
            <a:chExt cx="465577" cy="307777"/>
          </a:xfrm>
        </p:grpSpPr>
        <p:sp>
          <p:nvSpPr>
            <p:cNvPr id="60" name="楕円 3568">
              <a:extLst>
                <a:ext uri="{FF2B5EF4-FFF2-40B4-BE49-F238E27FC236}">
                  <a16:creationId xmlns:a16="http://schemas.microsoft.com/office/drawing/2014/main" id="{DDCC6F23-D93A-4B0A-89DA-9BF896BC4E2B}"/>
                </a:ext>
              </a:extLst>
            </p:cNvPr>
            <p:cNvSpPr/>
            <p:nvPr/>
          </p:nvSpPr>
          <p:spPr>
            <a:xfrm>
              <a:off x="1787542" y="4315867"/>
              <a:ext cx="288000" cy="28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テキスト ボックス 60">
                  <a:extLst>
                    <a:ext uri="{FF2B5EF4-FFF2-40B4-BE49-F238E27FC236}">
                      <a16:creationId xmlns:a16="http://schemas.microsoft.com/office/drawing/2014/main" id="{49CE6AD8-8AE9-4435-8E8E-8D72BC5D3FBB}"/>
                    </a:ext>
                  </a:extLst>
                </p:cNvPr>
                <p:cNvSpPr txBox="1"/>
                <p:nvPr/>
              </p:nvSpPr>
              <p:spPr>
                <a:xfrm>
                  <a:off x="1709173" y="4300772"/>
                  <a:ext cx="46557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400" i="1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altLang="ja-JP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oMath>
                    </m:oMathPara>
                  </a14:m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3571" name="テキスト ボックス 3570">
                  <a:extLst>
                    <a:ext uri="{FF2B5EF4-FFF2-40B4-BE49-F238E27FC236}">
                      <a16:creationId xmlns:a16="http://schemas.microsoft.com/office/drawing/2014/main" id="{49CE6AD8-8AE9-4435-8E8E-8D72BC5D3F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9173" y="4300772"/>
                  <a:ext cx="444737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2329" t="-104000" r="-75342" b="-162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3" name="直線コネクタ 62"/>
          <p:cNvCxnSpPr/>
          <p:nvPr/>
        </p:nvCxnSpPr>
        <p:spPr>
          <a:xfrm flipV="1">
            <a:off x="5619471" y="1819551"/>
            <a:ext cx="493257" cy="386755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8ADDBCAB-AA90-4CD9-B466-4CB18A0C3C78}"/>
              </a:ext>
            </a:extLst>
          </p:cNvPr>
          <p:cNvGrpSpPr/>
          <p:nvPr/>
        </p:nvGrpSpPr>
        <p:grpSpPr>
          <a:xfrm>
            <a:off x="5386267" y="2029580"/>
            <a:ext cx="465577" cy="307777"/>
            <a:chOff x="2435952" y="3271523"/>
            <a:chExt cx="465577" cy="307777"/>
          </a:xfrm>
        </p:grpSpPr>
        <p:sp>
          <p:nvSpPr>
            <p:cNvPr id="65" name="楕円 3567">
              <a:extLst>
                <a:ext uri="{FF2B5EF4-FFF2-40B4-BE49-F238E27FC236}">
                  <a16:creationId xmlns:a16="http://schemas.microsoft.com/office/drawing/2014/main" id="{8DC5F768-8BFB-403D-B815-1998246EE2CB}"/>
                </a:ext>
              </a:extLst>
            </p:cNvPr>
            <p:cNvSpPr/>
            <p:nvPr/>
          </p:nvSpPr>
          <p:spPr>
            <a:xfrm>
              <a:off x="2527870" y="3291300"/>
              <a:ext cx="288000" cy="288000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テキスト ボックス 65">
                  <a:extLst>
                    <a:ext uri="{FF2B5EF4-FFF2-40B4-BE49-F238E27FC236}">
                      <a16:creationId xmlns:a16="http://schemas.microsoft.com/office/drawing/2014/main" id="{2C6C968C-C8C3-4FAF-BAD2-4BA3A8A38B80}"/>
                    </a:ext>
                  </a:extLst>
                </p:cNvPr>
                <p:cNvSpPr txBox="1"/>
                <p:nvPr/>
              </p:nvSpPr>
              <p:spPr>
                <a:xfrm>
                  <a:off x="2435952" y="3271523"/>
                  <a:ext cx="46557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400" i="1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altLang="ja-JP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3570" name="テキスト ボックス 3569">
                  <a:extLst>
                    <a:ext uri="{FF2B5EF4-FFF2-40B4-BE49-F238E27FC236}">
                      <a16:creationId xmlns:a16="http://schemas.microsoft.com/office/drawing/2014/main" id="{2C6C968C-C8C3-4FAF-BAD2-4BA3A8A38B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5952" y="3271523"/>
                  <a:ext cx="444737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12329" t="-101961" r="-75342" b="-15686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4E6FBC35-9841-49BC-8E8A-FD435FE5C6D0}"/>
              </a:ext>
            </a:extLst>
          </p:cNvPr>
          <p:cNvGrpSpPr/>
          <p:nvPr/>
        </p:nvGrpSpPr>
        <p:grpSpPr>
          <a:xfrm>
            <a:off x="5940145" y="1613087"/>
            <a:ext cx="465577" cy="307777"/>
            <a:chOff x="1709173" y="4300772"/>
            <a:chExt cx="465577" cy="307777"/>
          </a:xfrm>
        </p:grpSpPr>
        <p:sp>
          <p:nvSpPr>
            <p:cNvPr id="68" name="楕円 3568">
              <a:extLst>
                <a:ext uri="{FF2B5EF4-FFF2-40B4-BE49-F238E27FC236}">
                  <a16:creationId xmlns:a16="http://schemas.microsoft.com/office/drawing/2014/main" id="{DDCC6F23-D93A-4B0A-89DA-9BF896BC4E2B}"/>
                </a:ext>
              </a:extLst>
            </p:cNvPr>
            <p:cNvSpPr/>
            <p:nvPr/>
          </p:nvSpPr>
          <p:spPr>
            <a:xfrm>
              <a:off x="1787542" y="4315867"/>
              <a:ext cx="288000" cy="28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テキスト ボックス 68">
                  <a:extLst>
                    <a:ext uri="{FF2B5EF4-FFF2-40B4-BE49-F238E27FC236}">
                      <a16:creationId xmlns:a16="http://schemas.microsoft.com/office/drawing/2014/main" id="{49CE6AD8-8AE9-4435-8E8E-8D72BC5D3FBB}"/>
                    </a:ext>
                  </a:extLst>
                </p:cNvPr>
                <p:cNvSpPr txBox="1"/>
                <p:nvPr/>
              </p:nvSpPr>
              <p:spPr>
                <a:xfrm>
                  <a:off x="1709173" y="4300772"/>
                  <a:ext cx="46557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400" i="1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altLang="ja-JP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oMath>
                    </m:oMathPara>
                  </a14:m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3571" name="テキスト ボックス 3570">
                  <a:extLst>
                    <a:ext uri="{FF2B5EF4-FFF2-40B4-BE49-F238E27FC236}">
                      <a16:creationId xmlns:a16="http://schemas.microsoft.com/office/drawing/2014/main" id="{49CE6AD8-8AE9-4435-8E8E-8D72BC5D3F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9173" y="4300772"/>
                  <a:ext cx="444737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2329" t="-104000" r="-75342" b="-162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8ADDBCAB-AA90-4CD9-B466-4CB18A0C3C78}"/>
              </a:ext>
            </a:extLst>
          </p:cNvPr>
          <p:cNvGrpSpPr/>
          <p:nvPr/>
        </p:nvGrpSpPr>
        <p:grpSpPr>
          <a:xfrm>
            <a:off x="5354617" y="2903802"/>
            <a:ext cx="465577" cy="307777"/>
            <a:chOff x="2435952" y="3271523"/>
            <a:chExt cx="465577" cy="307777"/>
          </a:xfrm>
        </p:grpSpPr>
        <p:sp>
          <p:nvSpPr>
            <p:cNvPr id="72" name="楕円 3567">
              <a:extLst>
                <a:ext uri="{FF2B5EF4-FFF2-40B4-BE49-F238E27FC236}">
                  <a16:creationId xmlns:a16="http://schemas.microsoft.com/office/drawing/2014/main" id="{8DC5F768-8BFB-403D-B815-1998246EE2CB}"/>
                </a:ext>
              </a:extLst>
            </p:cNvPr>
            <p:cNvSpPr/>
            <p:nvPr/>
          </p:nvSpPr>
          <p:spPr>
            <a:xfrm>
              <a:off x="2527870" y="3291300"/>
              <a:ext cx="288000" cy="288000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テキスト ボックス 72">
                  <a:extLst>
                    <a:ext uri="{FF2B5EF4-FFF2-40B4-BE49-F238E27FC236}">
                      <a16:creationId xmlns:a16="http://schemas.microsoft.com/office/drawing/2014/main" id="{2C6C968C-C8C3-4FAF-BAD2-4BA3A8A38B80}"/>
                    </a:ext>
                  </a:extLst>
                </p:cNvPr>
                <p:cNvSpPr txBox="1"/>
                <p:nvPr/>
              </p:nvSpPr>
              <p:spPr>
                <a:xfrm>
                  <a:off x="2435952" y="3271523"/>
                  <a:ext cx="46557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400" i="1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altLang="ja-JP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3570" name="テキスト ボックス 3569">
                  <a:extLst>
                    <a:ext uri="{FF2B5EF4-FFF2-40B4-BE49-F238E27FC236}">
                      <a16:creationId xmlns:a16="http://schemas.microsoft.com/office/drawing/2014/main" id="{2C6C968C-C8C3-4FAF-BAD2-4BA3A8A38B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5952" y="3271523"/>
                  <a:ext cx="444737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12329" t="-101961" r="-75342" b="-15686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4E6FBC35-9841-49BC-8E8A-FD435FE5C6D0}"/>
              </a:ext>
            </a:extLst>
          </p:cNvPr>
          <p:cNvGrpSpPr/>
          <p:nvPr/>
        </p:nvGrpSpPr>
        <p:grpSpPr>
          <a:xfrm>
            <a:off x="6134050" y="2873498"/>
            <a:ext cx="465577" cy="307777"/>
            <a:chOff x="1709173" y="4300772"/>
            <a:chExt cx="465577" cy="307777"/>
          </a:xfrm>
        </p:grpSpPr>
        <p:sp>
          <p:nvSpPr>
            <p:cNvPr id="75" name="楕円 3568">
              <a:extLst>
                <a:ext uri="{FF2B5EF4-FFF2-40B4-BE49-F238E27FC236}">
                  <a16:creationId xmlns:a16="http://schemas.microsoft.com/office/drawing/2014/main" id="{DDCC6F23-D93A-4B0A-89DA-9BF896BC4E2B}"/>
                </a:ext>
              </a:extLst>
            </p:cNvPr>
            <p:cNvSpPr/>
            <p:nvPr/>
          </p:nvSpPr>
          <p:spPr>
            <a:xfrm>
              <a:off x="1787542" y="4315867"/>
              <a:ext cx="288000" cy="28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テキスト ボックス 75">
                  <a:extLst>
                    <a:ext uri="{FF2B5EF4-FFF2-40B4-BE49-F238E27FC236}">
                      <a16:creationId xmlns:a16="http://schemas.microsoft.com/office/drawing/2014/main" id="{49CE6AD8-8AE9-4435-8E8E-8D72BC5D3FBB}"/>
                    </a:ext>
                  </a:extLst>
                </p:cNvPr>
                <p:cNvSpPr txBox="1"/>
                <p:nvPr/>
              </p:nvSpPr>
              <p:spPr>
                <a:xfrm>
                  <a:off x="1709173" y="4300772"/>
                  <a:ext cx="46557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400" i="1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altLang="ja-JP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oMath>
                    </m:oMathPara>
                  </a14:m>
                  <a:endParaRPr lang="ja-JP" altLang="en-US" sz="1400" dirty="0"/>
                </a:p>
              </p:txBody>
            </p:sp>
          </mc:Choice>
          <mc:Fallback xmlns="">
            <p:sp>
              <p:nvSpPr>
                <p:cNvPr id="3571" name="テキスト ボックス 3570">
                  <a:extLst>
                    <a:ext uri="{FF2B5EF4-FFF2-40B4-BE49-F238E27FC236}">
                      <a16:creationId xmlns:a16="http://schemas.microsoft.com/office/drawing/2014/main" id="{49CE6AD8-8AE9-4435-8E8E-8D72BC5D3F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9173" y="4300772"/>
                  <a:ext cx="444737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2329" t="-104000" r="-75342" b="-162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7" name="直線コネクタ 76"/>
          <p:cNvCxnSpPr/>
          <p:nvPr/>
        </p:nvCxnSpPr>
        <p:spPr>
          <a:xfrm flipV="1">
            <a:off x="5595514" y="3014654"/>
            <a:ext cx="721155" cy="48952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テキスト ボックス 78"/>
          <p:cNvSpPr txBox="1"/>
          <p:nvPr/>
        </p:nvSpPr>
        <p:spPr>
          <a:xfrm>
            <a:off x="4841855" y="906212"/>
            <a:ext cx="250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Absorption spectroscopy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1554788" y="2226022"/>
            <a:ext cx="2071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Feshbach molecules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1975160" y="4582861"/>
            <a:ext cx="1230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atoms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33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unekazu\Desktop\DSCF1659.JPG">
            <a:extLst>
              <a:ext uri="{FF2B5EF4-FFF2-40B4-BE49-F238E27FC236}">
                <a16:creationId xmlns:a16="http://schemas.microsoft.com/office/drawing/2014/main" id="{6EE8F8D2-C386-4DE3-8C8F-5FAF51B9E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2924" y="1091681"/>
            <a:ext cx="1918690" cy="1440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B3DFA799-6B54-4C1D-8614-7B43BCC31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2878" y1="51731" x2="42878" y2="51731"/>
                        <a14:foregroundMark x1="43314" y1="52546" x2="43314" y2="52546"/>
                        <a14:foregroundMark x1="45494" y1="51935" x2="45494" y2="51935"/>
                        <a14:foregroundMark x1="46657" y1="51731" x2="46657" y2="51731"/>
                        <a14:foregroundMark x1="23837" y1="56415" x2="23837" y2="56415"/>
                        <a14:backgroundMark x1="44767" y1="75560" x2="44767" y2="75560"/>
                        <a14:backgroundMark x1="50436" y1="73931" x2="50436" y2="73931"/>
                        <a14:backgroundMark x1="53052" y1="53768" x2="53052" y2="53768"/>
                        <a14:backgroundMark x1="41860" y1="46029" x2="41860" y2="46029"/>
                        <a14:backgroundMark x1="43895" y1="46640" x2="43895" y2="46640"/>
                        <a14:backgroundMark x1="46657" y1="46640" x2="46657" y2="46640"/>
                        <a14:backgroundMark x1="49564" y1="54379" x2="49564" y2="54379"/>
                        <a14:backgroundMark x1="56395" y1="53971" x2="56395" y2="53971"/>
                        <a14:backgroundMark x1="47093" y1="53971" x2="47093" y2="53971"/>
                        <a14:backgroundMark x1="44767" y1="53768" x2="44767" y2="53768"/>
                        <a14:backgroundMark x1="34448" y1="68839" x2="34448" y2="68839"/>
                        <a14:backgroundMark x1="28634" y1="62933" x2="28634" y2="62933"/>
                        <a14:backgroundMark x1="25872" y1="61100" x2="25872" y2="61100"/>
                        <a14:backgroundMark x1="35174" y1="68228" x2="35174" y2="68228"/>
                        <a14:backgroundMark x1="43023" y1="72098" x2="43023" y2="72098"/>
                        <a14:backgroundMark x1="51744" y1="71690" x2="51744" y2="71690"/>
                        <a14:backgroundMark x1="58140" y1="70061" x2="58140" y2="70061"/>
                        <a14:backgroundMark x1="63372" y1="70265" x2="63372" y2="70265"/>
                        <a14:backgroundMark x1="39390" y1="46436" x2="39390" y2="46436"/>
                        <a14:backgroundMark x1="42151" y1="53564" x2="42151" y2="53564"/>
                        <a14:backgroundMark x1="43023" y1="53564" x2="43023" y2="53564"/>
                        <a14:backgroundMark x1="55378" y1="46232" x2="55378" y2="46232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889" y="2623202"/>
            <a:ext cx="4391066" cy="3133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円/楕円 242">
            <a:extLst>
              <a:ext uri="{FF2B5EF4-FFF2-40B4-BE49-F238E27FC236}">
                <a16:creationId xmlns:a16="http://schemas.microsoft.com/office/drawing/2014/main" id="{996FCF30-7FAC-40A1-8BED-5043D2118FE7}"/>
              </a:ext>
            </a:extLst>
          </p:cNvPr>
          <p:cNvSpPr/>
          <p:nvPr/>
        </p:nvSpPr>
        <p:spPr>
          <a:xfrm>
            <a:off x="8114336" y="3444043"/>
            <a:ext cx="198567" cy="103512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30000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AAC53A6E-0832-4BFC-B5C7-A90324BEA280}"/>
              </a:ext>
            </a:extLst>
          </p:cNvPr>
          <p:cNvCxnSpPr>
            <a:cxnSpLocks/>
          </p:cNvCxnSpPr>
          <p:nvPr/>
        </p:nvCxnSpPr>
        <p:spPr>
          <a:xfrm flipV="1">
            <a:off x="2789687" y="4386119"/>
            <a:ext cx="1388035" cy="153860"/>
          </a:xfrm>
          <a:prstGeom prst="straightConnector1">
            <a:avLst/>
          </a:prstGeom>
          <a:ln w="76200">
            <a:solidFill>
              <a:srgbClr val="FF0000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ACC9877A-E23D-4265-9E91-4B09DAA21B5F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8053270" y="5712056"/>
            <a:ext cx="539734" cy="607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D72FBF5C-FE43-47B0-B0F4-195A314CE785}"/>
              </a:ext>
            </a:extLst>
          </p:cNvPr>
          <p:cNvCxnSpPr>
            <a:cxnSpLocks noChangeAspect="1"/>
          </p:cNvCxnSpPr>
          <p:nvPr/>
        </p:nvCxnSpPr>
        <p:spPr>
          <a:xfrm flipH="1" flipV="1">
            <a:off x="7779408" y="5344837"/>
            <a:ext cx="273862" cy="4317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A9445E72-3E92-4573-9B0F-2074174FEFE8}"/>
              </a:ext>
            </a:extLst>
          </p:cNvPr>
          <p:cNvCxnSpPr>
            <a:cxnSpLocks/>
          </p:cNvCxnSpPr>
          <p:nvPr/>
        </p:nvCxnSpPr>
        <p:spPr>
          <a:xfrm flipV="1">
            <a:off x="8053144" y="5226903"/>
            <a:ext cx="0" cy="5397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B0E2B01-8D7E-4739-B5D4-3B548DB30B90}"/>
                  </a:ext>
                </a:extLst>
              </p:cNvPr>
              <p:cNvSpPr txBox="1"/>
              <p:nvPr/>
            </p:nvSpPr>
            <p:spPr>
              <a:xfrm>
                <a:off x="7535829" y="5028337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</m:oMath>
                  </m:oMathPara>
                </a14:m>
                <a:endParaRPr lang="ja-JP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B0E2B01-8D7E-4739-B5D4-3B548DB30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829" y="5028337"/>
                <a:ext cx="37542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5B2D014-9442-4A7D-9B5B-66EF2655A4D2}"/>
                  </a:ext>
                </a:extLst>
              </p:cNvPr>
              <p:cNvSpPr txBox="1"/>
              <p:nvPr/>
            </p:nvSpPr>
            <p:spPr>
              <a:xfrm>
                <a:off x="7876958" y="4852403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</m:oMath>
                  </m:oMathPara>
                </a14:m>
                <a:endParaRPr lang="ja-JP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5B2D014-9442-4A7D-9B5B-66EF2655A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6958" y="4852403"/>
                <a:ext cx="380232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40CB0A2C-6FFC-4907-9E47-1F3CF6AAEF0D}"/>
                  </a:ext>
                </a:extLst>
              </p:cNvPr>
              <p:cNvSpPr txBox="1"/>
              <p:nvPr/>
            </p:nvSpPr>
            <p:spPr>
              <a:xfrm>
                <a:off x="8497904" y="5511225"/>
                <a:ext cx="360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𝒛</m:t>
                      </m:r>
                    </m:oMath>
                  </m:oMathPara>
                </a14:m>
                <a:endParaRPr lang="ja-JP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40CB0A2C-6FFC-4907-9E47-1F3CF6AAE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7904" y="5511225"/>
                <a:ext cx="36099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9F6B8BF2-0825-46CB-9628-77B8E4A17491}"/>
              </a:ext>
            </a:extLst>
          </p:cNvPr>
          <p:cNvCxnSpPr>
            <a:cxnSpLocks noChangeAspect="1"/>
          </p:cNvCxnSpPr>
          <p:nvPr/>
        </p:nvCxnSpPr>
        <p:spPr>
          <a:xfrm flipH="1" flipV="1">
            <a:off x="3197119" y="4198413"/>
            <a:ext cx="337149" cy="531564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FA2D231-B074-4336-84D1-8F4280220C78}"/>
              </a:ext>
            </a:extLst>
          </p:cNvPr>
          <p:cNvSpPr txBox="1"/>
          <p:nvPr/>
        </p:nvSpPr>
        <p:spPr>
          <a:xfrm rot="5035939">
            <a:off x="9301768" y="3444148"/>
            <a:ext cx="851516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CCD</a:t>
            </a:r>
          </a:p>
          <a:p>
            <a:pPr algn="ctr"/>
            <a:r>
              <a:rPr lang="en-US" altLang="ja-JP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camera</a:t>
            </a:r>
            <a:endParaRPr lang="ja-JP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6692CC1E-0423-4924-83EE-4D1206766B10}"/>
              </a:ext>
            </a:extLst>
          </p:cNvPr>
          <p:cNvCxnSpPr>
            <a:cxnSpLocks/>
          </p:cNvCxnSpPr>
          <p:nvPr/>
        </p:nvCxnSpPr>
        <p:spPr>
          <a:xfrm flipV="1">
            <a:off x="8026789" y="3831388"/>
            <a:ext cx="1388035" cy="153860"/>
          </a:xfrm>
          <a:prstGeom prst="straightConnector1">
            <a:avLst/>
          </a:prstGeom>
          <a:ln w="76200">
            <a:solidFill>
              <a:srgbClr val="FF0000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D61420E-FBA8-4450-94D7-EDB9F5DFA84D}"/>
              </a:ext>
            </a:extLst>
          </p:cNvPr>
          <p:cNvSpPr txBox="1"/>
          <p:nvPr/>
        </p:nvSpPr>
        <p:spPr>
          <a:xfrm>
            <a:off x="7575654" y="2621380"/>
            <a:ext cx="128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 trap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840B043-22B0-46FF-981A-3328F25D544F}"/>
                  </a:ext>
                </a:extLst>
              </p:cNvPr>
              <p:cNvSpPr txBox="1"/>
              <p:nvPr/>
            </p:nvSpPr>
            <p:spPr>
              <a:xfrm>
                <a:off x="1723420" y="6020382"/>
                <a:ext cx="6676251" cy="649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altLang="ja-JP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ja-JP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altLang="ja-JP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atoms are prepared at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altLang="ja-JP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&lt;1</m:t>
                    </m:r>
                    <m:r>
                      <m:rPr>
                        <m:sty m:val="p"/>
                      </m:rPr>
                      <a:rPr lang="en-US" altLang="ja-JP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μ</m:t>
                    </m:r>
                    <m:r>
                      <m:rPr>
                        <m:sty m:val="p"/>
                      </m:rPr>
                      <a:rPr lang="en-US" altLang="ja-JP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K</m:t>
                    </m:r>
                  </m:oMath>
                </a14:m>
                <a:r>
                  <a:rPr lang="ja-JP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</a:t>
                </a:r>
                <a:r>
                  <a:rPr lang="en-US" altLang="ja-JP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various scattering length.</a:t>
                </a:r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ja-JP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choose atom or </a:t>
                </a:r>
                <a:r>
                  <a:rPr lang="en-US" altLang="ja-JP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Feshbach</a:t>
                </a:r>
                <a:r>
                  <a:rPr lang="en-US" altLang="ja-JP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molecules experimentally.</a:t>
                </a:r>
                <a:endParaRPr lang="ja-JP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840B043-22B0-46FF-981A-3328F25D5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420" y="6020382"/>
                <a:ext cx="6676251" cy="649409"/>
              </a:xfrm>
              <a:prstGeom prst="rect">
                <a:avLst/>
              </a:prstGeom>
              <a:blipFill>
                <a:blip r:embed="rId9"/>
                <a:stretch>
                  <a:fillRect l="-822" t="-4717" r="-822" b="-150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B1B3207-8E07-4FAD-8DD5-BC8D3294053B}"/>
              </a:ext>
            </a:extLst>
          </p:cNvPr>
          <p:cNvSpPr txBox="1"/>
          <p:nvPr/>
        </p:nvSpPr>
        <p:spPr>
          <a:xfrm>
            <a:off x="7998292" y="4519180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Imaging lens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8873D0C0-F2E7-459F-836C-6AA3254DC8CB}"/>
                  </a:ext>
                </a:extLst>
              </p:cNvPr>
              <p:cNvSpPr txBox="1"/>
              <p:nvPr/>
            </p:nvSpPr>
            <p:spPr>
              <a:xfrm>
                <a:off x="2022428" y="3266681"/>
                <a:ext cx="18349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Probe laser</a:t>
                </a:r>
              </a:p>
              <a:p>
                <a:pPr algn="ctr"/>
                <a:r>
                  <a:rPr lang="ja-JP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=671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nm</m:t>
                    </m:r>
                  </m:oMath>
                </a14:m>
                <a:r>
                  <a:rPr lang="ja-JP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8873D0C0-F2E7-459F-836C-6AA3254DC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428" y="3266681"/>
                <a:ext cx="1834926" cy="646331"/>
              </a:xfrm>
              <a:prstGeom prst="rect">
                <a:avLst/>
              </a:prstGeom>
              <a:blipFill>
                <a:blip r:embed="rId10"/>
                <a:stretch>
                  <a:fillRect l="-2658" t="-5660" r="-2326" b="-150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A40DA507-EED8-4F79-9216-9DAA3AF9904B}"/>
                  </a:ext>
                </a:extLst>
              </p:cNvPr>
              <p:cNvSpPr txBox="1"/>
              <p:nvPr/>
            </p:nvSpPr>
            <p:spPr>
              <a:xfrm>
                <a:off x="3213595" y="3758173"/>
                <a:ext cx="559897" cy="494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</m:oMath>
                  </m:oMathPara>
                </a14:m>
                <a:endParaRPr lang="ja-JP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A40DA507-EED8-4F79-9216-9DAA3AF99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595" y="3758173"/>
                <a:ext cx="559897" cy="494559"/>
              </a:xfrm>
              <a:prstGeom prst="rect">
                <a:avLst/>
              </a:prstGeom>
              <a:blipFill>
                <a:blip r:embed="rId11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CB78ECE-CC77-4CC2-ADF3-8239F50E6178}"/>
                  </a:ext>
                </a:extLst>
              </p:cNvPr>
              <p:cNvSpPr txBox="1"/>
              <p:nvPr/>
            </p:nvSpPr>
            <p:spPr>
              <a:xfrm>
                <a:off x="2556423" y="4795035"/>
                <a:ext cx="183955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Superposition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ja-JP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ja-JP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polalization</a:t>
                </a:r>
                <a:endParaRPr lang="ja-JP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CB78ECE-CC77-4CC2-ADF3-8239F50E6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423" y="4795035"/>
                <a:ext cx="1839552" cy="923330"/>
              </a:xfrm>
              <a:prstGeom prst="rect">
                <a:avLst/>
              </a:prstGeom>
              <a:blipFill>
                <a:blip r:embed="rId12"/>
                <a:stretch>
                  <a:fillRect l="-2649" t="-3974" b="-99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120C888A-B6D3-4427-BE5A-EC670B345AF2}"/>
              </a:ext>
            </a:extLst>
          </p:cNvPr>
          <p:cNvCxnSpPr>
            <a:cxnSpLocks/>
          </p:cNvCxnSpPr>
          <p:nvPr/>
        </p:nvCxnSpPr>
        <p:spPr>
          <a:xfrm flipH="1">
            <a:off x="7713922" y="2990712"/>
            <a:ext cx="339348" cy="872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A5DA9ED5-7E9E-4D4E-BB14-4DEC7A6E4604}"/>
              </a:ext>
            </a:extLst>
          </p:cNvPr>
          <p:cNvCxnSpPr>
            <a:cxnSpLocks/>
          </p:cNvCxnSpPr>
          <p:nvPr/>
        </p:nvCxnSpPr>
        <p:spPr>
          <a:xfrm flipH="1">
            <a:off x="5439999" y="4205319"/>
            <a:ext cx="662794" cy="1675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矢印: 上 27">
            <a:extLst>
              <a:ext uri="{FF2B5EF4-FFF2-40B4-BE49-F238E27FC236}">
                <a16:creationId xmlns:a16="http://schemas.microsoft.com/office/drawing/2014/main" id="{EB59C4DD-2BF5-4F25-A29C-2B920B2B1A08}"/>
              </a:ext>
            </a:extLst>
          </p:cNvPr>
          <p:cNvSpPr/>
          <p:nvPr/>
        </p:nvSpPr>
        <p:spPr>
          <a:xfrm>
            <a:off x="4134301" y="2735401"/>
            <a:ext cx="484632" cy="978408"/>
          </a:xfrm>
          <a:prstGeom prst="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5A99F7A7-6D5D-4972-9CB9-FA8CEC00AECC}"/>
                  </a:ext>
                </a:extLst>
              </p:cNvPr>
              <p:cNvSpPr txBox="1"/>
              <p:nvPr/>
            </p:nvSpPr>
            <p:spPr>
              <a:xfrm>
                <a:off x="4169995" y="2274446"/>
                <a:ext cx="4239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ja-JP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5A99F7A7-6D5D-4972-9CB9-FA8CEC00A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995" y="2274446"/>
                <a:ext cx="423962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F1846D83-B7C9-489C-B6B0-1EA38DB95564}"/>
                  </a:ext>
                </a:extLst>
              </p:cNvPr>
              <p:cNvSpPr/>
              <p:nvPr/>
            </p:nvSpPr>
            <p:spPr>
              <a:xfrm>
                <a:off x="2188193" y="4307331"/>
                <a:ext cx="5865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</m:oMath>
                  </m:oMathPara>
                </a14:m>
                <a:endParaRPr lang="ja-JP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F1846D83-B7C9-489C-B6B0-1EA38DB955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193" y="4307331"/>
                <a:ext cx="586571" cy="461665"/>
              </a:xfrm>
              <a:prstGeom prst="rect">
                <a:avLst/>
              </a:prstGeom>
              <a:blipFill>
                <a:blip r:embed="rId1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9E3F4D1C-152D-43EC-B681-339C13505B7B}"/>
                  </a:ext>
                </a:extLst>
              </p:cNvPr>
              <p:cNvSpPr/>
              <p:nvPr/>
            </p:nvSpPr>
            <p:spPr>
              <a:xfrm>
                <a:off x="8373968" y="3312062"/>
                <a:ext cx="7629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</m:oMath>
                  </m:oMathPara>
                </a14:m>
                <a:endParaRPr lang="ja-JP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9E3F4D1C-152D-43EC-B681-339C13505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3968" y="3312062"/>
                <a:ext cx="762901" cy="461665"/>
              </a:xfrm>
              <a:prstGeom prst="rect">
                <a:avLst/>
              </a:prstGeom>
              <a:blipFill>
                <a:blip r:embed="rId1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EF67F4E-D3B8-44E1-ACF7-268C4FD6D67A}"/>
              </a:ext>
            </a:extLst>
          </p:cNvPr>
          <p:cNvSpPr txBox="1"/>
          <p:nvPr/>
        </p:nvSpPr>
        <p:spPr>
          <a:xfrm>
            <a:off x="1723420" y="667975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 cooling of </a:t>
            </a:r>
            <a:r>
              <a:rPr lang="en-US" altLang="ja-JP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atoms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BECF70E-C573-49B7-BCB2-39086A437F7A}"/>
              </a:ext>
            </a:extLst>
          </p:cNvPr>
          <p:cNvSpPr txBox="1"/>
          <p:nvPr/>
        </p:nvSpPr>
        <p:spPr>
          <a:xfrm>
            <a:off x="4436544" y="1559699"/>
            <a:ext cx="698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Confinement, state preparation, and evaporative cooling in an optical trap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6BEE74AF-EB2D-49B7-B19A-13D3BFC8B0EF}"/>
              </a:ext>
            </a:extLst>
          </p:cNvPr>
          <p:cNvSpPr/>
          <p:nvPr/>
        </p:nvSpPr>
        <p:spPr>
          <a:xfrm>
            <a:off x="4024605" y="1863388"/>
            <a:ext cx="1996751" cy="2183363"/>
          </a:xfrm>
          <a:custGeom>
            <a:avLst/>
            <a:gdLst>
              <a:gd name="connsiteX0" fmla="*/ 0 w 1996751"/>
              <a:gd name="connsiteY0" fmla="*/ 0 h 2183363"/>
              <a:gd name="connsiteX1" fmla="*/ 1278294 w 1996751"/>
              <a:gd name="connsiteY1" fmla="*/ 746448 h 2183363"/>
              <a:gd name="connsiteX2" fmla="*/ 1996751 w 1996751"/>
              <a:gd name="connsiteY2" fmla="*/ 2183363 h 2183363"/>
              <a:gd name="connsiteX3" fmla="*/ 1996751 w 1996751"/>
              <a:gd name="connsiteY3" fmla="*/ 2183363 h 218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6751" h="2183363">
                <a:moveTo>
                  <a:pt x="0" y="0"/>
                </a:moveTo>
                <a:cubicBezTo>
                  <a:pt x="472751" y="191277"/>
                  <a:pt x="945502" y="382554"/>
                  <a:pt x="1278294" y="746448"/>
                </a:cubicBezTo>
                <a:cubicBezTo>
                  <a:pt x="1611086" y="1110342"/>
                  <a:pt x="1996751" y="2183363"/>
                  <a:pt x="1996751" y="2183363"/>
                </a:cubicBezTo>
                <a:lnTo>
                  <a:pt x="1996751" y="2183363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618234" y="199358"/>
            <a:ext cx="2962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setup</a:t>
            </a:r>
            <a:endParaRPr kumimoji="1" lang="ja-JP" alt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085D1ED-AEA0-4A4D-9AEF-F8A422DAE143}"/>
              </a:ext>
            </a:extLst>
          </p:cNvPr>
          <p:cNvSpPr txBox="1"/>
          <p:nvPr/>
        </p:nvSpPr>
        <p:spPr>
          <a:xfrm>
            <a:off x="4958763" y="2384348"/>
            <a:ext cx="2428935" cy="369332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pair of Feshbach coils</a:t>
            </a:r>
            <a:endParaRPr lang="ja-JP" altLang="en-US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325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23317" y="1047964"/>
            <a:ext cx="5293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Experiment1. Optical transition for the free atoms</a:t>
            </a:r>
            <a:endParaRPr kumimoji="1" lang="ja-JP" altLang="en-US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1903241" y="2661439"/>
            <a:ext cx="6519286" cy="1481619"/>
            <a:chOff x="1975160" y="3894338"/>
            <a:chExt cx="6519286" cy="1481619"/>
          </a:xfrm>
        </p:grpSpPr>
        <p:sp>
          <p:nvSpPr>
            <p:cNvPr id="5" name="矢印: 下 3589">
              <a:extLst>
                <a:ext uri="{FF2B5EF4-FFF2-40B4-BE49-F238E27FC236}">
                  <a16:creationId xmlns:a16="http://schemas.microsoft.com/office/drawing/2014/main" id="{621D4722-D4E2-4099-B82F-0D6B8F325180}"/>
                </a:ext>
              </a:extLst>
            </p:cNvPr>
            <p:cNvSpPr/>
            <p:nvPr/>
          </p:nvSpPr>
          <p:spPr>
            <a:xfrm rot="16200000">
              <a:off x="3858228" y="4160216"/>
              <a:ext cx="1144586" cy="1240968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8ADDBCAB-AA90-4CD9-B466-4CB18A0C3C78}"/>
                </a:ext>
              </a:extLst>
            </p:cNvPr>
            <p:cNvGrpSpPr/>
            <p:nvPr/>
          </p:nvGrpSpPr>
          <p:grpSpPr>
            <a:xfrm>
              <a:off x="5806645" y="4373009"/>
              <a:ext cx="465577" cy="307777"/>
              <a:chOff x="2435952" y="3271523"/>
              <a:chExt cx="465577" cy="307777"/>
            </a:xfrm>
          </p:grpSpPr>
          <p:sp>
            <p:nvSpPr>
              <p:cNvPr id="7" name="楕円 3567">
                <a:extLst>
                  <a:ext uri="{FF2B5EF4-FFF2-40B4-BE49-F238E27FC236}">
                    <a16:creationId xmlns:a16="http://schemas.microsoft.com/office/drawing/2014/main" id="{8DC5F768-8BFB-403D-B815-1998246EE2CB}"/>
                  </a:ext>
                </a:extLst>
              </p:cNvPr>
              <p:cNvSpPr/>
              <p:nvPr/>
            </p:nvSpPr>
            <p:spPr>
              <a:xfrm>
                <a:off x="2527870" y="3291300"/>
                <a:ext cx="288000" cy="288000"/>
              </a:xfrm>
              <a:prstGeom prst="ellipse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テキスト ボックス 7">
                    <a:extLst>
                      <a:ext uri="{FF2B5EF4-FFF2-40B4-BE49-F238E27FC236}">
                        <a16:creationId xmlns:a16="http://schemas.microsoft.com/office/drawing/2014/main" id="{2C6C968C-C8C3-4FAF-BAD2-4BA3A8A38B80}"/>
                      </a:ext>
                    </a:extLst>
                  </p:cNvPr>
                  <p:cNvSpPr txBox="1"/>
                  <p:nvPr/>
                </p:nvSpPr>
                <p:spPr>
                  <a:xfrm>
                    <a:off x="2435952" y="3271523"/>
                    <a:ext cx="46557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oMath>
                      </m:oMathPara>
                    </a14:m>
                    <a:endParaRPr lang="ja-JP" altLang="en-US" sz="1400" dirty="0"/>
                  </a:p>
                </p:txBody>
              </p:sp>
            </mc:Choice>
            <mc:Fallback xmlns="">
              <p:sp>
                <p:nvSpPr>
                  <p:cNvPr id="3570" name="テキスト ボックス 3569">
                    <a:extLst>
                      <a:ext uri="{FF2B5EF4-FFF2-40B4-BE49-F238E27FC236}">
                        <a16:creationId xmlns:a16="http://schemas.microsoft.com/office/drawing/2014/main" id="{2C6C968C-C8C3-4FAF-BAD2-4BA3A8A38B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5952" y="3271523"/>
                    <a:ext cx="444737" cy="30777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2329" t="-101961" r="-75342" b="-156863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4E6FBC35-9841-49BC-8E8A-FD435FE5C6D0}"/>
                </a:ext>
              </a:extLst>
            </p:cNvPr>
            <p:cNvGrpSpPr/>
            <p:nvPr/>
          </p:nvGrpSpPr>
          <p:grpSpPr>
            <a:xfrm>
              <a:off x="5820194" y="4959968"/>
              <a:ext cx="465577" cy="307777"/>
              <a:chOff x="1709173" y="4300772"/>
              <a:chExt cx="465577" cy="307777"/>
            </a:xfrm>
          </p:grpSpPr>
          <p:sp>
            <p:nvSpPr>
              <p:cNvPr id="10" name="楕円 3568">
                <a:extLst>
                  <a:ext uri="{FF2B5EF4-FFF2-40B4-BE49-F238E27FC236}">
                    <a16:creationId xmlns:a16="http://schemas.microsoft.com/office/drawing/2014/main" id="{DDCC6F23-D93A-4B0A-89DA-9BF896BC4E2B}"/>
                  </a:ext>
                </a:extLst>
              </p:cNvPr>
              <p:cNvSpPr/>
              <p:nvPr/>
            </p:nvSpPr>
            <p:spPr>
              <a:xfrm>
                <a:off x="1787542" y="4315867"/>
                <a:ext cx="288000" cy="28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テキスト ボックス 10">
                    <a:extLst>
                      <a:ext uri="{FF2B5EF4-FFF2-40B4-BE49-F238E27FC236}">
                        <a16:creationId xmlns:a16="http://schemas.microsoft.com/office/drawing/2014/main" id="{49CE6AD8-8AE9-4435-8E8E-8D72BC5D3FBB}"/>
                      </a:ext>
                    </a:extLst>
                  </p:cNvPr>
                  <p:cNvSpPr txBox="1"/>
                  <p:nvPr/>
                </p:nvSpPr>
                <p:spPr>
                  <a:xfrm>
                    <a:off x="1709173" y="4300772"/>
                    <a:ext cx="46557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oMath>
                      </m:oMathPara>
                    </a14:m>
                    <a:endParaRPr lang="ja-JP" altLang="en-US" sz="1400" dirty="0"/>
                  </a:p>
                </p:txBody>
              </p:sp>
            </mc:Choice>
            <mc:Fallback xmlns="">
              <p:sp>
                <p:nvSpPr>
                  <p:cNvPr id="3571" name="テキスト ボックス 3570">
                    <a:extLst>
                      <a:ext uri="{FF2B5EF4-FFF2-40B4-BE49-F238E27FC236}">
                        <a16:creationId xmlns:a16="http://schemas.microsoft.com/office/drawing/2014/main" id="{49CE6AD8-8AE9-4435-8E8E-8D72BC5D3F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9173" y="4300772"/>
                    <a:ext cx="444737" cy="307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2329" t="-104000" r="-75342" b="-16200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2" name="矢印: 下 3586">
              <a:extLst>
                <a:ext uri="{FF2B5EF4-FFF2-40B4-BE49-F238E27FC236}">
                  <a16:creationId xmlns:a16="http://schemas.microsoft.com/office/drawing/2014/main" id="{428CFF27-8F4C-4009-BEC0-22012A932306}"/>
                </a:ext>
              </a:extLst>
            </p:cNvPr>
            <p:cNvSpPr/>
            <p:nvPr/>
          </p:nvSpPr>
          <p:spPr>
            <a:xfrm rot="16200000">
              <a:off x="7301669" y="4157363"/>
              <a:ext cx="1144586" cy="1240968"/>
            </a:xfrm>
            <a:prstGeom prst="downArrow">
              <a:avLst/>
            </a:prstGeom>
            <a:solidFill>
              <a:srgbClr val="FF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0A49B91E-F99F-41EA-8A13-633397E59EED}"/>
                    </a:ext>
                  </a:extLst>
                </p:cNvPr>
                <p:cNvSpPr txBox="1"/>
                <p:nvPr/>
              </p:nvSpPr>
              <p:spPr>
                <a:xfrm>
                  <a:off x="3935755" y="4605730"/>
                  <a:ext cx="8238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</a:rPr>
                              <m:t>in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0A49B91E-F99F-41EA-8A13-633397E59E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5755" y="4605730"/>
                  <a:ext cx="823815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3A9E85AE-B8F4-47AA-9727-8CAB76981867}"/>
                    </a:ext>
                  </a:extLst>
                </p:cNvPr>
                <p:cNvSpPr txBox="1"/>
                <p:nvPr/>
              </p:nvSpPr>
              <p:spPr>
                <a:xfrm>
                  <a:off x="7377819" y="4575151"/>
                  <a:ext cx="9344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</a:rPr>
                              <m:t>out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3A9E85AE-B8F4-47AA-9727-8CAB769818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7819" y="4575151"/>
                  <a:ext cx="93442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8ADDBCAB-AA90-4CD9-B466-4CB18A0C3C78}"/>
                </a:ext>
              </a:extLst>
            </p:cNvPr>
            <p:cNvGrpSpPr/>
            <p:nvPr/>
          </p:nvGrpSpPr>
          <p:grpSpPr>
            <a:xfrm>
              <a:off x="6327083" y="4623957"/>
              <a:ext cx="465577" cy="307777"/>
              <a:chOff x="2435952" y="3271523"/>
              <a:chExt cx="465577" cy="307777"/>
            </a:xfrm>
          </p:grpSpPr>
          <p:sp>
            <p:nvSpPr>
              <p:cNvPr id="16" name="楕円 3567">
                <a:extLst>
                  <a:ext uri="{FF2B5EF4-FFF2-40B4-BE49-F238E27FC236}">
                    <a16:creationId xmlns:a16="http://schemas.microsoft.com/office/drawing/2014/main" id="{8DC5F768-8BFB-403D-B815-1998246EE2CB}"/>
                  </a:ext>
                </a:extLst>
              </p:cNvPr>
              <p:cNvSpPr/>
              <p:nvPr/>
            </p:nvSpPr>
            <p:spPr>
              <a:xfrm>
                <a:off x="2527870" y="3291300"/>
                <a:ext cx="288000" cy="288000"/>
              </a:xfrm>
              <a:prstGeom prst="ellipse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テキスト ボックス 16">
                    <a:extLst>
                      <a:ext uri="{FF2B5EF4-FFF2-40B4-BE49-F238E27FC236}">
                        <a16:creationId xmlns:a16="http://schemas.microsoft.com/office/drawing/2014/main" id="{2C6C968C-C8C3-4FAF-BAD2-4BA3A8A38B80}"/>
                      </a:ext>
                    </a:extLst>
                  </p:cNvPr>
                  <p:cNvSpPr txBox="1"/>
                  <p:nvPr/>
                </p:nvSpPr>
                <p:spPr>
                  <a:xfrm>
                    <a:off x="2435952" y="3271523"/>
                    <a:ext cx="46557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oMath>
                      </m:oMathPara>
                    </a14:m>
                    <a:endParaRPr lang="ja-JP" altLang="en-US" sz="1400" dirty="0"/>
                  </a:p>
                </p:txBody>
              </p:sp>
            </mc:Choice>
            <mc:Fallback xmlns="">
              <p:sp>
                <p:nvSpPr>
                  <p:cNvPr id="3570" name="テキスト ボックス 3569">
                    <a:extLst>
                      <a:ext uri="{FF2B5EF4-FFF2-40B4-BE49-F238E27FC236}">
                        <a16:creationId xmlns:a16="http://schemas.microsoft.com/office/drawing/2014/main" id="{2C6C968C-C8C3-4FAF-BAD2-4BA3A8A38B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5952" y="3271523"/>
                    <a:ext cx="444737" cy="30777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2329" t="-101961" r="-75342" b="-156863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4E6FBC35-9841-49BC-8E8A-FD435FE5C6D0}"/>
                </a:ext>
              </a:extLst>
            </p:cNvPr>
            <p:cNvGrpSpPr/>
            <p:nvPr/>
          </p:nvGrpSpPr>
          <p:grpSpPr>
            <a:xfrm>
              <a:off x="5489908" y="4108564"/>
              <a:ext cx="465577" cy="307777"/>
              <a:chOff x="1709173" y="4300772"/>
              <a:chExt cx="465577" cy="307777"/>
            </a:xfrm>
          </p:grpSpPr>
          <p:sp>
            <p:nvSpPr>
              <p:cNvPr id="19" name="楕円 3568">
                <a:extLst>
                  <a:ext uri="{FF2B5EF4-FFF2-40B4-BE49-F238E27FC236}">
                    <a16:creationId xmlns:a16="http://schemas.microsoft.com/office/drawing/2014/main" id="{DDCC6F23-D93A-4B0A-89DA-9BF896BC4E2B}"/>
                  </a:ext>
                </a:extLst>
              </p:cNvPr>
              <p:cNvSpPr/>
              <p:nvPr/>
            </p:nvSpPr>
            <p:spPr>
              <a:xfrm>
                <a:off x="1787542" y="4315867"/>
                <a:ext cx="288000" cy="28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テキスト ボックス 19">
                    <a:extLst>
                      <a:ext uri="{FF2B5EF4-FFF2-40B4-BE49-F238E27FC236}">
                        <a16:creationId xmlns:a16="http://schemas.microsoft.com/office/drawing/2014/main" id="{49CE6AD8-8AE9-4435-8E8E-8D72BC5D3FBB}"/>
                      </a:ext>
                    </a:extLst>
                  </p:cNvPr>
                  <p:cNvSpPr txBox="1"/>
                  <p:nvPr/>
                </p:nvSpPr>
                <p:spPr>
                  <a:xfrm>
                    <a:off x="1709173" y="4300772"/>
                    <a:ext cx="46557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oMath>
                      </m:oMathPara>
                    </a14:m>
                    <a:endParaRPr lang="ja-JP" altLang="en-US" sz="1400" dirty="0"/>
                  </a:p>
                </p:txBody>
              </p:sp>
            </mc:Choice>
            <mc:Fallback xmlns="">
              <p:sp>
                <p:nvSpPr>
                  <p:cNvPr id="3571" name="テキスト ボックス 3570">
                    <a:extLst>
                      <a:ext uri="{FF2B5EF4-FFF2-40B4-BE49-F238E27FC236}">
                        <a16:creationId xmlns:a16="http://schemas.microsoft.com/office/drawing/2014/main" id="{49CE6AD8-8AE9-4435-8E8E-8D72BC5D3F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9173" y="4300772"/>
                    <a:ext cx="444737" cy="307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2329" t="-104000" r="-75342" b="-16200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4E6FBC35-9841-49BC-8E8A-FD435FE5C6D0}"/>
                </a:ext>
              </a:extLst>
            </p:cNvPr>
            <p:cNvGrpSpPr/>
            <p:nvPr/>
          </p:nvGrpSpPr>
          <p:grpSpPr>
            <a:xfrm>
              <a:off x="5362726" y="4911293"/>
              <a:ext cx="465577" cy="307777"/>
              <a:chOff x="1709173" y="4300772"/>
              <a:chExt cx="465577" cy="307777"/>
            </a:xfrm>
          </p:grpSpPr>
          <p:sp>
            <p:nvSpPr>
              <p:cNvPr id="22" name="楕円 3568">
                <a:extLst>
                  <a:ext uri="{FF2B5EF4-FFF2-40B4-BE49-F238E27FC236}">
                    <a16:creationId xmlns:a16="http://schemas.microsoft.com/office/drawing/2014/main" id="{DDCC6F23-D93A-4B0A-89DA-9BF896BC4E2B}"/>
                  </a:ext>
                </a:extLst>
              </p:cNvPr>
              <p:cNvSpPr/>
              <p:nvPr/>
            </p:nvSpPr>
            <p:spPr>
              <a:xfrm>
                <a:off x="1787542" y="4315867"/>
                <a:ext cx="288000" cy="28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テキスト ボックス 22">
                    <a:extLst>
                      <a:ext uri="{FF2B5EF4-FFF2-40B4-BE49-F238E27FC236}">
                        <a16:creationId xmlns:a16="http://schemas.microsoft.com/office/drawing/2014/main" id="{49CE6AD8-8AE9-4435-8E8E-8D72BC5D3FBB}"/>
                      </a:ext>
                    </a:extLst>
                  </p:cNvPr>
                  <p:cNvSpPr txBox="1"/>
                  <p:nvPr/>
                </p:nvSpPr>
                <p:spPr>
                  <a:xfrm>
                    <a:off x="1709173" y="4300772"/>
                    <a:ext cx="46557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oMath>
                      </m:oMathPara>
                    </a14:m>
                    <a:endParaRPr lang="ja-JP" altLang="en-US" sz="1400" dirty="0"/>
                  </a:p>
                </p:txBody>
              </p:sp>
            </mc:Choice>
            <mc:Fallback xmlns="">
              <p:sp>
                <p:nvSpPr>
                  <p:cNvPr id="3571" name="テキスト ボックス 3570">
                    <a:extLst>
                      <a:ext uri="{FF2B5EF4-FFF2-40B4-BE49-F238E27FC236}">
                        <a16:creationId xmlns:a16="http://schemas.microsoft.com/office/drawing/2014/main" id="{49CE6AD8-8AE9-4435-8E8E-8D72BC5D3F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9173" y="4300772"/>
                    <a:ext cx="444737" cy="307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2329" t="-104000" r="-75342" b="-16200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4E6FBC35-9841-49BC-8E8A-FD435FE5C6D0}"/>
                </a:ext>
              </a:extLst>
            </p:cNvPr>
            <p:cNvGrpSpPr/>
            <p:nvPr/>
          </p:nvGrpSpPr>
          <p:grpSpPr>
            <a:xfrm>
              <a:off x="6465101" y="4051664"/>
              <a:ext cx="465577" cy="307777"/>
              <a:chOff x="1709173" y="4300772"/>
              <a:chExt cx="465577" cy="307777"/>
            </a:xfrm>
          </p:grpSpPr>
          <p:sp>
            <p:nvSpPr>
              <p:cNvPr id="25" name="楕円 3568">
                <a:extLst>
                  <a:ext uri="{FF2B5EF4-FFF2-40B4-BE49-F238E27FC236}">
                    <a16:creationId xmlns:a16="http://schemas.microsoft.com/office/drawing/2014/main" id="{DDCC6F23-D93A-4B0A-89DA-9BF896BC4E2B}"/>
                  </a:ext>
                </a:extLst>
              </p:cNvPr>
              <p:cNvSpPr/>
              <p:nvPr/>
            </p:nvSpPr>
            <p:spPr>
              <a:xfrm>
                <a:off x="1787542" y="4315867"/>
                <a:ext cx="288000" cy="28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テキスト ボックス 25">
                    <a:extLst>
                      <a:ext uri="{FF2B5EF4-FFF2-40B4-BE49-F238E27FC236}">
                        <a16:creationId xmlns:a16="http://schemas.microsoft.com/office/drawing/2014/main" id="{49CE6AD8-8AE9-4435-8E8E-8D72BC5D3FBB}"/>
                      </a:ext>
                    </a:extLst>
                  </p:cNvPr>
                  <p:cNvSpPr txBox="1"/>
                  <p:nvPr/>
                </p:nvSpPr>
                <p:spPr>
                  <a:xfrm>
                    <a:off x="1709173" y="4300772"/>
                    <a:ext cx="46557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oMath>
                      </m:oMathPara>
                    </a14:m>
                    <a:endParaRPr lang="ja-JP" altLang="en-US" sz="1400" dirty="0"/>
                  </a:p>
                </p:txBody>
              </p:sp>
            </mc:Choice>
            <mc:Fallback xmlns="">
              <p:sp>
                <p:nvSpPr>
                  <p:cNvPr id="3571" name="テキスト ボックス 3570">
                    <a:extLst>
                      <a:ext uri="{FF2B5EF4-FFF2-40B4-BE49-F238E27FC236}">
                        <a16:creationId xmlns:a16="http://schemas.microsoft.com/office/drawing/2014/main" id="{49CE6AD8-8AE9-4435-8E8E-8D72BC5D3F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9173" y="4300772"/>
                    <a:ext cx="444737" cy="307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2329" t="-104000" r="-75342" b="-16200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8ADDBCAB-AA90-4CD9-B466-4CB18A0C3C78}"/>
                </a:ext>
              </a:extLst>
            </p:cNvPr>
            <p:cNvGrpSpPr/>
            <p:nvPr/>
          </p:nvGrpSpPr>
          <p:grpSpPr>
            <a:xfrm>
              <a:off x="6230963" y="5068180"/>
              <a:ext cx="465577" cy="307777"/>
              <a:chOff x="2435952" y="3271523"/>
              <a:chExt cx="465577" cy="307777"/>
            </a:xfrm>
          </p:grpSpPr>
          <p:sp>
            <p:nvSpPr>
              <p:cNvPr id="28" name="楕円 3567">
                <a:extLst>
                  <a:ext uri="{FF2B5EF4-FFF2-40B4-BE49-F238E27FC236}">
                    <a16:creationId xmlns:a16="http://schemas.microsoft.com/office/drawing/2014/main" id="{8DC5F768-8BFB-403D-B815-1998246EE2CB}"/>
                  </a:ext>
                </a:extLst>
              </p:cNvPr>
              <p:cNvSpPr/>
              <p:nvPr/>
            </p:nvSpPr>
            <p:spPr>
              <a:xfrm>
                <a:off x="2527870" y="3291300"/>
                <a:ext cx="288000" cy="288000"/>
              </a:xfrm>
              <a:prstGeom prst="ellipse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テキスト ボックス 28">
                    <a:extLst>
                      <a:ext uri="{FF2B5EF4-FFF2-40B4-BE49-F238E27FC236}">
                        <a16:creationId xmlns:a16="http://schemas.microsoft.com/office/drawing/2014/main" id="{2C6C968C-C8C3-4FAF-BAD2-4BA3A8A38B80}"/>
                      </a:ext>
                    </a:extLst>
                  </p:cNvPr>
                  <p:cNvSpPr txBox="1"/>
                  <p:nvPr/>
                </p:nvSpPr>
                <p:spPr>
                  <a:xfrm>
                    <a:off x="2435952" y="3271523"/>
                    <a:ext cx="46557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oMath>
                      </m:oMathPara>
                    </a14:m>
                    <a:endParaRPr lang="ja-JP" altLang="en-US" sz="1400" dirty="0"/>
                  </a:p>
                </p:txBody>
              </p:sp>
            </mc:Choice>
            <mc:Fallback xmlns="">
              <p:sp>
                <p:nvSpPr>
                  <p:cNvPr id="3570" name="テキスト ボックス 3569">
                    <a:extLst>
                      <a:ext uri="{FF2B5EF4-FFF2-40B4-BE49-F238E27FC236}">
                        <a16:creationId xmlns:a16="http://schemas.microsoft.com/office/drawing/2014/main" id="{2C6C968C-C8C3-4FAF-BAD2-4BA3A8A38B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5952" y="3271523"/>
                    <a:ext cx="444737" cy="30777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2329" t="-101961" r="-75342" b="-156863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8ADDBCAB-AA90-4CD9-B466-4CB18A0C3C78}"/>
                </a:ext>
              </a:extLst>
            </p:cNvPr>
            <p:cNvGrpSpPr/>
            <p:nvPr/>
          </p:nvGrpSpPr>
          <p:grpSpPr>
            <a:xfrm>
              <a:off x="5413117" y="4543903"/>
              <a:ext cx="465577" cy="307777"/>
              <a:chOff x="2435952" y="3271523"/>
              <a:chExt cx="465577" cy="307777"/>
            </a:xfrm>
          </p:grpSpPr>
          <p:sp>
            <p:nvSpPr>
              <p:cNvPr id="31" name="楕円 3567">
                <a:extLst>
                  <a:ext uri="{FF2B5EF4-FFF2-40B4-BE49-F238E27FC236}">
                    <a16:creationId xmlns:a16="http://schemas.microsoft.com/office/drawing/2014/main" id="{8DC5F768-8BFB-403D-B815-1998246EE2CB}"/>
                  </a:ext>
                </a:extLst>
              </p:cNvPr>
              <p:cNvSpPr/>
              <p:nvPr/>
            </p:nvSpPr>
            <p:spPr>
              <a:xfrm>
                <a:off x="2527870" y="3291300"/>
                <a:ext cx="288000" cy="288000"/>
              </a:xfrm>
              <a:prstGeom prst="ellipse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テキスト ボックス 31">
                    <a:extLst>
                      <a:ext uri="{FF2B5EF4-FFF2-40B4-BE49-F238E27FC236}">
                        <a16:creationId xmlns:a16="http://schemas.microsoft.com/office/drawing/2014/main" id="{2C6C968C-C8C3-4FAF-BAD2-4BA3A8A38B80}"/>
                      </a:ext>
                    </a:extLst>
                  </p:cNvPr>
                  <p:cNvSpPr txBox="1"/>
                  <p:nvPr/>
                </p:nvSpPr>
                <p:spPr>
                  <a:xfrm>
                    <a:off x="2435952" y="3271523"/>
                    <a:ext cx="46557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oMath>
                      </m:oMathPara>
                    </a14:m>
                    <a:endParaRPr lang="ja-JP" altLang="en-US" sz="1400" dirty="0"/>
                  </a:p>
                </p:txBody>
              </p:sp>
            </mc:Choice>
            <mc:Fallback xmlns="">
              <p:sp>
                <p:nvSpPr>
                  <p:cNvPr id="3570" name="テキスト ボックス 3569">
                    <a:extLst>
                      <a:ext uri="{FF2B5EF4-FFF2-40B4-BE49-F238E27FC236}">
                        <a16:creationId xmlns:a16="http://schemas.microsoft.com/office/drawing/2014/main" id="{2C6C968C-C8C3-4FAF-BAD2-4BA3A8A38B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5952" y="3271523"/>
                    <a:ext cx="444737" cy="30777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2329" t="-101961" r="-75342" b="-156863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8ADDBCAB-AA90-4CD9-B466-4CB18A0C3C78}"/>
                </a:ext>
              </a:extLst>
            </p:cNvPr>
            <p:cNvGrpSpPr/>
            <p:nvPr/>
          </p:nvGrpSpPr>
          <p:grpSpPr>
            <a:xfrm>
              <a:off x="6060062" y="3894338"/>
              <a:ext cx="465577" cy="307777"/>
              <a:chOff x="2435952" y="3271523"/>
              <a:chExt cx="465577" cy="307777"/>
            </a:xfrm>
          </p:grpSpPr>
          <p:sp>
            <p:nvSpPr>
              <p:cNvPr id="34" name="楕円 3567">
                <a:extLst>
                  <a:ext uri="{FF2B5EF4-FFF2-40B4-BE49-F238E27FC236}">
                    <a16:creationId xmlns:a16="http://schemas.microsoft.com/office/drawing/2014/main" id="{8DC5F768-8BFB-403D-B815-1998246EE2CB}"/>
                  </a:ext>
                </a:extLst>
              </p:cNvPr>
              <p:cNvSpPr/>
              <p:nvPr/>
            </p:nvSpPr>
            <p:spPr>
              <a:xfrm>
                <a:off x="2527870" y="3291300"/>
                <a:ext cx="288000" cy="288000"/>
              </a:xfrm>
              <a:prstGeom prst="ellipse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テキスト ボックス 34">
                    <a:extLst>
                      <a:ext uri="{FF2B5EF4-FFF2-40B4-BE49-F238E27FC236}">
                        <a16:creationId xmlns:a16="http://schemas.microsoft.com/office/drawing/2014/main" id="{2C6C968C-C8C3-4FAF-BAD2-4BA3A8A38B80}"/>
                      </a:ext>
                    </a:extLst>
                  </p:cNvPr>
                  <p:cNvSpPr txBox="1"/>
                  <p:nvPr/>
                </p:nvSpPr>
                <p:spPr>
                  <a:xfrm>
                    <a:off x="2435952" y="3271523"/>
                    <a:ext cx="46557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oMath>
                      </m:oMathPara>
                    </a14:m>
                    <a:endParaRPr lang="ja-JP" altLang="en-US" sz="1400" dirty="0"/>
                  </a:p>
                </p:txBody>
              </p:sp>
            </mc:Choice>
            <mc:Fallback xmlns="">
              <p:sp>
                <p:nvSpPr>
                  <p:cNvPr id="3570" name="テキスト ボックス 3569">
                    <a:extLst>
                      <a:ext uri="{FF2B5EF4-FFF2-40B4-BE49-F238E27FC236}">
                        <a16:creationId xmlns:a16="http://schemas.microsoft.com/office/drawing/2014/main" id="{2C6C968C-C8C3-4FAF-BAD2-4BA3A8A38B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5952" y="3271523"/>
                    <a:ext cx="444737" cy="30777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2329" t="-101961" r="-75342" b="-156863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6" name="テキスト ボックス 35"/>
            <p:cNvSpPr txBox="1"/>
            <p:nvPr/>
          </p:nvSpPr>
          <p:spPr>
            <a:xfrm>
              <a:off x="1975160" y="4623957"/>
              <a:ext cx="12304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Free atoms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0261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7858</TotalTime>
  <Words>2792</Words>
  <Application>Microsoft Macintosh PowerPoint</Application>
  <PresentationFormat>ワイド画面</PresentationFormat>
  <Paragraphs>586</Paragraphs>
  <Slides>19</Slides>
  <Notes>18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6" baseType="lpstr">
      <vt:lpstr>游ゴシック</vt:lpstr>
      <vt:lpstr>游ゴシック Light</vt:lpstr>
      <vt:lpstr>Arial</vt:lpstr>
      <vt:lpstr>Calibri</vt:lpstr>
      <vt:lpstr>Cambria Math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hori</dc:creator>
  <cp:lastModifiedBy>堀越　宗一</cp:lastModifiedBy>
  <cp:revision>197</cp:revision>
  <dcterms:created xsi:type="dcterms:W3CDTF">2019-12-26T00:33:18Z</dcterms:created>
  <dcterms:modified xsi:type="dcterms:W3CDTF">2020-01-24T03:07:16Z</dcterms:modified>
</cp:coreProperties>
</file>